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8" r:id="rId2"/>
    <p:sldId id="260" r:id="rId3"/>
    <p:sldId id="265" r:id="rId4"/>
    <p:sldId id="257" r:id="rId5"/>
    <p:sldId id="261" r:id="rId6"/>
    <p:sldId id="262" r:id="rId7"/>
    <p:sldId id="263" r:id="rId8"/>
    <p:sldId id="264" r:id="rId9"/>
    <p:sldId id="266" r:id="rId10"/>
    <p:sldId id="267" r:id="rId11"/>
    <p:sldId id="268" r:id="rId12"/>
    <p:sldId id="271" r:id="rId13"/>
    <p:sldId id="269" r:id="rId14"/>
    <p:sldId id="272" r:id="rId15"/>
    <p:sldId id="270" r:id="rId16"/>
    <p:sldId id="273" r:id="rId17"/>
    <p:sldId id="274" r:id="rId18"/>
    <p:sldId id="276" r:id="rId19"/>
    <p:sldId id="277" r:id="rId20"/>
    <p:sldId id="278" r:id="rId21"/>
    <p:sldId id="288" r:id="rId22"/>
    <p:sldId id="279" r:id="rId23"/>
    <p:sldId id="280" r:id="rId24"/>
    <p:sldId id="289"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4399"/>
    <a:srgbClr val="FFD205"/>
    <a:srgbClr val="093263"/>
    <a:srgbClr val="0A366C"/>
    <a:srgbClr val="3EC46D"/>
    <a:srgbClr val="0088C4"/>
    <a:srgbClr val="043C61"/>
    <a:srgbClr val="CA2B27"/>
    <a:srgbClr val="F07400"/>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p:scale>
          <a:sx n="75" d="100"/>
          <a:sy n="75" d="100"/>
        </p:scale>
        <p:origin x="2706" y="9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3A66-4D32-8A94-F3347003459B}"/>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3A66-4D32-8A94-F3347003459B}"/>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3A66-4D32-8A94-F3347003459B}"/>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25D-4F30-8670-DD6D6037FC78}"/>
              </c:ext>
            </c:extLst>
          </c:dPt>
          <c:dPt>
            <c:idx val="1"/>
            <c:bubble3D val="0"/>
            <c:spPr>
              <a:solidFill>
                <a:schemeClr val="bg2">
                  <a:lumMod val="85000"/>
                </a:schemeClr>
              </a:solidFill>
              <a:ln w="19050">
                <a:noFill/>
              </a:ln>
              <a:effectLst/>
            </c:spPr>
            <c:extLst>
              <c:ext xmlns:c16="http://schemas.microsoft.com/office/drawing/2014/chart" uri="{C3380CC4-5D6E-409C-BE32-E72D297353CC}">
                <c16:uniqueId val="{00000003-225D-4F30-8670-DD6D6037FC78}"/>
              </c:ext>
            </c:extLst>
          </c:dPt>
          <c:cat>
            <c:strRef>
              <c:f>Sheet1!$A$2:$A$3</c:f>
              <c:strCache>
                <c:ptCount val="2"/>
                <c:pt idx="0">
                  <c:v>1st Qtr</c:v>
                </c:pt>
                <c:pt idx="1">
                  <c:v>2nd Qtr</c:v>
                </c:pt>
              </c:strCache>
            </c:strRef>
          </c:cat>
          <c:val>
            <c:numRef>
              <c:f>Sheet1!$B$2:$B$3</c:f>
              <c:numCache>
                <c:formatCode>General</c:formatCode>
                <c:ptCount val="2"/>
                <c:pt idx="0">
                  <c:v>93</c:v>
                </c:pt>
                <c:pt idx="1">
                  <c:v>7</c:v>
                </c:pt>
              </c:numCache>
            </c:numRef>
          </c:val>
          <c:extLst>
            <c:ext xmlns:c16="http://schemas.microsoft.com/office/drawing/2014/chart" uri="{C3380CC4-5D6E-409C-BE32-E72D297353CC}">
              <c16:uniqueId val="{00000004-225D-4F30-8670-DD6D6037FC78}"/>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4.3</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3</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4169-474D-B1E8-26FB87A3D144}"/>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4169-474D-B1E8-26FB87A3D144}"/>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2.8</c:v>
                </c:pt>
              </c:numCache>
            </c:numRef>
          </c:val>
          <c:extLst>
            <c:ext xmlns:c16="http://schemas.microsoft.com/office/drawing/2014/chart" uri="{C3380CC4-5D6E-409C-BE32-E72D297353CC}">
              <c16:uniqueId val="{00000002-4169-474D-B1E8-26FB87A3D144}"/>
            </c:ext>
          </c:extLst>
        </c:ser>
        <c:dLbls>
          <c:showLegendKey val="0"/>
          <c:showVal val="0"/>
          <c:showCatName val="0"/>
          <c:showSerName val="0"/>
          <c:showPercent val="0"/>
          <c:showBubbleSize val="0"/>
        </c:dLbls>
        <c:gapWidth val="219"/>
        <c:overlap val="-27"/>
        <c:axId val="1578763808"/>
        <c:axId val="1578765984"/>
      </c:barChart>
      <c:catAx>
        <c:axId val="1578763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65984"/>
        <c:crosses val="autoZero"/>
        <c:auto val="1"/>
        <c:lblAlgn val="ctr"/>
        <c:lblOffset val="100"/>
        <c:noMultiLvlLbl val="0"/>
      </c:catAx>
      <c:valAx>
        <c:axId val="1578765984"/>
        <c:scaling>
          <c:orientation val="minMax"/>
        </c:scaling>
        <c:delete val="1"/>
        <c:axPos val="l"/>
        <c:numFmt formatCode="General" sourceLinked="1"/>
        <c:majorTickMark val="none"/>
        <c:minorTickMark val="none"/>
        <c:tickLblPos val="nextTo"/>
        <c:crossAx val="157876380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2A6D-4337-9BD2-8B1431F0CF19}"/>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2A6D-4337-9BD2-8B1431F0CF19}"/>
            </c:ext>
          </c:extLst>
        </c:ser>
        <c:ser>
          <c:idx val="2"/>
          <c:order val="2"/>
          <c:tx>
            <c:strRef>
              <c:f>Sheet1!$D$1</c:f>
              <c:strCache>
                <c:ptCount val="1"/>
                <c:pt idx="0">
                  <c:v>Column3</c:v>
                </c:pt>
              </c:strCache>
            </c:strRef>
          </c:tx>
          <c:spPr>
            <a:solidFill>
              <a:schemeClr val="accent1"/>
            </a:solidFill>
            <a:ln>
              <a:noFill/>
            </a:ln>
            <a:effectLst/>
          </c:spPr>
          <c:invertIfNegative val="0"/>
          <c:cat>
            <c:numRef>
              <c:f>Sheet1!$A$2</c:f>
              <c:numCache>
                <c:formatCode>General</c:formatCode>
                <c:ptCount val="1"/>
              </c:numCache>
            </c:numRef>
          </c:cat>
          <c:val>
            <c:numRef>
              <c:f>Sheet1!$D$2</c:f>
              <c:numCache>
                <c:formatCode>General</c:formatCode>
                <c:ptCount val="1"/>
                <c:pt idx="0">
                  <c:v>2</c:v>
                </c:pt>
              </c:numCache>
            </c:numRef>
          </c:val>
          <c:extLst>
            <c:ext xmlns:c16="http://schemas.microsoft.com/office/drawing/2014/chart" uri="{C3380CC4-5D6E-409C-BE32-E72D297353CC}">
              <c16:uniqueId val="{00000002-2A6D-4337-9BD2-8B1431F0CF19}"/>
            </c:ext>
          </c:extLst>
        </c:ser>
        <c:dLbls>
          <c:showLegendKey val="0"/>
          <c:showVal val="0"/>
          <c:showCatName val="0"/>
          <c:showSerName val="0"/>
          <c:showPercent val="0"/>
          <c:showBubbleSize val="0"/>
        </c:dLbls>
        <c:gapWidth val="219"/>
        <c:overlap val="-27"/>
        <c:axId val="1578765440"/>
        <c:axId val="1578771968"/>
      </c:barChart>
      <c:catAx>
        <c:axId val="1578765440"/>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578771968"/>
        <c:crosses val="autoZero"/>
        <c:auto val="1"/>
        <c:lblAlgn val="ctr"/>
        <c:lblOffset val="100"/>
        <c:noMultiLvlLbl val="0"/>
      </c:catAx>
      <c:valAx>
        <c:axId val="1578771968"/>
        <c:scaling>
          <c:orientation val="minMax"/>
        </c:scaling>
        <c:delete val="1"/>
        <c:axPos val="l"/>
        <c:numFmt formatCode="General" sourceLinked="1"/>
        <c:majorTickMark val="none"/>
        <c:minorTickMark val="none"/>
        <c:tickLblPos val="nextTo"/>
        <c:crossAx val="157876544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3.5</c:v>
                </c:pt>
              </c:numCache>
            </c:numRef>
          </c:val>
          <c:extLst>
            <c:ext xmlns:c16="http://schemas.microsoft.com/office/drawing/2014/chart" uri="{C3380CC4-5D6E-409C-BE32-E72D297353CC}">
              <c16:uniqueId val="{00000000-E8DC-4366-A9F4-1E18FE116FBA}"/>
            </c:ext>
          </c:extLst>
        </c:ser>
        <c:ser>
          <c:idx val="1"/>
          <c:order val="1"/>
          <c:tx>
            <c:strRef>
              <c:f>Sheet1!$C$1</c:f>
              <c:strCache>
                <c:ptCount val="1"/>
                <c:pt idx="0">
                  <c:v>Column2</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2</c:v>
                </c:pt>
              </c:numCache>
            </c:numRef>
          </c:val>
          <c:extLst>
            <c:ext xmlns:c16="http://schemas.microsoft.com/office/drawing/2014/chart" uri="{C3380CC4-5D6E-409C-BE32-E72D297353CC}">
              <c16:uniqueId val="{00000001-E8DC-4366-A9F4-1E18FE116FBA}"/>
            </c:ext>
          </c:extLst>
        </c:ser>
        <c:ser>
          <c:idx val="2"/>
          <c:order val="2"/>
          <c:tx>
            <c:strRef>
              <c:f>Sheet1!$D$1</c:f>
              <c:strCache>
                <c:ptCount val="1"/>
                <c:pt idx="0">
                  <c:v>Column3</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E8DC-4366-A9F4-1E18FE116FBA}"/>
              </c:ext>
            </c:extLst>
          </c:dPt>
          <c:cat>
            <c:numRef>
              <c:f>Sheet1!$A$2</c:f>
              <c:numCache>
                <c:formatCode>General</c:formatCode>
                <c:ptCount val="1"/>
              </c:numCache>
            </c:numRef>
          </c:cat>
          <c:val>
            <c:numRef>
              <c:f>Sheet1!$D$2</c:f>
              <c:numCache>
                <c:formatCode>General</c:formatCode>
                <c:ptCount val="1"/>
                <c:pt idx="0">
                  <c:v>4</c:v>
                </c:pt>
              </c:numCache>
            </c:numRef>
          </c:val>
          <c:extLst>
            <c:ext xmlns:c16="http://schemas.microsoft.com/office/drawing/2014/chart" uri="{C3380CC4-5D6E-409C-BE32-E72D297353CC}">
              <c16:uniqueId val="{00000002-E8DC-4366-A9F4-1E18FE116FBA}"/>
            </c:ext>
          </c:extLst>
        </c:ser>
        <c:dLbls>
          <c:showLegendKey val="0"/>
          <c:showVal val="0"/>
          <c:showCatName val="0"/>
          <c:showSerName val="0"/>
          <c:showPercent val="0"/>
          <c:showBubbleSize val="0"/>
        </c:dLbls>
        <c:gapWidth val="219"/>
        <c:overlap val="-27"/>
        <c:axId val="1354597968"/>
        <c:axId val="1354600144"/>
      </c:barChart>
      <c:catAx>
        <c:axId val="13545979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354600144"/>
        <c:crosses val="autoZero"/>
        <c:auto val="1"/>
        <c:lblAlgn val="ctr"/>
        <c:lblOffset val="100"/>
        <c:noMultiLvlLbl val="0"/>
      </c:catAx>
      <c:valAx>
        <c:axId val="1354600144"/>
        <c:scaling>
          <c:orientation val="minMax"/>
        </c:scaling>
        <c:delete val="1"/>
        <c:axPos val="l"/>
        <c:numFmt formatCode="General" sourceLinked="1"/>
        <c:majorTickMark val="none"/>
        <c:minorTickMark val="none"/>
        <c:tickLblPos val="nextTo"/>
        <c:crossAx val="1354597968"/>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19050">
              <a:solidFill>
                <a:schemeClr val="accent2"/>
              </a:solidFill>
              <a:headEnd w="med" len="med"/>
            </a:ln>
          </c:spPr>
          <c:marker>
            <c:symbol val="x"/>
            <c:size val="4"/>
            <c:spPr>
              <a:solidFill>
                <a:schemeClr val="accent2"/>
              </a:solidFill>
              <a:ln w="44450">
                <a:noFill/>
              </a:ln>
            </c:spPr>
          </c:marker>
          <c:cat>
            <c:numRef>
              <c:f>Sheet1!$A$2:$A$7</c:f>
              <c:numCache>
                <c:formatCode>General</c:formatCode>
                <c:ptCount val="6"/>
                <c:pt idx="0">
                  <c:v>1000</c:v>
                </c:pt>
                <c:pt idx="1">
                  <c:v>2000</c:v>
                </c:pt>
                <c:pt idx="2">
                  <c:v>3000</c:v>
                </c:pt>
                <c:pt idx="3">
                  <c:v>4000</c:v>
                </c:pt>
                <c:pt idx="4">
                  <c:v>5000</c:v>
                </c:pt>
                <c:pt idx="5">
                  <c:v>6000</c:v>
                </c:pt>
              </c:numCache>
            </c:numRef>
          </c:cat>
          <c:val>
            <c:numRef>
              <c:f>Sheet1!$B$2:$B$7</c:f>
              <c:numCache>
                <c:formatCode>General</c:formatCode>
                <c:ptCount val="6"/>
                <c:pt idx="0">
                  <c:v>1.3</c:v>
                </c:pt>
                <c:pt idx="1">
                  <c:v>0.6</c:v>
                </c:pt>
                <c:pt idx="2">
                  <c:v>0.5</c:v>
                </c:pt>
                <c:pt idx="3">
                  <c:v>1.5</c:v>
                </c:pt>
                <c:pt idx="4">
                  <c:v>1.8</c:v>
                </c:pt>
                <c:pt idx="5">
                  <c:v>0.9</c:v>
                </c:pt>
              </c:numCache>
            </c:numRef>
          </c:val>
          <c:smooth val="1"/>
          <c:extLst>
            <c:ext xmlns:c16="http://schemas.microsoft.com/office/drawing/2014/chart" uri="{C3380CC4-5D6E-409C-BE32-E72D297353CC}">
              <c16:uniqueId val="{00000000-2C69-4704-856E-F7E99632F73C}"/>
            </c:ext>
          </c:extLst>
        </c:ser>
        <c:ser>
          <c:idx val="1"/>
          <c:order val="1"/>
          <c:tx>
            <c:strRef>
              <c:f>Sheet1!$C$1</c:f>
              <c:strCache>
                <c:ptCount val="1"/>
                <c:pt idx="0">
                  <c:v>Series 2</c:v>
                </c:pt>
              </c:strCache>
            </c:strRef>
          </c:tx>
          <c:spPr>
            <a:ln w="19050">
              <a:solidFill>
                <a:schemeClr val="accent1"/>
              </a:solidFill>
            </a:ln>
          </c:spPr>
          <c:marker>
            <c:symbol val="square"/>
            <c:size val="4"/>
            <c:spPr>
              <a:solidFill>
                <a:schemeClr val="accent1"/>
              </a:solidFill>
              <a:ln w="44450" cap="rnd">
                <a:noFill/>
                <a:headEnd type="none"/>
                <a:tailEnd type="none"/>
              </a:ln>
            </c:spPr>
          </c:marker>
          <c:dPt>
            <c:idx val="1"/>
            <c:bubble3D val="0"/>
            <c:extLst>
              <c:ext xmlns:c16="http://schemas.microsoft.com/office/drawing/2014/chart" uri="{C3380CC4-5D6E-409C-BE32-E72D297353CC}">
                <c16:uniqueId val="{00000001-2C69-4704-856E-F7E99632F73C}"/>
              </c:ext>
            </c:extLst>
          </c:dPt>
          <c:dPt>
            <c:idx val="2"/>
            <c:bubble3D val="0"/>
            <c:extLst>
              <c:ext xmlns:c16="http://schemas.microsoft.com/office/drawing/2014/chart" uri="{C3380CC4-5D6E-409C-BE32-E72D297353CC}">
                <c16:uniqueId val="{00000002-2C69-4704-856E-F7E99632F73C}"/>
              </c:ext>
            </c:extLst>
          </c:dPt>
          <c:dPt>
            <c:idx val="3"/>
            <c:bubble3D val="0"/>
            <c:extLst>
              <c:ext xmlns:c16="http://schemas.microsoft.com/office/drawing/2014/chart" uri="{C3380CC4-5D6E-409C-BE32-E72D297353CC}">
                <c16:uniqueId val="{00000003-2C69-4704-856E-F7E99632F73C}"/>
              </c:ext>
            </c:extLst>
          </c:dPt>
          <c:cat>
            <c:numRef>
              <c:f>Sheet1!$A$2:$A$7</c:f>
              <c:numCache>
                <c:formatCode>General</c:formatCode>
                <c:ptCount val="6"/>
                <c:pt idx="0">
                  <c:v>1000</c:v>
                </c:pt>
                <c:pt idx="1">
                  <c:v>2000</c:v>
                </c:pt>
                <c:pt idx="2">
                  <c:v>3000</c:v>
                </c:pt>
                <c:pt idx="3">
                  <c:v>4000</c:v>
                </c:pt>
                <c:pt idx="4">
                  <c:v>5000</c:v>
                </c:pt>
                <c:pt idx="5">
                  <c:v>6000</c:v>
                </c:pt>
              </c:numCache>
            </c:numRef>
          </c:cat>
          <c:val>
            <c:numRef>
              <c:f>Sheet1!$C$2:$C$7</c:f>
              <c:numCache>
                <c:formatCode>General</c:formatCode>
                <c:ptCount val="6"/>
                <c:pt idx="0">
                  <c:v>0.4</c:v>
                </c:pt>
                <c:pt idx="1">
                  <c:v>1.4</c:v>
                </c:pt>
                <c:pt idx="2">
                  <c:v>1.8</c:v>
                </c:pt>
                <c:pt idx="3">
                  <c:v>0.8</c:v>
                </c:pt>
                <c:pt idx="4">
                  <c:v>1.1000000000000001</c:v>
                </c:pt>
                <c:pt idx="5">
                  <c:v>1.5</c:v>
                </c:pt>
              </c:numCache>
            </c:numRef>
          </c:val>
          <c:smooth val="1"/>
          <c:extLst>
            <c:ext xmlns:c16="http://schemas.microsoft.com/office/drawing/2014/chart" uri="{C3380CC4-5D6E-409C-BE32-E72D297353CC}">
              <c16:uniqueId val="{00000004-2C69-4704-856E-F7E99632F73C}"/>
            </c:ext>
          </c:extLst>
        </c:ser>
        <c:dLbls>
          <c:showLegendKey val="0"/>
          <c:showVal val="0"/>
          <c:showCatName val="0"/>
          <c:showSerName val="0"/>
          <c:showPercent val="0"/>
          <c:showBubbleSize val="0"/>
        </c:dLbls>
        <c:marker val="1"/>
        <c:smooth val="0"/>
        <c:axId val="53576832"/>
        <c:axId val="53578368"/>
      </c:lineChart>
      <c:catAx>
        <c:axId val="53576832"/>
        <c:scaling>
          <c:orientation val="minMax"/>
        </c:scaling>
        <c:delete val="0"/>
        <c:axPos val="b"/>
        <c:numFmt formatCode="General" sourceLinked="1"/>
        <c:majorTickMark val="out"/>
        <c:minorTickMark val="none"/>
        <c:tickLblPos val="nextTo"/>
        <c:crossAx val="53578368"/>
        <c:crosses val="autoZero"/>
        <c:auto val="1"/>
        <c:lblAlgn val="ctr"/>
        <c:lblOffset val="100"/>
        <c:noMultiLvlLbl val="0"/>
      </c:catAx>
      <c:valAx>
        <c:axId val="53578368"/>
        <c:scaling>
          <c:orientation val="minMax"/>
        </c:scaling>
        <c:delete val="0"/>
        <c:axPos val="l"/>
        <c:numFmt formatCode="General" sourceLinked="1"/>
        <c:majorTickMark val="out"/>
        <c:minorTickMark val="none"/>
        <c:tickLblPos val="nextTo"/>
        <c:crossAx val="53576832"/>
        <c:crosses val="autoZero"/>
        <c:crossBetween val="between"/>
      </c:valAx>
      <c:spPr>
        <a:noFill/>
        <a:ln w="25400">
          <a:noFill/>
        </a:ln>
      </c:spPr>
    </c:plotArea>
    <c:plotVisOnly val="1"/>
    <c:dispBlanksAs val="gap"/>
    <c:showDLblsOverMax val="0"/>
  </c:chart>
  <c:txPr>
    <a:bodyPr/>
    <a:lstStyle/>
    <a:p>
      <a:pPr>
        <a:defRPr sz="900" b="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E9A8-47EE-9124-C9BE2343C6D6}"/>
              </c:ext>
            </c:extLst>
          </c:dPt>
          <c:dPt>
            <c:idx val="1"/>
            <c:bubble3D val="0"/>
            <c:spPr>
              <a:solidFill>
                <a:schemeClr val="bg2">
                  <a:lumMod val="75000"/>
                </a:schemeClr>
              </a:solidFill>
              <a:ln w="19050">
                <a:noFill/>
              </a:ln>
              <a:effectLst/>
            </c:spPr>
            <c:extLst>
              <c:ext xmlns:c16="http://schemas.microsoft.com/office/drawing/2014/chart" uri="{C3380CC4-5D6E-409C-BE32-E72D297353CC}">
                <c16:uniqueId val="{00000003-E9A8-47EE-9124-C9BE2343C6D6}"/>
              </c:ext>
            </c:extLst>
          </c:dPt>
          <c:cat>
            <c:strRef>
              <c:f>Sheet1!$A$2:$A$3</c:f>
              <c:strCache>
                <c:ptCount val="2"/>
                <c:pt idx="0">
                  <c:v>1st Qtr</c:v>
                </c:pt>
                <c:pt idx="1">
                  <c:v>2nd Qtr</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E9A8-47EE-9124-C9BE2343C6D6}"/>
            </c:ext>
          </c:extLst>
        </c:ser>
        <c:dLbls>
          <c:showLegendKey val="0"/>
          <c:showVal val="0"/>
          <c:showCatName val="0"/>
          <c:showSerName val="0"/>
          <c:showPercent val="0"/>
          <c:showBubbleSize val="0"/>
          <c:showLeaderLines val="1"/>
        </c:dLbls>
        <c:firstSliceAng val="0"/>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742C2B7-A32C-4BC5-AA4E-EB0AD2A05AF8}"/>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3" name="Freeform: Shape 2">
            <a:extLst>
              <a:ext uri="{FF2B5EF4-FFF2-40B4-BE49-F238E27FC236}">
                <a16:creationId xmlns:a16="http://schemas.microsoft.com/office/drawing/2014/main" id="{9A81EEBF-0608-48E4-B4BF-B28DCFC35C7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588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33B5A733-EC52-46D1-95D1-F4F6959C1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46717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F45262BF-6E07-4B24-8381-0FFD3DC7A5D0}"/>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5091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72E932F-F2FA-403C-880C-04B51E1A8BF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502583" y="1316525"/>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41972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A02EA80-99B2-49A8-9470-8DD80F2EB42C}"/>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8562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C8A3B35-7CFC-4411-A680-50620903BBA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45211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3E66D3F-2A4E-4A51-9837-9884963173A8}"/>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9398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A6D3BD1-807C-4A6D-85AD-7125E449290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0290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D1834D-41CC-4C0C-B651-DC88617E1E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
        <p:nvSpPr>
          <p:cNvPr id="25" name="Picture Placeholder 24">
            <a:extLst>
              <a:ext uri="{FF2B5EF4-FFF2-40B4-BE49-F238E27FC236}">
                <a16:creationId xmlns:a16="http://schemas.microsoft.com/office/drawing/2014/main" id="{B94B4D80-6795-4F31-B312-83F792B2DF5D}"/>
              </a:ext>
            </a:extLst>
          </p:cNvPr>
          <p:cNvSpPr>
            <a:spLocks noGrp="1"/>
          </p:cNvSpPr>
          <p:nvPr>
            <p:ph type="pic" sz="quarter" idx="10"/>
          </p:nvPr>
        </p:nvSpPr>
        <p:spPr>
          <a:xfrm>
            <a:off x="592168" y="2532992"/>
            <a:ext cx="4688681" cy="2690649"/>
          </a:xfrm>
          <a:solidFill>
            <a:schemeClr val="bg2">
              <a:lumMod val="85000"/>
            </a:schemeClr>
          </a:solidFill>
        </p:spPr>
        <p:txBody>
          <a:bodyPr>
            <a:normAutofit/>
          </a:bodyPr>
          <a:lstStyle>
            <a:lvl1pPr>
              <a:defRPr sz="1050"/>
            </a:lvl1pPr>
          </a:lstStyle>
          <a:p>
            <a:endParaRPr lang="en-US"/>
          </a:p>
        </p:txBody>
      </p:sp>
    </p:spTree>
    <p:extLst>
      <p:ext uri="{BB962C8B-B14F-4D97-AF65-F5344CB8AC3E}">
        <p14:creationId xmlns:p14="http://schemas.microsoft.com/office/powerpoint/2010/main" val="122400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F0F92E-1BFB-4AE9-8DBD-EB92BA20522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258031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3B754842-E63F-4693-8B76-4F8EEC90A49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69000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3074B9B-5A1C-4A15-B476-EE1F9347CE9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54789042-4FE9-4556-A3D3-7075877D6B45}"/>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1766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37B438E-51CE-4B6B-8D25-46BAE354F3CF}"/>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2083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243459-40C3-484A-AAAF-0798D8D2044D}"/>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Picture Placeholder 7">
            <a:extLst>
              <a:ext uri="{FF2B5EF4-FFF2-40B4-BE49-F238E27FC236}">
                <a16:creationId xmlns:a16="http://schemas.microsoft.com/office/drawing/2014/main" id="{B5F5807F-A7FF-4E30-81BA-91345D35FE24}"/>
              </a:ext>
            </a:extLst>
          </p:cNvPr>
          <p:cNvSpPr>
            <a:spLocks noGrp="1"/>
          </p:cNvSpPr>
          <p:nvPr>
            <p:ph type="pic" sz="quarter" idx="10"/>
          </p:nvPr>
        </p:nvSpPr>
        <p:spPr>
          <a:xfrm>
            <a:off x="0" y="0"/>
            <a:ext cx="9144000" cy="6858000"/>
          </a:xfrm>
          <a:solidFill>
            <a:schemeClr val="bg2">
              <a:lumMod val="85000"/>
            </a:schemeClr>
          </a:solidFill>
        </p:spPr>
        <p:txBody>
          <a:bodyPr>
            <a:normAutofit/>
          </a:bodyPr>
          <a:lstStyle>
            <a:lvl1pPr>
              <a:defRPr sz="1050"/>
            </a:lvl1pPr>
          </a:lstStyle>
          <a:p>
            <a:endParaRPr lang="en-US"/>
          </a:p>
        </p:txBody>
      </p:sp>
      <p:sp>
        <p:nvSpPr>
          <p:cNvPr id="27" name="Title 33">
            <a:extLst>
              <a:ext uri="{FF2B5EF4-FFF2-40B4-BE49-F238E27FC236}">
                <a16:creationId xmlns:a16="http://schemas.microsoft.com/office/drawing/2014/main" id="{E9ABFA86-7D23-4B76-86EA-17F15996851E}"/>
              </a:ext>
            </a:extLst>
          </p:cNvPr>
          <p:cNvSpPr>
            <a:spLocks noGrp="1"/>
          </p:cNvSpPr>
          <p:nvPr>
            <p:ph type="title" hasCustomPrompt="1"/>
          </p:nvPr>
        </p:nvSpPr>
        <p:spPr>
          <a:xfrm>
            <a:off x="451512" y="1740527"/>
            <a:ext cx="5491326" cy="607071"/>
          </a:xfrm>
        </p:spPr>
        <p:txBody>
          <a:bodyPr wrap="square" tIns="144000">
            <a:spAutoFit/>
          </a:bodyPr>
          <a:lstStyle>
            <a:lvl1pPr algn="l">
              <a:defRPr sz="3000" b="0"/>
            </a:lvl1pPr>
          </a:lstStyle>
          <a:p>
            <a:r>
              <a:rPr lang="en-US"/>
              <a:t>ADD YOUR TITLE</a:t>
            </a:r>
          </a:p>
        </p:txBody>
      </p:sp>
    </p:spTree>
    <p:extLst>
      <p:ext uri="{BB962C8B-B14F-4D97-AF65-F5344CB8AC3E}">
        <p14:creationId xmlns:p14="http://schemas.microsoft.com/office/powerpoint/2010/main" val="151848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57F034-249D-4FF7-8D2E-86B9D432998A}"/>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60205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BCD3E6C-16E7-44A3-9588-933E4A5C11C6}"/>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3313230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5C3A09AC-11B4-414D-B77E-FD9EF2F2B316}"/>
              </a:ext>
            </a:extLst>
          </p:cNvPr>
          <p:cNvSpPr>
            <a:spLocks noGrp="1"/>
          </p:cNvSpPr>
          <p:nvPr>
            <p:ph type="title" hasCustomPrompt="1"/>
          </p:nvPr>
        </p:nvSpPr>
        <p:spPr>
          <a:xfrm>
            <a:off x="460612" y="2230135"/>
            <a:ext cx="4471495" cy="913115"/>
          </a:xfrm>
        </p:spPr>
        <p:txBody>
          <a:bodyPr wrap="square" tIns="144000">
            <a:noAutofit/>
          </a:bodyPr>
          <a:lstStyle>
            <a:lvl1pPr>
              <a:defRPr sz="3000" b="0"/>
            </a:lvl1pPr>
          </a:lstStyle>
          <a:p>
            <a:r>
              <a:rPr lang="en-US"/>
              <a:t>ADD YOUR TITLE</a:t>
            </a:r>
          </a:p>
        </p:txBody>
      </p:sp>
      <p:sp>
        <p:nvSpPr>
          <p:cNvPr id="6" name="Freeform: Shape 5">
            <a:extLst>
              <a:ext uri="{FF2B5EF4-FFF2-40B4-BE49-F238E27FC236}">
                <a16:creationId xmlns:a16="http://schemas.microsoft.com/office/drawing/2014/main" id="{882D55D0-D67F-4A87-B300-E41DE0E62C34}"/>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7212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D78DD8F-1DB0-41AB-B61C-7334AE400EB3}"/>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Title 33">
            <a:extLst>
              <a:ext uri="{FF2B5EF4-FFF2-40B4-BE49-F238E27FC236}">
                <a16:creationId xmlns:a16="http://schemas.microsoft.com/office/drawing/2014/main" id="{384F0CA3-5B8E-4935-8921-8C3E1DA80EE4}"/>
              </a:ext>
            </a:extLst>
          </p:cNvPr>
          <p:cNvSpPr>
            <a:spLocks noGrp="1"/>
          </p:cNvSpPr>
          <p:nvPr>
            <p:ph type="title" hasCustomPrompt="1"/>
          </p:nvPr>
        </p:nvSpPr>
        <p:spPr>
          <a:xfrm>
            <a:off x="4572000" y="1639615"/>
            <a:ext cx="4471495" cy="709026"/>
          </a:xfrm>
        </p:spPr>
        <p:txBody>
          <a:bodyPr wrap="square" tIns="144000">
            <a:noAutofit/>
          </a:bodyPr>
          <a:lstStyle>
            <a:lvl1pPr>
              <a:defRPr sz="3000" b="0"/>
            </a:lvl1pPr>
          </a:lstStyle>
          <a:p>
            <a:r>
              <a:rPr lang="en-US"/>
              <a:t>ADD YOUR TITLE</a:t>
            </a:r>
          </a:p>
        </p:txBody>
      </p:sp>
    </p:spTree>
    <p:extLst>
      <p:ext uri="{BB962C8B-B14F-4D97-AF65-F5344CB8AC3E}">
        <p14:creationId xmlns:p14="http://schemas.microsoft.com/office/powerpoint/2010/main" val="31745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C41B13E0-D6D4-4390-8D0D-E6D48B9F80E1}"/>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62117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0A2AB004-3568-4EF5-8E37-81E347681727}"/>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itle 33">
            <a:extLst>
              <a:ext uri="{FF2B5EF4-FFF2-40B4-BE49-F238E27FC236}">
                <a16:creationId xmlns:a16="http://schemas.microsoft.com/office/drawing/2014/main" id="{059F6B1E-2CA0-4902-B7C6-9E7349C45400}"/>
              </a:ext>
            </a:extLst>
          </p:cNvPr>
          <p:cNvSpPr>
            <a:spLocks noGrp="1"/>
          </p:cNvSpPr>
          <p:nvPr>
            <p:ph type="title" hasCustomPrompt="1"/>
          </p:nvPr>
        </p:nvSpPr>
        <p:spPr>
          <a:xfrm>
            <a:off x="1826337" y="628240"/>
            <a:ext cx="5491326" cy="607071"/>
          </a:xfrm>
        </p:spPr>
        <p:txBody>
          <a:bodyPr wrap="square" tIns="144000">
            <a:spAutoFit/>
          </a:bodyPr>
          <a:lstStyle>
            <a:lvl1pPr algn="ctr">
              <a:defRPr sz="3000" b="0"/>
            </a:lvl1pPr>
          </a:lstStyle>
          <a:p>
            <a:r>
              <a:rPr lang="en-US"/>
              <a:t>ADD YOUR TITLE</a:t>
            </a:r>
          </a:p>
        </p:txBody>
      </p:sp>
    </p:spTree>
    <p:extLst>
      <p:ext uri="{BB962C8B-B14F-4D97-AF65-F5344CB8AC3E}">
        <p14:creationId xmlns:p14="http://schemas.microsoft.com/office/powerpoint/2010/main" val="178379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404336-C87E-4448-B2E1-5DFA7BC26F69}"/>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5107791C-0CC5-4EF0-BEFE-985CE7EA51C2}"/>
              </a:ext>
            </a:extLst>
          </p:cNvPr>
          <p:cNvSpPr/>
          <p:nvPr userDrawn="1"/>
        </p:nvSpPr>
        <p:spPr>
          <a:xfrm>
            <a:off x="0" y="5389200"/>
            <a:ext cx="9144000" cy="1468800"/>
          </a:xfrm>
          <a:custGeom>
            <a:avLst/>
            <a:gdLst>
              <a:gd name="connsiteX0" fmla="*/ 6126901 w 12192000"/>
              <a:gd name="connsiteY0" fmla="*/ 1250 h 1957087"/>
              <a:gd name="connsiteX1" fmla="*/ 7289279 w 12192000"/>
              <a:gd name="connsiteY1" fmla="*/ 270822 h 1957087"/>
              <a:gd name="connsiteX2" fmla="*/ 9570410 w 12192000"/>
              <a:gd name="connsiteY2" fmla="*/ 1476778 h 1957087"/>
              <a:gd name="connsiteX3" fmla="*/ 11214695 w 12192000"/>
              <a:gd name="connsiteY3" fmla="*/ 1084888 h 1957087"/>
              <a:gd name="connsiteX4" fmla="*/ 12109564 w 12192000"/>
              <a:gd name="connsiteY4" fmla="*/ 1161926 h 1957087"/>
              <a:gd name="connsiteX5" fmla="*/ 12192000 w 12192000"/>
              <a:gd name="connsiteY5" fmla="*/ 1198075 h 1957087"/>
              <a:gd name="connsiteX6" fmla="*/ 12192000 w 12192000"/>
              <a:gd name="connsiteY6" fmla="*/ 1957087 h 1957087"/>
              <a:gd name="connsiteX7" fmla="*/ 0 w 12192000"/>
              <a:gd name="connsiteY7" fmla="*/ 1957087 h 1957087"/>
              <a:gd name="connsiteX8" fmla="*/ 0 w 12192000"/>
              <a:gd name="connsiteY8" fmla="*/ 1305736 h 1957087"/>
              <a:gd name="connsiteX9" fmla="*/ 16174 w 12192000"/>
              <a:gd name="connsiteY9" fmla="*/ 1299142 h 1957087"/>
              <a:gd name="connsiteX10" fmla="*/ 316728 w 12192000"/>
              <a:gd name="connsiteY10" fmla="*/ 1204809 h 1957087"/>
              <a:gd name="connsiteX11" fmla="*/ 1283879 w 12192000"/>
              <a:gd name="connsiteY11" fmla="*/ 1086628 h 1957087"/>
              <a:gd name="connsiteX12" fmla="*/ 2065986 w 12192000"/>
              <a:gd name="connsiteY12" fmla="*/ 1316662 h 1957087"/>
              <a:gd name="connsiteX13" fmla="*/ 4113139 w 12192000"/>
              <a:gd name="connsiteY13" fmla="*/ 1141122 h 1957087"/>
              <a:gd name="connsiteX14" fmla="*/ 4725521 w 12192000"/>
              <a:gd name="connsiteY14" fmla="*/ 538269 h 1957087"/>
              <a:gd name="connsiteX15" fmla="*/ 6126901 w 12192000"/>
              <a:gd name="connsiteY15" fmla="*/ 1250 h 1957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957087">
                <a:moveTo>
                  <a:pt x="6126901" y="1250"/>
                </a:moveTo>
                <a:cubicBezTo>
                  <a:pt x="6528646" y="-11718"/>
                  <a:pt x="6935431" y="76116"/>
                  <a:pt x="7289279" y="270822"/>
                </a:cubicBezTo>
                <a:cubicBezTo>
                  <a:pt x="8026443" y="676403"/>
                  <a:pt x="8667503" y="1435642"/>
                  <a:pt x="9570410" y="1476778"/>
                </a:cubicBezTo>
                <a:cubicBezTo>
                  <a:pt x="10140608" y="1502840"/>
                  <a:pt x="10653712" y="1172479"/>
                  <a:pt x="11214695" y="1084888"/>
                </a:cubicBezTo>
                <a:cubicBezTo>
                  <a:pt x="11560072" y="1030971"/>
                  <a:pt x="11859963" y="1064583"/>
                  <a:pt x="12109564" y="1161926"/>
                </a:cubicBezTo>
                <a:lnTo>
                  <a:pt x="12192000" y="1198075"/>
                </a:lnTo>
                <a:lnTo>
                  <a:pt x="12192000" y="1957087"/>
                </a:lnTo>
                <a:lnTo>
                  <a:pt x="0" y="1957087"/>
                </a:lnTo>
                <a:lnTo>
                  <a:pt x="0" y="1305736"/>
                </a:lnTo>
                <a:lnTo>
                  <a:pt x="16174" y="1299142"/>
                </a:lnTo>
                <a:cubicBezTo>
                  <a:pt x="114198" y="1262323"/>
                  <a:pt x="214609" y="1230810"/>
                  <a:pt x="316728" y="1204809"/>
                </a:cubicBezTo>
                <a:cubicBezTo>
                  <a:pt x="632355" y="1124424"/>
                  <a:pt x="957905" y="1043428"/>
                  <a:pt x="1283879" y="1086628"/>
                </a:cubicBezTo>
                <a:cubicBezTo>
                  <a:pt x="1553356" y="1122345"/>
                  <a:pt x="1804651" y="1240770"/>
                  <a:pt x="2065986" y="1316662"/>
                </a:cubicBezTo>
                <a:cubicBezTo>
                  <a:pt x="2711586" y="1504139"/>
                  <a:pt x="3574271" y="1566713"/>
                  <a:pt x="4113139" y="1141122"/>
                </a:cubicBezTo>
                <a:cubicBezTo>
                  <a:pt x="4338952" y="962838"/>
                  <a:pt x="4511561" y="729719"/>
                  <a:pt x="4725521" y="538269"/>
                </a:cubicBezTo>
                <a:cubicBezTo>
                  <a:pt x="5102170" y="201229"/>
                  <a:pt x="5610370" y="17923"/>
                  <a:pt x="6126901" y="1250"/>
                </a:cubicBez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340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C01E-92AC-4F32-8A08-4E88F1A54D2A}" type="datetimeFigureOut">
              <a:rPr lang="en-US" smtClean="0"/>
              <a:t>11/5/2019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3D3C-3557-4E03-B437-D66230063B34}" type="slidenum">
              <a:rPr lang="en-US" smtClean="0"/>
              <a:t>‹#›</a:t>
            </a:fld>
            <a:endParaRPr lang="en-US"/>
          </a:p>
        </p:txBody>
      </p:sp>
    </p:spTree>
    <p:extLst>
      <p:ext uri="{BB962C8B-B14F-4D97-AF65-F5344CB8AC3E}">
        <p14:creationId xmlns:p14="http://schemas.microsoft.com/office/powerpoint/2010/main" val="5362525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658"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6.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7B8CBB53-B743-49B0-BAEE-D4D5498E2AC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9" name="Rectangle 8">
            <a:extLst>
              <a:ext uri="{FF2B5EF4-FFF2-40B4-BE49-F238E27FC236}">
                <a16:creationId xmlns:a16="http://schemas.microsoft.com/office/drawing/2014/main" id="{9670954B-1A14-4968-80F3-620BF384D3B0}"/>
              </a:ext>
            </a:extLst>
          </p:cNvPr>
          <p:cNvSpPr/>
          <p:nvPr/>
        </p:nvSpPr>
        <p:spPr>
          <a:xfrm>
            <a:off x="0" y="0"/>
            <a:ext cx="9144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Freeform: Shape 45">
            <a:extLst>
              <a:ext uri="{FF2B5EF4-FFF2-40B4-BE49-F238E27FC236}">
                <a16:creationId xmlns:a16="http://schemas.microsoft.com/office/drawing/2014/main" id="{9ED6C965-D4DE-4BC7-8E2B-DAA8BFB9F5D1}"/>
              </a:ext>
            </a:extLst>
          </p:cNvPr>
          <p:cNvSpPr/>
          <p:nvPr/>
        </p:nvSpPr>
        <p:spPr>
          <a:xfrm>
            <a:off x="4193868" y="2106885"/>
            <a:ext cx="756263" cy="506696"/>
          </a:xfrm>
          <a:custGeom>
            <a:avLst/>
            <a:gdLst>
              <a:gd name="connsiteX0" fmla="*/ 2404799 w 2857500"/>
              <a:gd name="connsiteY0" fmla="*/ 758762 h 1914525"/>
              <a:gd name="connsiteX1" fmla="*/ 1137031 w 2857500"/>
              <a:gd name="connsiteY1" fmla="*/ 894902 h 1914525"/>
              <a:gd name="connsiteX2" fmla="*/ 495065 w 2857500"/>
              <a:gd name="connsiteY2" fmla="*/ 690696 h 1914525"/>
              <a:gd name="connsiteX3" fmla="*/ 497085 w 2857500"/>
              <a:gd name="connsiteY3" fmla="*/ 431559 h 1914525"/>
              <a:gd name="connsiteX4" fmla="*/ 833670 w 2857500"/>
              <a:gd name="connsiteY4" fmla="*/ 63341 h 1914525"/>
              <a:gd name="connsiteX5" fmla="*/ 713331 w 2857500"/>
              <a:gd name="connsiteY5" fmla="*/ 130569 h 1914525"/>
              <a:gd name="connsiteX6" fmla="*/ 453546 w 2857500"/>
              <a:gd name="connsiteY6" fmla="*/ 186119 h 1914525"/>
              <a:gd name="connsiteX7" fmla="*/ 327301 w 2857500"/>
              <a:gd name="connsiteY7" fmla="*/ 27708 h 1914525"/>
              <a:gd name="connsiteX8" fmla="*/ 2127 w 2857500"/>
              <a:gd name="connsiteY8" fmla="*/ 0 h 1914525"/>
              <a:gd name="connsiteX9" fmla="*/ 303060 w 2857500"/>
              <a:gd name="connsiteY9" fmla="*/ 431559 h 1914525"/>
              <a:gd name="connsiteX10" fmla="*/ 741477 w 2857500"/>
              <a:gd name="connsiteY10" fmla="*/ 1601772 h 1914525"/>
              <a:gd name="connsiteX11" fmla="*/ 618243 w 2857500"/>
              <a:gd name="connsiteY11" fmla="*/ 1737960 h 1914525"/>
              <a:gd name="connsiteX12" fmla="*/ 961981 w 2857500"/>
              <a:gd name="connsiteY12" fmla="*/ 1750857 h 1914525"/>
              <a:gd name="connsiteX13" fmla="*/ 2330219 w 2857500"/>
              <a:gd name="connsiteY13" fmla="*/ 1913077 h 1914525"/>
              <a:gd name="connsiteX14" fmla="*/ 2853560 w 2857500"/>
              <a:gd name="connsiteY14" fmla="*/ 1251099 h 1914525"/>
              <a:gd name="connsiteX15" fmla="*/ 2404799 w 2857500"/>
              <a:gd name="connsiteY15" fmla="*/ 758762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57500" h="1914525">
                <a:moveTo>
                  <a:pt x="2404799" y="758762"/>
                </a:moveTo>
                <a:cubicBezTo>
                  <a:pt x="2070824" y="768458"/>
                  <a:pt x="1626597" y="810616"/>
                  <a:pt x="1137031" y="894902"/>
                </a:cubicBezTo>
                <a:cubicBezTo>
                  <a:pt x="647446" y="979160"/>
                  <a:pt x="542424" y="842829"/>
                  <a:pt x="495065" y="690696"/>
                </a:cubicBezTo>
                <a:cubicBezTo>
                  <a:pt x="441440" y="518446"/>
                  <a:pt x="497085" y="431559"/>
                  <a:pt x="497085" y="431559"/>
                </a:cubicBezTo>
                <a:cubicBezTo>
                  <a:pt x="813915" y="380076"/>
                  <a:pt x="841604" y="178222"/>
                  <a:pt x="833670" y="63341"/>
                </a:cubicBezTo>
                <a:cubicBezTo>
                  <a:pt x="802018" y="103013"/>
                  <a:pt x="753536" y="129054"/>
                  <a:pt x="713331" y="130569"/>
                </a:cubicBezTo>
                <a:cubicBezTo>
                  <a:pt x="684527" y="131616"/>
                  <a:pt x="596116" y="41548"/>
                  <a:pt x="453546" y="186119"/>
                </a:cubicBezTo>
                <a:cubicBezTo>
                  <a:pt x="461490" y="106928"/>
                  <a:pt x="423609" y="54626"/>
                  <a:pt x="327301" y="27708"/>
                </a:cubicBezTo>
                <a:cubicBezTo>
                  <a:pt x="228480" y="-38"/>
                  <a:pt x="152708" y="133407"/>
                  <a:pt x="2127" y="0"/>
                </a:cubicBezTo>
                <a:cubicBezTo>
                  <a:pt x="-29553" y="419748"/>
                  <a:pt x="303060" y="431559"/>
                  <a:pt x="303060" y="431559"/>
                </a:cubicBezTo>
                <a:cubicBezTo>
                  <a:pt x="167567" y="1176976"/>
                  <a:pt x="731771" y="1556357"/>
                  <a:pt x="741477" y="1601772"/>
                </a:cubicBezTo>
                <a:cubicBezTo>
                  <a:pt x="751202" y="1647101"/>
                  <a:pt x="589087" y="1692478"/>
                  <a:pt x="618243" y="1737960"/>
                </a:cubicBezTo>
                <a:cubicBezTo>
                  <a:pt x="647437" y="1783299"/>
                  <a:pt x="845223" y="1773641"/>
                  <a:pt x="961981" y="1750857"/>
                </a:cubicBezTo>
                <a:cubicBezTo>
                  <a:pt x="1529347" y="1899971"/>
                  <a:pt x="1652219" y="1929051"/>
                  <a:pt x="2330219" y="1913077"/>
                </a:cubicBezTo>
                <a:cubicBezTo>
                  <a:pt x="2875801" y="1900038"/>
                  <a:pt x="2869695" y="1419997"/>
                  <a:pt x="2853560" y="1251099"/>
                </a:cubicBezTo>
                <a:cubicBezTo>
                  <a:pt x="2821871" y="919096"/>
                  <a:pt x="2738774" y="749017"/>
                  <a:pt x="2404799" y="758762"/>
                </a:cubicBezTo>
                <a:close/>
              </a:path>
            </a:pathLst>
          </a:custGeom>
          <a:solidFill>
            <a:schemeClr val="bg1"/>
          </a:solidFill>
          <a:ln w="9525" cap="flat">
            <a:noFill/>
            <a:prstDash val="solid"/>
            <a:miter/>
          </a:ln>
        </p:spPr>
        <p:txBody>
          <a:bodyPr rtlCol="0" anchor="ctr"/>
          <a:lstStyle/>
          <a:p>
            <a:endParaRPr lang="en-US" sz="1350"/>
          </a:p>
        </p:txBody>
      </p:sp>
      <p:sp>
        <p:nvSpPr>
          <p:cNvPr id="7" name="TextBox 6">
            <a:extLst>
              <a:ext uri="{FF2B5EF4-FFF2-40B4-BE49-F238E27FC236}">
                <a16:creationId xmlns:a16="http://schemas.microsoft.com/office/drawing/2014/main" id="{C956FA79-AA7A-444D-90C7-EDDC3F4C7F6D}"/>
              </a:ext>
            </a:extLst>
          </p:cNvPr>
          <p:cNvSpPr txBox="1"/>
          <p:nvPr/>
        </p:nvSpPr>
        <p:spPr>
          <a:xfrm>
            <a:off x="2882274" y="3047018"/>
            <a:ext cx="3379451" cy="854080"/>
          </a:xfrm>
          <a:prstGeom prst="rect">
            <a:avLst/>
          </a:prstGeom>
          <a:noFill/>
        </p:spPr>
        <p:txBody>
          <a:bodyPr wrap="none" rtlCol="0" anchor="ctr">
            <a:spAutoFit/>
          </a:bodyPr>
          <a:lstStyle/>
          <a:p>
            <a:pPr algn="ctr"/>
            <a:r>
              <a:rPr lang="en-US" sz="4950" b="1">
                <a:solidFill>
                  <a:schemeClr val="accent1"/>
                </a:solidFill>
                <a:latin typeface="+mj-lt"/>
              </a:rPr>
              <a:t>OCEANIA</a:t>
            </a:r>
          </a:p>
        </p:txBody>
      </p:sp>
      <p:sp>
        <p:nvSpPr>
          <p:cNvPr id="8" name="TextBox 7">
            <a:extLst>
              <a:ext uri="{FF2B5EF4-FFF2-40B4-BE49-F238E27FC236}">
                <a16:creationId xmlns:a16="http://schemas.microsoft.com/office/drawing/2014/main" id="{EC5865E1-D5A3-4174-8663-6090A462E872}"/>
              </a:ext>
            </a:extLst>
          </p:cNvPr>
          <p:cNvSpPr txBox="1"/>
          <p:nvPr/>
        </p:nvSpPr>
        <p:spPr>
          <a:xfrm>
            <a:off x="3452142" y="3710486"/>
            <a:ext cx="2239716" cy="507831"/>
          </a:xfrm>
          <a:prstGeom prst="rect">
            <a:avLst/>
          </a:prstGeom>
          <a:noFill/>
        </p:spPr>
        <p:txBody>
          <a:bodyPr wrap="none" rtlCol="0" anchor="ctr">
            <a:spAutoFit/>
          </a:bodyPr>
          <a:lstStyle/>
          <a:p>
            <a:pPr algn="ctr"/>
            <a:r>
              <a:rPr lang="en-US" sz="2700">
                <a:solidFill>
                  <a:schemeClr val="bg1"/>
                </a:solidFill>
              </a:rPr>
              <a:t>AQUAPARK</a:t>
            </a:r>
          </a:p>
        </p:txBody>
      </p:sp>
      <p:sp>
        <p:nvSpPr>
          <p:cNvPr id="10" name="TextBox 9">
            <a:extLst>
              <a:ext uri="{FF2B5EF4-FFF2-40B4-BE49-F238E27FC236}">
                <a16:creationId xmlns:a16="http://schemas.microsoft.com/office/drawing/2014/main" id="{D2C367DD-F924-4CB9-AD22-261F91BF9F21}"/>
              </a:ext>
            </a:extLst>
          </p:cNvPr>
          <p:cNvSpPr txBox="1"/>
          <p:nvPr/>
        </p:nvSpPr>
        <p:spPr>
          <a:xfrm>
            <a:off x="3048185" y="2713168"/>
            <a:ext cx="3047630" cy="276999"/>
          </a:xfrm>
          <a:prstGeom prst="rect">
            <a:avLst/>
          </a:prstGeom>
          <a:noFill/>
        </p:spPr>
        <p:txBody>
          <a:bodyPr wrap="none" rtlCol="0" anchor="ctr">
            <a:spAutoFit/>
          </a:bodyPr>
          <a:lstStyle/>
          <a:p>
            <a:pPr algn="ctr"/>
            <a:r>
              <a:rPr lang="en-US" sz="1200">
                <a:solidFill>
                  <a:schemeClr val="bg1"/>
                </a:solidFill>
              </a:rPr>
              <a:t>DISCOVER MILLIONS OF SEA FAUNA</a:t>
            </a:r>
          </a:p>
        </p:txBody>
      </p:sp>
      <p:sp>
        <p:nvSpPr>
          <p:cNvPr id="20" name="Freeform: Shape 19">
            <a:extLst>
              <a:ext uri="{FF2B5EF4-FFF2-40B4-BE49-F238E27FC236}">
                <a16:creationId xmlns:a16="http://schemas.microsoft.com/office/drawing/2014/main" id="{E87C3CD4-B829-477B-889D-E2DE809F32B8}"/>
              </a:ext>
            </a:extLst>
          </p:cNvPr>
          <p:cNvSpPr/>
          <p:nvPr/>
        </p:nvSpPr>
        <p:spPr>
          <a:xfrm>
            <a:off x="-1" y="5831635"/>
            <a:ext cx="9144001" cy="1026365"/>
          </a:xfrm>
          <a:custGeom>
            <a:avLst/>
            <a:gdLst>
              <a:gd name="connsiteX0" fmla="*/ 2384684 w 12192001"/>
              <a:gd name="connsiteY0" fmla="*/ 11 h 1368486"/>
              <a:gd name="connsiteX1" fmla="*/ 3553224 w 12192001"/>
              <a:gd name="connsiteY1" fmla="*/ 141679 h 1368486"/>
              <a:gd name="connsiteX2" fmla="*/ 9227280 w 12192001"/>
              <a:gd name="connsiteY2" fmla="*/ 566205 h 1368486"/>
              <a:gd name="connsiteX3" fmla="*/ 12192001 w 12192001"/>
              <a:gd name="connsiteY3" fmla="*/ 508641 h 1368486"/>
              <a:gd name="connsiteX4" fmla="*/ 12192001 w 12192001"/>
              <a:gd name="connsiteY4" fmla="*/ 1368486 h 1368486"/>
              <a:gd name="connsiteX5" fmla="*/ 9871712 w 12192001"/>
              <a:gd name="connsiteY5" fmla="*/ 1367116 h 1368486"/>
              <a:gd name="connsiteX6" fmla="*/ 2 w 12192001"/>
              <a:gd name="connsiteY6" fmla="*/ 1367116 h 1368486"/>
              <a:gd name="connsiteX7" fmla="*/ 2 w 12192001"/>
              <a:gd name="connsiteY7" fmla="*/ 1361290 h 1368486"/>
              <a:gd name="connsiteX8" fmla="*/ 0 w 12192001"/>
              <a:gd name="connsiteY8" fmla="*/ 1361290 h 1368486"/>
              <a:gd name="connsiteX9" fmla="*/ 0 w 12192001"/>
              <a:gd name="connsiteY9" fmla="*/ 389917 h 1368486"/>
              <a:gd name="connsiteX10" fmla="*/ 92533 w 12192001"/>
              <a:gd name="connsiteY10" fmla="*/ 371930 h 1368486"/>
              <a:gd name="connsiteX11" fmla="*/ 2384684 w 12192001"/>
              <a:gd name="connsiteY11" fmla="*/ 11 h 136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1368486">
                <a:moveTo>
                  <a:pt x="2384684" y="11"/>
                </a:moveTo>
                <a:cubicBezTo>
                  <a:pt x="2736486" y="-753"/>
                  <a:pt x="3114854" y="39370"/>
                  <a:pt x="3553224" y="141679"/>
                </a:cubicBezTo>
                <a:cubicBezTo>
                  <a:pt x="4952307" y="469067"/>
                  <a:pt x="5959054" y="1195798"/>
                  <a:pt x="9227280" y="566205"/>
                </a:cubicBezTo>
                <a:cubicBezTo>
                  <a:pt x="10385779" y="339551"/>
                  <a:pt x="11385124" y="371930"/>
                  <a:pt x="12192001" y="508641"/>
                </a:cubicBezTo>
                <a:lnTo>
                  <a:pt x="12192001" y="1368486"/>
                </a:lnTo>
                <a:lnTo>
                  <a:pt x="9871712" y="1367116"/>
                </a:lnTo>
                <a:lnTo>
                  <a:pt x="2" y="1367116"/>
                </a:lnTo>
                <a:lnTo>
                  <a:pt x="2" y="1361290"/>
                </a:lnTo>
                <a:lnTo>
                  <a:pt x="0" y="1361290"/>
                </a:lnTo>
                <a:lnTo>
                  <a:pt x="0" y="389917"/>
                </a:lnTo>
                <a:cubicBezTo>
                  <a:pt x="29610" y="382723"/>
                  <a:pt x="62921" y="379125"/>
                  <a:pt x="92533" y="371930"/>
                </a:cubicBezTo>
                <a:cubicBezTo>
                  <a:pt x="965340" y="201265"/>
                  <a:pt x="1610720" y="1692"/>
                  <a:pt x="2384684" y="11"/>
                </a:cubicBezTo>
                <a:close/>
              </a:path>
            </a:pathLst>
          </a:custGeom>
          <a:solidFill>
            <a:schemeClr val="accent2"/>
          </a:solidFill>
          <a:ln w="2561" cap="flat">
            <a:noFill/>
            <a:prstDash val="solid"/>
            <a:miter/>
          </a:ln>
        </p:spPr>
        <p:txBody>
          <a:bodyPr rtlCol="0" anchor="ctr"/>
          <a:lstStyle/>
          <a:p>
            <a:endParaRPr lang="en-US" sz="1350"/>
          </a:p>
        </p:txBody>
      </p:sp>
    </p:spTree>
    <p:extLst>
      <p:ext uri="{BB962C8B-B14F-4D97-AF65-F5344CB8AC3E}">
        <p14:creationId xmlns:p14="http://schemas.microsoft.com/office/powerpoint/2010/main" val="11243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fltVal val="0"/>
                                          </p:val>
                                        </p:tav>
                                        <p:tav tm="100000">
                                          <p:val>
                                            <p:strVal val="#ppt_w"/>
                                          </p:val>
                                        </p:tav>
                                      </p:tavLst>
                                    </p:anim>
                                    <p:anim calcmode="lin" valueType="num">
                                      <p:cBhvr>
                                        <p:cTn id="17" dur="500" fill="hold"/>
                                        <p:tgtEl>
                                          <p:spTgt spid="46"/>
                                        </p:tgtEl>
                                        <p:attrNameLst>
                                          <p:attrName>ppt_h</p:attrName>
                                        </p:attrNameLst>
                                      </p:cBhvr>
                                      <p:tavLst>
                                        <p:tav tm="0">
                                          <p:val>
                                            <p:fltVal val="0"/>
                                          </p:val>
                                        </p:tav>
                                        <p:tav tm="100000">
                                          <p:val>
                                            <p:strVal val="#ppt_h"/>
                                          </p:val>
                                        </p:tav>
                                      </p:tavLst>
                                    </p:anim>
                                    <p:animEffect transition="in" filter="fade">
                                      <p:cBhvr>
                                        <p:cTn id="18" dur="500"/>
                                        <p:tgtEl>
                                          <p:spTgt spid="4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6" grpId="0" animBg="1"/>
      <p:bldP spid="7" grpId="0"/>
      <p:bldP spid="8" grpId="0"/>
      <p:bldP spid="10" grpId="0"/>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43B9B54-D1C4-4B78-8F34-72048FA04217}"/>
              </a:ext>
            </a:extLst>
          </p:cNvPr>
          <p:cNvSpPr/>
          <p:nvPr/>
        </p:nvSpPr>
        <p:spPr>
          <a:xfrm>
            <a:off x="2682775" y="1256539"/>
            <a:ext cx="6246723" cy="422572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FE8DEC31-6235-4705-B52F-6D01EEBF9185}"/>
              </a:ext>
            </a:extLst>
          </p:cNvPr>
          <p:cNvSpPr>
            <a:spLocks noGrp="1"/>
          </p:cNvSpPr>
          <p:nvPr>
            <p:ph type="title"/>
          </p:nvPr>
        </p:nvSpPr>
        <p:spPr/>
        <p:txBody>
          <a:bodyPr anchor="ctr"/>
          <a:lstStyle/>
          <a:p>
            <a:r>
              <a:rPr lang="en-US"/>
              <a:t>MEET THE TEAM</a:t>
            </a:r>
          </a:p>
        </p:txBody>
      </p:sp>
      <p:sp>
        <p:nvSpPr>
          <p:cNvPr id="7" name="TextBox 6">
            <a:extLst>
              <a:ext uri="{FF2B5EF4-FFF2-40B4-BE49-F238E27FC236}">
                <a16:creationId xmlns:a16="http://schemas.microsoft.com/office/drawing/2014/main" id="{A7278193-89A2-4DF6-B9E5-4A662B7FB4EB}"/>
              </a:ext>
            </a:extLst>
          </p:cNvPr>
          <p:cNvSpPr txBox="1"/>
          <p:nvPr/>
        </p:nvSpPr>
        <p:spPr>
          <a:xfrm>
            <a:off x="364331" y="3105836"/>
            <a:ext cx="1879041" cy="323165"/>
          </a:xfrm>
          <a:prstGeom prst="rect">
            <a:avLst/>
          </a:prstGeom>
          <a:noFill/>
        </p:spPr>
        <p:txBody>
          <a:bodyPr wrap="none" rtlCol="0" anchor="ctr">
            <a:spAutoFit/>
          </a:bodyPr>
          <a:lstStyle/>
          <a:p>
            <a:r>
              <a:rPr lang="en-US" sz="1500" b="1">
                <a:latin typeface="+mj-lt"/>
              </a:rPr>
              <a:t>CREATIVE TEAM</a:t>
            </a:r>
          </a:p>
        </p:txBody>
      </p:sp>
      <p:sp>
        <p:nvSpPr>
          <p:cNvPr id="23" name="TextBox 22">
            <a:extLst>
              <a:ext uri="{FF2B5EF4-FFF2-40B4-BE49-F238E27FC236}">
                <a16:creationId xmlns:a16="http://schemas.microsoft.com/office/drawing/2014/main" id="{FCE6ACFC-4D53-4E87-824E-292456431047}"/>
              </a:ext>
            </a:extLst>
          </p:cNvPr>
          <p:cNvSpPr txBox="1"/>
          <p:nvPr/>
        </p:nvSpPr>
        <p:spPr>
          <a:xfrm>
            <a:off x="364331" y="3354497"/>
            <a:ext cx="2318444" cy="1107676"/>
          </a:xfrm>
          <a:prstGeom prst="rect">
            <a:avLst/>
          </a:prstGeom>
          <a:noFill/>
        </p:spPr>
        <p:txBody>
          <a:bodyPr wrap="square" rtlCol="0" anchor="ctr">
            <a:spAutoFit/>
          </a:bodyPr>
          <a:lstStyle/>
          <a:p>
            <a:pPr algn="just">
              <a:lnSpc>
                <a:spcPct val="150000"/>
              </a:lnSpc>
            </a:pPr>
            <a:r>
              <a:rPr lang="en-US" sz="900"/>
              <a:t>But I must explain to you how all this mistaken idea of denouncing pleasure and praising pain was born and I will give you a complete account of the system</a:t>
            </a:r>
          </a:p>
        </p:txBody>
      </p:sp>
      <p:sp>
        <p:nvSpPr>
          <p:cNvPr id="30" name="TextBox 29">
            <a:extLst>
              <a:ext uri="{FF2B5EF4-FFF2-40B4-BE49-F238E27FC236}">
                <a16:creationId xmlns:a16="http://schemas.microsoft.com/office/drawing/2014/main" id="{0B435E70-8649-4307-8340-94DF931308DF}"/>
              </a:ext>
            </a:extLst>
          </p:cNvPr>
          <p:cNvSpPr txBox="1"/>
          <p:nvPr/>
        </p:nvSpPr>
        <p:spPr>
          <a:xfrm>
            <a:off x="3190920" y="5081033"/>
            <a:ext cx="1552028" cy="276999"/>
          </a:xfrm>
          <a:prstGeom prst="rect">
            <a:avLst/>
          </a:prstGeom>
          <a:noFill/>
        </p:spPr>
        <p:txBody>
          <a:bodyPr wrap="none" rtlCol="0" anchor="ctr">
            <a:spAutoFit/>
          </a:bodyPr>
          <a:lstStyle/>
          <a:p>
            <a:pPr algn="ctr"/>
            <a:r>
              <a:rPr lang="en-US" sz="1200" b="1">
                <a:latin typeface="+mj-lt"/>
              </a:rPr>
              <a:t>ANDREW FOLKS</a:t>
            </a:r>
          </a:p>
        </p:txBody>
      </p:sp>
      <p:sp>
        <p:nvSpPr>
          <p:cNvPr id="31" name="TextBox 30">
            <a:extLst>
              <a:ext uri="{FF2B5EF4-FFF2-40B4-BE49-F238E27FC236}">
                <a16:creationId xmlns:a16="http://schemas.microsoft.com/office/drawing/2014/main" id="{48FBE771-CD59-4106-A810-FAABBA21F41D}"/>
              </a:ext>
            </a:extLst>
          </p:cNvPr>
          <p:cNvSpPr txBox="1"/>
          <p:nvPr/>
        </p:nvSpPr>
        <p:spPr>
          <a:xfrm>
            <a:off x="3465837" y="5262972"/>
            <a:ext cx="1002197" cy="230832"/>
          </a:xfrm>
          <a:prstGeom prst="rect">
            <a:avLst/>
          </a:prstGeom>
          <a:noFill/>
        </p:spPr>
        <p:txBody>
          <a:bodyPr wrap="none" rtlCol="0" anchor="ctr">
            <a:spAutoFit/>
          </a:bodyPr>
          <a:lstStyle/>
          <a:p>
            <a:pPr algn="ctr"/>
            <a:r>
              <a:rPr lang="en-US" sz="900"/>
              <a:t>Photographer</a:t>
            </a:r>
          </a:p>
        </p:txBody>
      </p:sp>
      <p:sp>
        <p:nvSpPr>
          <p:cNvPr id="34" name="TextBox 33">
            <a:extLst>
              <a:ext uri="{FF2B5EF4-FFF2-40B4-BE49-F238E27FC236}">
                <a16:creationId xmlns:a16="http://schemas.microsoft.com/office/drawing/2014/main" id="{40DD5CDB-F8C0-42CD-A037-808DFC7ABB9A}"/>
              </a:ext>
            </a:extLst>
          </p:cNvPr>
          <p:cNvSpPr txBox="1"/>
          <p:nvPr/>
        </p:nvSpPr>
        <p:spPr>
          <a:xfrm>
            <a:off x="5049515" y="5081033"/>
            <a:ext cx="1430199" cy="276999"/>
          </a:xfrm>
          <a:prstGeom prst="rect">
            <a:avLst/>
          </a:prstGeom>
          <a:noFill/>
        </p:spPr>
        <p:txBody>
          <a:bodyPr wrap="none" rtlCol="0" anchor="ctr">
            <a:spAutoFit/>
          </a:bodyPr>
          <a:lstStyle/>
          <a:p>
            <a:pPr algn="ctr"/>
            <a:r>
              <a:rPr lang="en-US" sz="1200" b="1">
                <a:latin typeface="+mj-lt"/>
              </a:rPr>
              <a:t>BOBBY GRANN</a:t>
            </a:r>
          </a:p>
        </p:txBody>
      </p:sp>
      <p:sp>
        <p:nvSpPr>
          <p:cNvPr id="35" name="TextBox 34">
            <a:extLst>
              <a:ext uri="{FF2B5EF4-FFF2-40B4-BE49-F238E27FC236}">
                <a16:creationId xmlns:a16="http://schemas.microsoft.com/office/drawing/2014/main" id="{5AD7E0DC-75C0-4B76-AF55-C8C5BDB92CF4}"/>
              </a:ext>
            </a:extLst>
          </p:cNvPr>
          <p:cNvSpPr txBox="1"/>
          <p:nvPr/>
        </p:nvSpPr>
        <p:spPr>
          <a:xfrm>
            <a:off x="5394962" y="5262972"/>
            <a:ext cx="739305" cy="230832"/>
          </a:xfrm>
          <a:prstGeom prst="rect">
            <a:avLst/>
          </a:prstGeom>
          <a:noFill/>
        </p:spPr>
        <p:txBody>
          <a:bodyPr wrap="none" rtlCol="0" anchor="ctr">
            <a:spAutoFit/>
          </a:bodyPr>
          <a:lstStyle/>
          <a:p>
            <a:pPr algn="ctr"/>
            <a:r>
              <a:rPr lang="en-US" sz="900"/>
              <a:t>Illustrator</a:t>
            </a:r>
          </a:p>
        </p:txBody>
      </p:sp>
      <p:sp>
        <p:nvSpPr>
          <p:cNvPr id="37" name="TextBox 36">
            <a:extLst>
              <a:ext uri="{FF2B5EF4-FFF2-40B4-BE49-F238E27FC236}">
                <a16:creationId xmlns:a16="http://schemas.microsoft.com/office/drawing/2014/main" id="{E22A833F-EDE0-413B-9899-0FE27B04EECC}"/>
              </a:ext>
            </a:extLst>
          </p:cNvPr>
          <p:cNvSpPr txBox="1"/>
          <p:nvPr/>
        </p:nvSpPr>
        <p:spPr>
          <a:xfrm>
            <a:off x="6950090" y="5081033"/>
            <a:ext cx="1627369" cy="276999"/>
          </a:xfrm>
          <a:prstGeom prst="rect">
            <a:avLst/>
          </a:prstGeom>
          <a:noFill/>
        </p:spPr>
        <p:txBody>
          <a:bodyPr wrap="none" rtlCol="0" anchor="ctr">
            <a:spAutoFit/>
          </a:bodyPr>
          <a:lstStyle/>
          <a:p>
            <a:pPr algn="ctr"/>
            <a:r>
              <a:rPr lang="en-US" sz="1200" b="1">
                <a:latin typeface="+mj-lt"/>
              </a:rPr>
              <a:t>MICHELLE DAWN</a:t>
            </a:r>
          </a:p>
        </p:txBody>
      </p:sp>
      <p:sp>
        <p:nvSpPr>
          <p:cNvPr id="38" name="TextBox 37">
            <a:extLst>
              <a:ext uri="{FF2B5EF4-FFF2-40B4-BE49-F238E27FC236}">
                <a16:creationId xmlns:a16="http://schemas.microsoft.com/office/drawing/2014/main" id="{D605D72B-8F58-4A66-ACA0-72D9ECFEFFDA}"/>
              </a:ext>
            </a:extLst>
          </p:cNvPr>
          <p:cNvSpPr txBox="1"/>
          <p:nvPr/>
        </p:nvSpPr>
        <p:spPr>
          <a:xfrm>
            <a:off x="7410152" y="5262972"/>
            <a:ext cx="707245" cy="230832"/>
          </a:xfrm>
          <a:prstGeom prst="rect">
            <a:avLst/>
          </a:prstGeom>
          <a:noFill/>
        </p:spPr>
        <p:txBody>
          <a:bodyPr wrap="none" rtlCol="0" anchor="ctr">
            <a:spAutoFit/>
          </a:bodyPr>
          <a:lstStyle/>
          <a:p>
            <a:pPr algn="ctr"/>
            <a:r>
              <a:rPr lang="en-US" sz="900"/>
              <a:t>Designer</a:t>
            </a:r>
          </a:p>
        </p:txBody>
      </p:sp>
      <p:pic>
        <p:nvPicPr>
          <p:cNvPr id="15" name="Picture 14">
            <a:extLst>
              <a:ext uri="{FF2B5EF4-FFF2-40B4-BE49-F238E27FC236}">
                <a16:creationId xmlns:a16="http://schemas.microsoft.com/office/drawing/2014/main" id="{9A0149A9-1187-490B-87CC-633E741BD655}"/>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4953620"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6" name="Picture 15">
            <a:extLst>
              <a:ext uri="{FF2B5EF4-FFF2-40B4-BE49-F238E27FC236}">
                <a16:creationId xmlns:a16="http://schemas.microsoft.com/office/drawing/2014/main" id="{79FEC008-3832-4B12-BB3B-677964A05980}"/>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686631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pic>
        <p:nvPicPr>
          <p:cNvPr id="17" name="Picture 16">
            <a:extLst>
              <a:ext uri="{FF2B5EF4-FFF2-40B4-BE49-F238E27FC236}">
                <a16:creationId xmlns:a16="http://schemas.microsoft.com/office/drawing/2014/main" id="{EE5F0FF1-95A7-4B78-87FE-AEDEDA3D8557}"/>
              </a:ext>
            </a:extLst>
          </p:cNvPr>
          <p:cNvPicPr>
            <a:picLocks noChangeAspect="1"/>
          </p:cNvPicPr>
          <p:nvPr/>
        </p:nvPicPr>
        <p:blipFill>
          <a:blip r:embed="rId2">
            <a:extLst>
              <a:ext uri="{28A0092B-C50C-407E-A947-70E740481C1C}">
                <a14:useLocalDpi xmlns:a14="http://schemas.microsoft.com/office/drawing/2010/main" val="0"/>
              </a:ext>
            </a:extLst>
          </a:blip>
          <a:srcRect l="9105" t="7118" r="9105" b="6049"/>
          <a:stretch>
            <a:fillRect/>
          </a:stretch>
        </p:blipFill>
        <p:spPr>
          <a:xfrm>
            <a:off x="3069471" y="2132574"/>
            <a:ext cx="1794926" cy="2858400"/>
          </a:xfrm>
          <a:custGeom>
            <a:avLst/>
            <a:gdLst>
              <a:gd name="connsiteX0" fmla="*/ 149392 w 1794926"/>
              <a:gd name="connsiteY0" fmla="*/ 0 h 2858400"/>
              <a:gd name="connsiteX1" fmla="*/ 1645534 w 1794926"/>
              <a:gd name="connsiteY1" fmla="*/ 0 h 2858400"/>
              <a:gd name="connsiteX2" fmla="*/ 1794926 w 1794926"/>
              <a:gd name="connsiteY2" fmla="*/ 149392 h 2858400"/>
              <a:gd name="connsiteX3" fmla="*/ 1794926 w 1794926"/>
              <a:gd name="connsiteY3" fmla="*/ 2709008 h 2858400"/>
              <a:gd name="connsiteX4" fmla="*/ 1645534 w 1794926"/>
              <a:gd name="connsiteY4" fmla="*/ 2858400 h 2858400"/>
              <a:gd name="connsiteX5" fmla="*/ 149392 w 1794926"/>
              <a:gd name="connsiteY5" fmla="*/ 2858400 h 2858400"/>
              <a:gd name="connsiteX6" fmla="*/ 0 w 1794926"/>
              <a:gd name="connsiteY6" fmla="*/ 2709008 h 2858400"/>
              <a:gd name="connsiteX7" fmla="*/ 0 w 1794926"/>
              <a:gd name="connsiteY7" fmla="*/ 149392 h 2858400"/>
              <a:gd name="connsiteX8" fmla="*/ 149392 w 1794926"/>
              <a:gd name="connsiteY8" fmla="*/ 0 h 285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4926" h="2858400">
                <a:moveTo>
                  <a:pt x="149392" y="0"/>
                </a:moveTo>
                <a:lnTo>
                  <a:pt x="1645534" y="0"/>
                </a:lnTo>
                <a:cubicBezTo>
                  <a:pt x="1728041" y="0"/>
                  <a:pt x="1794926" y="66885"/>
                  <a:pt x="1794926" y="149392"/>
                </a:cubicBezTo>
                <a:lnTo>
                  <a:pt x="1794926" y="2709008"/>
                </a:lnTo>
                <a:cubicBezTo>
                  <a:pt x="1794926" y="2791515"/>
                  <a:pt x="1728041" y="2858400"/>
                  <a:pt x="1645534" y="2858400"/>
                </a:cubicBezTo>
                <a:lnTo>
                  <a:pt x="149392" y="2858400"/>
                </a:lnTo>
                <a:cubicBezTo>
                  <a:pt x="66885" y="2858400"/>
                  <a:pt x="0" y="2791515"/>
                  <a:pt x="0" y="2709008"/>
                </a:cubicBezTo>
                <a:lnTo>
                  <a:pt x="0" y="149392"/>
                </a:lnTo>
                <a:cubicBezTo>
                  <a:pt x="0" y="66885"/>
                  <a:pt x="66885" y="0"/>
                  <a:pt x="149392" y="0"/>
                </a:cubicBezTo>
                <a:close/>
              </a:path>
            </a:pathLst>
          </a:custGeom>
        </p:spPr>
      </p:pic>
    </p:spTree>
    <p:extLst>
      <p:ext uri="{BB962C8B-B14F-4D97-AF65-F5344CB8AC3E}">
        <p14:creationId xmlns:p14="http://schemas.microsoft.com/office/powerpoint/2010/main" val="3049075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7" grpId="0"/>
      <p:bldP spid="23" grpId="0"/>
      <p:bldP spid="30" grpId="0"/>
      <p:bldP spid="31" grpId="0"/>
      <p:bldP spid="34" grpId="0"/>
      <p:bldP spid="35"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270C9F2-CF66-4D0A-BCAC-4C9A7F43FC0E}"/>
              </a:ext>
            </a:extLst>
          </p:cNvPr>
          <p:cNvSpPr/>
          <p:nvPr/>
        </p:nvSpPr>
        <p:spPr>
          <a:xfrm>
            <a:off x="5433321"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Rectangle 40">
            <a:extLst>
              <a:ext uri="{FF2B5EF4-FFF2-40B4-BE49-F238E27FC236}">
                <a16:creationId xmlns:a16="http://schemas.microsoft.com/office/drawing/2014/main" id="{E47DDF83-E513-49F6-8D1D-58936E904172}"/>
              </a:ext>
            </a:extLst>
          </p:cNvPr>
          <p:cNvSpPr/>
          <p:nvPr/>
        </p:nvSpPr>
        <p:spPr>
          <a:xfrm>
            <a:off x="543332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Rectangle 39">
            <a:extLst>
              <a:ext uri="{FF2B5EF4-FFF2-40B4-BE49-F238E27FC236}">
                <a16:creationId xmlns:a16="http://schemas.microsoft.com/office/drawing/2014/main" id="{9C79AC2F-5D42-4D21-A014-819294962E1B}"/>
              </a:ext>
            </a:extLst>
          </p:cNvPr>
          <p:cNvSpPr/>
          <p:nvPr/>
        </p:nvSpPr>
        <p:spPr>
          <a:xfrm>
            <a:off x="1321178" y="5603119"/>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Rectangle 38">
            <a:extLst>
              <a:ext uri="{FF2B5EF4-FFF2-40B4-BE49-F238E27FC236}">
                <a16:creationId xmlns:a16="http://schemas.microsoft.com/office/drawing/2014/main" id="{95E8FE76-D382-436F-BF08-8A444D979986}"/>
              </a:ext>
            </a:extLst>
          </p:cNvPr>
          <p:cNvSpPr/>
          <p:nvPr/>
        </p:nvSpPr>
        <p:spPr>
          <a:xfrm>
            <a:off x="1323701" y="5222112"/>
            <a:ext cx="3105000" cy="54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Freeform: Shape 64">
            <a:extLst>
              <a:ext uri="{FF2B5EF4-FFF2-40B4-BE49-F238E27FC236}">
                <a16:creationId xmlns:a16="http://schemas.microsoft.com/office/drawing/2014/main" id="{A4558759-E08F-4520-970D-656ED8583800}"/>
              </a:ext>
            </a:extLst>
          </p:cNvPr>
          <p:cNvSpPr/>
          <p:nvPr/>
        </p:nvSpPr>
        <p:spPr>
          <a:xfrm>
            <a:off x="2167057" y="1062798"/>
            <a:ext cx="4809887" cy="3060837"/>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nchor="ctr"/>
          <a:lstStyle/>
          <a:p>
            <a:r>
              <a:rPr lang="en-US"/>
              <a:t>MEET THE TEAM</a:t>
            </a:r>
          </a:p>
        </p:txBody>
      </p:sp>
      <p:sp>
        <p:nvSpPr>
          <p:cNvPr id="47" name="TextBox 46">
            <a:extLst>
              <a:ext uri="{FF2B5EF4-FFF2-40B4-BE49-F238E27FC236}">
                <a16:creationId xmlns:a16="http://schemas.microsoft.com/office/drawing/2014/main" id="{84E9C181-0868-4ABE-8EF2-7437404F13CA}"/>
              </a:ext>
            </a:extLst>
          </p:cNvPr>
          <p:cNvSpPr txBox="1"/>
          <p:nvPr/>
        </p:nvSpPr>
        <p:spPr>
          <a:xfrm>
            <a:off x="605678" y="4597106"/>
            <a:ext cx="1343638" cy="276999"/>
          </a:xfrm>
          <a:prstGeom prst="rect">
            <a:avLst/>
          </a:prstGeom>
          <a:noFill/>
        </p:spPr>
        <p:txBody>
          <a:bodyPr wrap="none" rtlCol="0" anchor="ctr">
            <a:spAutoFit/>
          </a:bodyPr>
          <a:lstStyle/>
          <a:p>
            <a:r>
              <a:rPr lang="en-US" sz="1200" b="1">
                <a:latin typeface="+mj-lt"/>
              </a:rPr>
              <a:t>MARIA LOPEZ</a:t>
            </a:r>
          </a:p>
        </p:txBody>
      </p:sp>
      <p:sp>
        <p:nvSpPr>
          <p:cNvPr id="48" name="TextBox 47">
            <a:extLst>
              <a:ext uri="{FF2B5EF4-FFF2-40B4-BE49-F238E27FC236}">
                <a16:creationId xmlns:a16="http://schemas.microsoft.com/office/drawing/2014/main" id="{B3DAA61A-85D9-4FFE-8C42-55F86D33E251}"/>
              </a:ext>
            </a:extLst>
          </p:cNvPr>
          <p:cNvSpPr txBox="1"/>
          <p:nvPr/>
        </p:nvSpPr>
        <p:spPr>
          <a:xfrm>
            <a:off x="605679" y="4782613"/>
            <a:ext cx="780983" cy="230832"/>
          </a:xfrm>
          <a:prstGeom prst="rect">
            <a:avLst/>
          </a:prstGeom>
          <a:noFill/>
        </p:spPr>
        <p:txBody>
          <a:bodyPr wrap="none" rtlCol="0" anchor="ctr">
            <a:spAutoFit/>
          </a:bodyPr>
          <a:lstStyle/>
          <a:p>
            <a:r>
              <a:rPr lang="en-US" sz="900"/>
              <a:t>Marketing</a:t>
            </a:r>
          </a:p>
        </p:txBody>
      </p:sp>
      <p:sp>
        <p:nvSpPr>
          <p:cNvPr id="51" name="TextBox 50">
            <a:extLst>
              <a:ext uri="{FF2B5EF4-FFF2-40B4-BE49-F238E27FC236}">
                <a16:creationId xmlns:a16="http://schemas.microsoft.com/office/drawing/2014/main" id="{DAFDA6CD-3F64-4831-92D6-C735577268C8}"/>
              </a:ext>
            </a:extLst>
          </p:cNvPr>
          <p:cNvSpPr txBox="1"/>
          <p:nvPr/>
        </p:nvSpPr>
        <p:spPr>
          <a:xfrm>
            <a:off x="4717821" y="4597106"/>
            <a:ext cx="1548822" cy="276999"/>
          </a:xfrm>
          <a:prstGeom prst="rect">
            <a:avLst/>
          </a:prstGeom>
          <a:noFill/>
        </p:spPr>
        <p:txBody>
          <a:bodyPr wrap="none" rtlCol="0" anchor="ctr">
            <a:spAutoFit/>
          </a:bodyPr>
          <a:lstStyle/>
          <a:p>
            <a:r>
              <a:rPr lang="en-US" sz="1200" b="1">
                <a:latin typeface="+mj-lt"/>
              </a:rPr>
              <a:t>GERRARD PAUL </a:t>
            </a:r>
          </a:p>
        </p:txBody>
      </p:sp>
      <p:sp>
        <p:nvSpPr>
          <p:cNvPr id="52" name="TextBox 51">
            <a:extLst>
              <a:ext uri="{FF2B5EF4-FFF2-40B4-BE49-F238E27FC236}">
                <a16:creationId xmlns:a16="http://schemas.microsoft.com/office/drawing/2014/main" id="{DDE26727-7AA4-40E8-8758-8F238D169135}"/>
              </a:ext>
            </a:extLst>
          </p:cNvPr>
          <p:cNvSpPr txBox="1"/>
          <p:nvPr/>
        </p:nvSpPr>
        <p:spPr>
          <a:xfrm>
            <a:off x="4717822" y="4782613"/>
            <a:ext cx="588623" cy="230832"/>
          </a:xfrm>
          <a:prstGeom prst="rect">
            <a:avLst/>
          </a:prstGeom>
          <a:noFill/>
        </p:spPr>
        <p:txBody>
          <a:bodyPr wrap="none" rtlCol="0" anchor="ctr">
            <a:spAutoFit/>
          </a:bodyPr>
          <a:lstStyle/>
          <a:p>
            <a:r>
              <a:rPr lang="en-US" sz="900"/>
              <a:t>Trainer</a:t>
            </a:r>
          </a:p>
        </p:txBody>
      </p:sp>
      <p:sp>
        <p:nvSpPr>
          <p:cNvPr id="57" name="Freeform 47">
            <a:extLst>
              <a:ext uri="{FF2B5EF4-FFF2-40B4-BE49-F238E27FC236}">
                <a16:creationId xmlns:a16="http://schemas.microsoft.com/office/drawing/2014/main" id="{9F647D68-E769-4386-81FF-47CAEFD875B6}"/>
              </a:ext>
            </a:extLst>
          </p:cNvPr>
          <p:cNvSpPr>
            <a:spLocks noEditPoints="1"/>
          </p:cNvSpPr>
          <p:nvPr/>
        </p:nvSpPr>
        <p:spPr bwMode="auto">
          <a:xfrm>
            <a:off x="4209617"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8" name="Freeform 50">
            <a:extLst>
              <a:ext uri="{FF2B5EF4-FFF2-40B4-BE49-F238E27FC236}">
                <a16:creationId xmlns:a16="http://schemas.microsoft.com/office/drawing/2014/main" id="{26012533-DFFB-4817-BABF-45E8E74EF7B4}"/>
              </a:ext>
            </a:extLst>
          </p:cNvPr>
          <p:cNvSpPr>
            <a:spLocks noEditPoints="1"/>
          </p:cNvSpPr>
          <p:nvPr/>
        </p:nvSpPr>
        <p:spPr bwMode="auto">
          <a:xfrm>
            <a:off x="3662231"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59" name="Freeform 51">
            <a:extLst>
              <a:ext uri="{FF2B5EF4-FFF2-40B4-BE49-F238E27FC236}">
                <a16:creationId xmlns:a16="http://schemas.microsoft.com/office/drawing/2014/main" id="{77BFCEED-38C0-4AC6-8F38-02E61255877D}"/>
              </a:ext>
            </a:extLst>
          </p:cNvPr>
          <p:cNvSpPr>
            <a:spLocks noEditPoints="1"/>
          </p:cNvSpPr>
          <p:nvPr/>
        </p:nvSpPr>
        <p:spPr bwMode="auto">
          <a:xfrm>
            <a:off x="3936029"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2" name="Freeform 47">
            <a:extLst>
              <a:ext uri="{FF2B5EF4-FFF2-40B4-BE49-F238E27FC236}">
                <a16:creationId xmlns:a16="http://schemas.microsoft.com/office/drawing/2014/main" id="{E6226EA5-584E-428F-B0F7-07BE93283B84}"/>
              </a:ext>
            </a:extLst>
          </p:cNvPr>
          <p:cNvSpPr>
            <a:spLocks noEditPoints="1"/>
          </p:cNvSpPr>
          <p:nvPr/>
        </p:nvSpPr>
        <p:spPr bwMode="auto">
          <a:xfrm>
            <a:off x="8321760"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3" name="Freeform 50">
            <a:extLst>
              <a:ext uri="{FF2B5EF4-FFF2-40B4-BE49-F238E27FC236}">
                <a16:creationId xmlns:a16="http://schemas.microsoft.com/office/drawing/2014/main" id="{5270FB63-1893-49EE-BE88-A8C9C58B8526}"/>
              </a:ext>
            </a:extLst>
          </p:cNvPr>
          <p:cNvSpPr>
            <a:spLocks noEditPoints="1"/>
          </p:cNvSpPr>
          <p:nvPr/>
        </p:nvSpPr>
        <p:spPr bwMode="auto">
          <a:xfrm>
            <a:off x="7774373" y="4627011"/>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1">
            <a:extLst>
              <a:ext uri="{FF2B5EF4-FFF2-40B4-BE49-F238E27FC236}">
                <a16:creationId xmlns:a16="http://schemas.microsoft.com/office/drawing/2014/main" id="{821C72D8-F8F7-408A-8FDD-0A7953D4D197}"/>
              </a:ext>
            </a:extLst>
          </p:cNvPr>
          <p:cNvSpPr>
            <a:spLocks noEditPoints="1"/>
          </p:cNvSpPr>
          <p:nvPr/>
        </p:nvSpPr>
        <p:spPr bwMode="auto">
          <a:xfrm>
            <a:off x="8048171" y="4627011"/>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2" name="TextBox 1">
            <a:extLst>
              <a:ext uri="{FF2B5EF4-FFF2-40B4-BE49-F238E27FC236}">
                <a16:creationId xmlns:a16="http://schemas.microsoft.com/office/drawing/2014/main" id="{673BD346-447B-4EAA-BD8B-EEC1ED0D1CF6}"/>
              </a:ext>
            </a:extLst>
          </p:cNvPr>
          <p:cNvSpPr txBox="1"/>
          <p:nvPr/>
        </p:nvSpPr>
        <p:spPr>
          <a:xfrm>
            <a:off x="605679" y="5133695"/>
            <a:ext cx="692818" cy="230832"/>
          </a:xfrm>
          <a:prstGeom prst="rect">
            <a:avLst/>
          </a:prstGeom>
          <a:noFill/>
        </p:spPr>
        <p:txBody>
          <a:bodyPr wrap="none" rtlCol="0" anchor="ctr">
            <a:spAutoFit/>
          </a:bodyPr>
          <a:lstStyle/>
          <a:p>
            <a:r>
              <a:rPr lang="en-US" sz="900" b="1">
                <a:latin typeface="+mj-lt"/>
              </a:rPr>
              <a:t>SKILL 01</a:t>
            </a:r>
          </a:p>
        </p:txBody>
      </p:sp>
      <p:sp>
        <p:nvSpPr>
          <p:cNvPr id="3" name="Rectangle 2">
            <a:extLst>
              <a:ext uri="{FF2B5EF4-FFF2-40B4-BE49-F238E27FC236}">
                <a16:creationId xmlns:a16="http://schemas.microsoft.com/office/drawing/2014/main" id="{71A2F5D8-12FE-4ABA-877C-C5FF72FE931A}"/>
              </a:ext>
            </a:extLst>
          </p:cNvPr>
          <p:cNvSpPr/>
          <p:nvPr/>
        </p:nvSpPr>
        <p:spPr>
          <a:xfrm>
            <a:off x="1321179" y="5222112"/>
            <a:ext cx="2411629"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a:extLst>
              <a:ext uri="{FF2B5EF4-FFF2-40B4-BE49-F238E27FC236}">
                <a16:creationId xmlns:a16="http://schemas.microsoft.com/office/drawing/2014/main" id="{0FC2F1AD-CF76-4243-93CB-705542821E1D}"/>
              </a:ext>
            </a:extLst>
          </p:cNvPr>
          <p:cNvSpPr txBox="1"/>
          <p:nvPr/>
        </p:nvSpPr>
        <p:spPr>
          <a:xfrm>
            <a:off x="605679" y="5514703"/>
            <a:ext cx="715260" cy="230832"/>
          </a:xfrm>
          <a:prstGeom prst="rect">
            <a:avLst/>
          </a:prstGeom>
          <a:noFill/>
        </p:spPr>
        <p:txBody>
          <a:bodyPr wrap="none" rtlCol="0" anchor="ctr">
            <a:spAutoFit/>
          </a:bodyPr>
          <a:lstStyle/>
          <a:p>
            <a:r>
              <a:rPr lang="en-US" sz="900" b="1">
                <a:latin typeface="+mj-lt"/>
              </a:rPr>
              <a:t>SKILL 02</a:t>
            </a:r>
          </a:p>
        </p:txBody>
      </p:sp>
      <p:sp>
        <p:nvSpPr>
          <p:cNvPr id="23" name="Rectangle 22">
            <a:extLst>
              <a:ext uri="{FF2B5EF4-FFF2-40B4-BE49-F238E27FC236}">
                <a16:creationId xmlns:a16="http://schemas.microsoft.com/office/drawing/2014/main" id="{E46123CF-7B4E-404D-A3CC-12FAF16D6F61}"/>
              </a:ext>
            </a:extLst>
          </p:cNvPr>
          <p:cNvSpPr/>
          <p:nvPr/>
        </p:nvSpPr>
        <p:spPr>
          <a:xfrm>
            <a:off x="1321179" y="5603119"/>
            <a:ext cx="185092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AD99A8A6-9059-4973-BA8E-104671DD2B83}"/>
              </a:ext>
            </a:extLst>
          </p:cNvPr>
          <p:cNvSpPr txBox="1"/>
          <p:nvPr/>
        </p:nvSpPr>
        <p:spPr>
          <a:xfrm>
            <a:off x="4717821" y="5133695"/>
            <a:ext cx="692818" cy="230832"/>
          </a:xfrm>
          <a:prstGeom prst="rect">
            <a:avLst/>
          </a:prstGeom>
          <a:noFill/>
        </p:spPr>
        <p:txBody>
          <a:bodyPr wrap="none" rtlCol="0" anchor="ctr">
            <a:spAutoFit/>
          </a:bodyPr>
          <a:lstStyle/>
          <a:p>
            <a:r>
              <a:rPr lang="en-US" sz="900" b="1">
                <a:latin typeface="+mj-lt"/>
              </a:rPr>
              <a:t>SKILL 01</a:t>
            </a:r>
          </a:p>
        </p:txBody>
      </p:sp>
      <p:sp>
        <p:nvSpPr>
          <p:cNvPr id="26" name="Rectangle 25">
            <a:extLst>
              <a:ext uri="{FF2B5EF4-FFF2-40B4-BE49-F238E27FC236}">
                <a16:creationId xmlns:a16="http://schemas.microsoft.com/office/drawing/2014/main" id="{D7AD825D-75EB-407A-9C23-175357BD04A9}"/>
              </a:ext>
            </a:extLst>
          </p:cNvPr>
          <p:cNvSpPr/>
          <p:nvPr/>
        </p:nvSpPr>
        <p:spPr>
          <a:xfrm>
            <a:off x="5433321" y="5222112"/>
            <a:ext cx="1884342"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TextBox 27">
            <a:extLst>
              <a:ext uri="{FF2B5EF4-FFF2-40B4-BE49-F238E27FC236}">
                <a16:creationId xmlns:a16="http://schemas.microsoft.com/office/drawing/2014/main" id="{EE4EF90D-397E-4F81-86A0-6E4FCC90776A}"/>
              </a:ext>
            </a:extLst>
          </p:cNvPr>
          <p:cNvSpPr txBox="1"/>
          <p:nvPr/>
        </p:nvSpPr>
        <p:spPr>
          <a:xfrm>
            <a:off x="4717822" y="5514703"/>
            <a:ext cx="715260" cy="230832"/>
          </a:xfrm>
          <a:prstGeom prst="rect">
            <a:avLst/>
          </a:prstGeom>
          <a:noFill/>
        </p:spPr>
        <p:txBody>
          <a:bodyPr wrap="none" rtlCol="0" anchor="ctr">
            <a:spAutoFit/>
          </a:bodyPr>
          <a:lstStyle/>
          <a:p>
            <a:r>
              <a:rPr lang="en-US" sz="900" b="1">
                <a:latin typeface="+mj-lt"/>
              </a:rPr>
              <a:t>SKILL 02</a:t>
            </a:r>
          </a:p>
        </p:txBody>
      </p:sp>
      <p:sp>
        <p:nvSpPr>
          <p:cNvPr id="29" name="Rectangle 28">
            <a:extLst>
              <a:ext uri="{FF2B5EF4-FFF2-40B4-BE49-F238E27FC236}">
                <a16:creationId xmlns:a16="http://schemas.microsoft.com/office/drawing/2014/main" id="{672BD798-0A16-451A-8A68-34854AFB55B5}"/>
              </a:ext>
            </a:extLst>
          </p:cNvPr>
          <p:cNvSpPr/>
          <p:nvPr/>
        </p:nvSpPr>
        <p:spPr>
          <a:xfrm>
            <a:off x="5433321" y="5603119"/>
            <a:ext cx="2673416" cy="5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Oval 4">
            <a:extLst>
              <a:ext uri="{FF2B5EF4-FFF2-40B4-BE49-F238E27FC236}">
                <a16:creationId xmlns:a16="http://schemas.microsoft.com/office/drawing/2014/main" id="{E1F6F232-C162-4DE1-8C0A-5C5EF3166F62}"/>
              </a:ext>
            </a:extLst>
          </p:cNvPr>
          <p:cNvSpPr/>
          <p:nvPr/>
        </p:nvSpPr>
        <p:spPr>
          <a:xfrm>
            <a:off x="3627132" y="5085993"/>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Oval 30">
            <a:extLst>
              <a:ext uri="{FF2B5EF4-FFF2-40B4-BE49-F238E27FC236}">
                <a16:creationId xmlns:a16="http://schemas.microsoft.com/office/drawing/2014/main" id="{C573DE15-FB8C-4626-9A52-A7BA12828413}"/>
              </a:ext>
            </a:extLst>
          </p:cNvPr>
          <p:cNvSpPr/>
          <p:nvPr/>
        </p:nvSpPr>
        <p:spPr>
          <a:xfrm>
            <a:off x="3023016" y="5467000"/>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8FE20DA4-918F-4F39-8CCD-03F4B0E28278}"/>
              </a:ext>
            </a:extLst>
          </p:cNvPr>
          <p:cNvSpPr txBox="1"/>
          <p:nvPr/>
        </p:nvSpPr>
        <p:spPr>
          <a:xfrm>
            <a:off x="3577694" y="5133696"/>
            <a:ext cx="425116" cy="230832"/>
          </a:xfrm>
          <a:prstGeom prst="rect">
            <a:avLst/>
          </a:prstGeom>
          <a:noFill/>
        </p:spPr>
        <p:txBody>
          <a:bodyPr wrap="none" rtlCol="0" anchor="ctr">
            <a:spAutoFit/>
          </a:bodyPr>
          <a:lstStyle/>
          <a:p>
            <a:pPr algn="ctr"/>
            <a:r>
              <a:rPr lang="en-US" sz="900">
                <a:solidFill>
                  <a:schemeClr val="bg2"/>
                </a:solidFill>
              </a:rPr>
              <a:t>89%</a:t>
            </a:r>
          </a:p>
        </p:txBody>
      </p:sp>
      <p:sp>
        <p:nvSpPr>
          <p:cNvPr id="33" name="TextBox 32">
            <a:extLst>
              <a:ext uri="{FF2B5EF4-FFF2-40B4-BE49-F238E27FC236}">
                <a16:creationId xmlns:a16="http://schemas.microsoft.com/office/drawing/2014/main" id="{2C75FE3D-1C13-481A-9BF5-E6A416BC8BBE}"/>
              </a:ext>
            </a:extLst>
          </p:cNvPr>
          <p:cNvSpPr txBox="1"/>
          <p:nvPr/>
        </p:nvSpPr>
        <p:spPr>
          <a:xfrm>
            <a:off x="2977356" y="5514703"/>
            <a:ext cx="413896" cy="230832"/>
          </a:xfrm>
          <a:prstGeom prst="rect">
            <a:avLst/>
          </a:prstGeom>
          <a:noFill/>
        </p:spPr>
        <p:txBody>
          <a:bodyPr wrap="none" rtlCol="0" anchor="ctr">
            <a:spAutoFit/>
          </a:bodyPr>
          <a:lstStyle/>
          <a:p>
            <a:pPr algn="ctr"/>
            <a:r>
              <a:rPr lang="en-US" sz="900">
                <a:solidFill>
                  <a:schemeClr val="bg2"/>
                </a:solidFill>
              </a:rPr>
              <a:t>72%</a:t>
            </a:r>
          </a:p>
        </p:txBody>
      </p:sp>
      <p:sp>
        <p:nvSpPr>
          <p:cNvPr id="34" name="Oval 33">
            <a:extLst>
              <a:ext uri="{FF2B5EF4-FFF2-40B4-BE49-F238E27FC236}">
                <a16:creationId xmlns:a16="http://schemas.microsoft.com/office/drawing/2014/main" id="{16548E73-A59D-49C1-8702-E7182628CD5E}"/>
              </a:ext>
            </a:extLst>
          </p:cNvPr>
          <p:cNvSpPr/>
          <p:nvPr/>
        </p:nvSpPr>
        <p:spPr>
          <a:xfrm>
            <a:off x="7154543" y="5087955"/>
            <a:ext cx="326240" cy="3262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Oval 34">
            <a:extLst>
              <a:ext uri="{FF2B5EF4-FFF2-40B4-BE49-F238E27FC236}">
                <a16:creationId xmlns:a16="http://schemas.microsoft.com/office/drawing/2014/main" id="{801CB1F5-CE3B-4BEC-A3FE-470572A483CF}"/>
              </a:ext>
            </a:extLst>
          </p:cNvPr>
          <p:cNvSpPr/>
          <p:nvPr/>
        </p:nvSpPr>
        <p:spPr>
          <a:xfrm>
            <a:off x="7938283" y="5468962"/>
            <a:ext cx="326240" cy="326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a:extLst>
              <a:ext uri="{FF2B5EF4-FFF2-40B4-BE49-F238E27FC236}">
                <a16:creationId xmlns:a16="http://schemas.microsoft.com/office/drawing/2014/main" id="{624A0F2E-1982-4D90-A302-DEF39B2258DC}"/>
              </a:ext>
            </a:extLst>
          </p:cNvPr>
          <p:cNvSpPr txBox="1"/>
          <p:nvPr/>
        </p:nvSpPr>
        <p:spPr>
          <a:xfrm>
            <a:off x="7105105" y="5135658"/>
            <a:ext cx="425116" cy="230832"/>
          </a:xfrm>
          <a:prstGeom prst="rect">
            <a:avLst/>
          </a:prstGeom>
          <a:noFill/>
        </p:spPr>
        <p:txBody>
          <a:bodyPr wrap="none" rtlCol="0" anchor="ctr">
            <a:spAutoFit/>
          </a:bodyPr>
          <a:lstStyle/>
          <a:p>
            <a:pPr algn="ctr"/>
            <a:r>
              <a:rPr lang="en-US" sz="900">
                <a:solidFill>
                  <a:schemeClr val="bg2"/>
                </a:solidFill>
              </a:rPr>
              <a:t>68%</a:t>
            </a:r>
          </a:p>
        </p:txBody>
      </p:sp>
      <p:sp>
        <p:nvSpPr>
          <p:cNvPr id="38" name="TextBox 37">
            <a:extLst>
              <a:ext uri="{FF2B5EF4-FFF2-40B4-BE49-F238E27FC236}">
                <a16:creationId xmlns:a16="http://schemas.microsoft.com/office/drawing/2014/main" id="{57E1B528-0280-4E65-8C28-1EEE6681C334}"/>
              </a:ext>
            </a:extLst>
          </p:cNvPr>
          <p:cNvSpPr txBox="1"/>
          <p:nvPr/>
        </p:nvSpPr>
        <p:spPr>
          <a:xfrm>
            <a:off x="7891021" y="5516665"/>
            <a:ext cx="417102" cy="230832"/>
          </a:xfrm>
          <a:prstGeom prst="rect">
            <a:avLst/>
          </a:prstGeom>
          <a:noFill/>
        </p:spPr>
        <p:txBody>
          <a:bodyPr wrap="none" rtlCol="0" anchor="ctr">
            <a:spAutoFit/>
          </a:bodyPr>
          <a:lstStyle/>
          <a:p>
            <a:pPr algn="ctr"/>
            <a:r>
              <a:rPr lang="en-US" sz="900">
                <a:solidFill>
                  <a:schemeClr val="bg2"/>
                </a:solidFill>
              </a:rPr>
              <a:t>93%</a:t>
            </a:r>
          </a:p>
        </p:txBody>
      </p:sp>
      <p:pic>
        <p:nvPicPr>
          <p:cNvPr id="37" name="Picture 36">
            <a:extLst>
              <a:ext uri="{FF2B5EF4-FFF2-40B4-BE49-F238E27FC236}">
                <a16:creationId xmlns:a16="http://schemas.microsoft.com/office/drawing/2014/main" id="{9F058195-2634-4C09-83FD-6C480DF58238}"/>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4717821" y="1759811"/>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pic>
        <p:nvPicPr>
          <p:cNvPr id="43" name="Picture 42">
            <a:extLst>
              <a:ext uri="{FF2B5EF4-FFF2-40B4-BE49-F238E27FC236}">
                <a16:creationId xmlns:a16="http://schemas.microsoft.com/office/drawing/2014/main" id="{6295B0D5-BFD5-48DF-B948-F503C25B74DA}"/>
              </a:ext>
            </a:extLst>
          </p:cNvPr>
          <p:cNvPicPr>
            <a:picLocks noChangeAspect="1"/>
          </p:cNvPicPr>
          <p:nvPr/>
        </p:nvPicPr>
        <p:blipFill>
          <a:blip r:embed="rId2">
            <a:extLst>
              <a:ext uri="{28A0092B-C50C-407E-A947-70E740481C1C}">
                <a14:useLocalDpi xmlns:a14="http://schemas.microsoft.com/office/drawing/2010/main" val="0"/>
              </a:ext>
            </a:extLst>
          </a:blip>
          <a:srcRect l="6623" t="19707" r="6623" b="19630"/>
          <a:stretch>
            <a:fillRect/>
          </a:stretch>
        </p:blipFill>
        <p:spPr>
          <a:xfrm>
            <a:off x="605678" y="1761522"/>
            <a:ext cx="3820500" cy="2671461"/>
          </a:xfrm>
          <a:custGeom>
            <a:avLst/>
            <a:gdLst>
              <a:gd name="connsiteX0" fmla="*/ 236184 w 3820500"/>
              <a:gd name="connsiteY0" fmla="*/ 0 h 2671461"/>
              <a:gd name="connsiteX1" fmla="*/ 3584316 w 3820500"/>
              <a:gd name="connsiteY1" fmla="*/ 0 h 2671461"/>
              <a:gd name="connsiteX2" fmla="*/ 3820500 w 3820500"/>
              <a:gd name="connsiteY2" fmla="*/ 236184 h 2671461"/>
              <a:gd name="connsiteX3" fmla="*/ 3820500 w 3820500"/>
              <a:gd name="connsiteY3" fmla="*/ 2435277 h 2671461"/>
              <a:gd name="connsiteX4" fmla="*/ 3584316 w 3820500"/>
              <a:gd name="connsiteY4" fmla="*/ 2671461 h 2671461"/>
              <a:gd name="connsiteX5" fmla="*/ 236184 w 3820500"/>
              <a:gd name="connsiteY5" fmla="*/ 2671461 h 2671461"/>
              <a:gd name="connsiteX6" fmla="*/ 0 w 3820500"/>
              <a:gd name="connsiteY6" fmla="*/ 2435277 h 2671461"/>
              <a:gd name="connsiteX7" fmla="*/ 0 w 3820500"/>
              <a:gd name="connsiteY7" fmla="*/ 236184 h 2671461"/>
              <a:gd name="connsiteX8" fmla="*/ 236184 w 3820500"/>
              <a:gd name="connsiteY8" fmla="*/ 0 h 26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0500" h="2671461">
                <a:moveTo>
                  <a:pt x="236184" y="0"/>
                </a:moveTo>
                <a:lnTo>
                  <a:pt x="3584316" y="0"/>
                </a:lnTo>
                <a:cubicBezTo>
                  <a:pt x="3714757" y="0"/>
                  <a:pt x="3820500" y="105743"/>
                  <a:pt x="3820500" y="236184"/>
                </a:cubicBezTo>
                <a:lnTo>
                  <a:pt x="3820500" y="2435277"/>
                </a:lnTo>
                <a:cubicBezTo>
                  <a:pt x="3820500" y="2565718"/>
                  <a:pt x="3714757" y="2671461"/>
                  <a:pt x="3584316" y="2671461"/>
                </a:cubicBezTo>
                <a:lnTo>
                  <a:pt x="236184" y="2671461"/>
                </a:lnTo>
                <a:cubicBezTo>
                  <a:pt x="105743" y="2671461"/>
                  <a:pt x="0" y="2565718"/>
                  <a:pt x="0" y="2435277"/>
                </a:cubicBezTo>
                <a:lnTo>
                  <a:pt x="0" y="236184"/>
                </a:lnTo>
                <a:cubicBezTo>
                  <a:pt x="0" y="105743"/>
                  <a:pt x="105743" y="0"/>
                  <a:pt x="236184" y="0"/>
                </a:cubicBezTo>
                <a:close/>
              </a:path>
            </a:pathLst>
          </a:custGeom>
        </p:spPr>
      </p:pic>
    </p:spTree>
    <p:extLst>
      <p:ext uri="{BB962C8B-B14F-4D97-AF65-F5344CB8AC3E}">
        <p14:creationId xmlns:p14="http://schemas.microsoft.com/office/powerpoint/2010/main" val="13279280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47"/>
                                        </p:tgtEl>
                                        <p:attrNameLst>
                                          <p:attrName>style.visibility</p:attrName>
                                        </p:attrNameLst>
                                      </p:cBhvr>
                                      <p:to>
                                        <p:strVal val="visible"/>
                                      </p:to>
                                    </p:set>
                                    <p:animEffect transition="in" filter="wipe(left)">
                                      <p:cBhvr>
                                        <p:cTn id="14" dur="500"/>
                                        <p:tgtEl>
                                          <p:spTgt spid="47"/>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48"/>
                                        </p:tgtEl>
                                        <p:attrNameLst>
                                          <p:attrName>style.visibility</p:attrName>
                                        </p:attrNameLst>
                                      </p:cBhvr>
                                      <p:to>
                                        <p:strVal val="visible"/>
                                      </p:to>
                                    </p:set>
                                    <p:animEffect transition="in" filter="wipe(left)">
                                      <p:cBhvr>
                                        <p:cTn id="20" dur="500"/>
                                        <p:tgtEl>
                                          <p:spTgt spid="48"/>
                                        </p:tgtEl>
                                      </p:cBhvr>
                                    </p:animEffect>
                                  </p:childTnLst>
                                </p:cTn>
                              </p:par>
                              <p:par>
                                <p:cTn id="21" presetID="22" presetClass="entr" presetSubtype="8" fill="hold" grpId="0" nodeType="withEffect">
                                  <p:stCondLst>
                                    <p:cond delay="150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par>
                                <p:cTn id="24" presetID="10" presetClass="entr" presetSubtype="0" fill="hold" grpId="0" nodeType="withEffect">
                                  <p:stCondLst>
                                    <p:cond delay="200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500"/>
                                        <p:tgtEl>
                                          <p:spTgt spid="63"/>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childTnLst>
                                </p:cTn>
                              </p:par>
                              <p:par>
                                <p:cTn id="33" presetID="10" presetClass="entr" presetSubtype="0" fill="hold" grpId="0" nodeType="withEffect">
                                  <p:stCondLst>
                                    <p:cond delay="250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300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10" presetClass="entr" presetSubtype="0" fill="hold" grpId="0" nodeType="withEffect">
                                  <p:stCondLst>
                                    <p:cond delay="300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22" presetClass="entr" presetSubtype="8" fill="hold" grpId="0" nodeType="withEffect">
                                  <p:stCondLst>
                                    <p:cond delay="35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par>
                                <p:cTn id="45" presetID="22" presetClass="entr" presetSubtype="8"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par>
                                <p:cTn id="48" presetID="22" presetClass="entr" presetSubtype="8" fill="hold" grpId="0" nodeType="withEffect">
                                  <p:stCondLst>
                                    <p:cond delay="400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par>
                                <p:cTn id="51" presetID="22" presetClass="entr" presetSubtype="8" fill="hold" grpId="0" nodeType="withEffect">
                                  <p:stCondLst>
                                    <p:cond delay="4000"/>
                                  </p:stCondLst>
                                  <p:childTnLst>
                                    <p:set>
                                      <p:cBhvr>
                                        <p:cTn id="52" dur="1" fill="hold">
                                          <p:stCondLst>
                                            <p:cond delay="0"/>
                                          </p:stCondLst>
                                        </p:cTn>
                                        <p:tgtEl>
                                          <p:spTgt spid="41"/>
                                        </p:tgtEl>
                                        <p:attrNameLst>
                                          <p:attrName>style.visibility</p:attrName>
                                        </p:attrNameLst>
                                      </p:cBhvr>
                                      <p:to>
                                        <p:strVal val="visible"/>
                                      </p:to>
                                    </p:set>
                                    <p:animEffect transition="in" filter="wipe(left)">
                                      <p:cBhvr>
                                        <p:cTn id="53" dur="500"/>
                                        <p:tgtEl>
                                          <p:spTgt spid="41"/>
                                        </p:tgtEl>
                                      </p:cBhvr>
                                    </p:animEffect>
                                  </p:childTnLst>
                                </p:cTn>
                              </p:par>
                              <p:par>
                                <p:cTn id="54" presetID="22" presetClass="entr" presetSubtype="8" fill="hold" grpId="0" nodeType="withEffect">
                                  <p:stCondLst>
                                    <p:cond delay="450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par>
                                <p:cTn id="57" presetID="22" presetClass="entr" presetSubtype="8" fill="hold" grpId="0" nodeType="withEffect">
                                  <p:stCondLst>
                                    <p:cond delay="450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10" presetClass="entr" presetSubtype="0" fill="hold" grpId="0" nodeType="withEffect">
                                  <p:stCondLst>
                                    <p:cond delay="50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par>
                                <p:cTn id="63" presetID="10" presetClass="entr" presetSubtype="0" fill="hold" grpId="0" nodeType="withEffect">
                                  <p:stCondLst>
                                    <p:cond delay="500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550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grpId="0" nodeType="withEffect">
                                  <p:stCondLst>
                                    <p:cond delay="550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par>
                                <p:cTn id="72" presetID="22" presetClass="entr" presetSubtype="8" fill="hold" grpId="0" nodeType="withEffect">
                                  <p:stCondLst>
                                    <p:cond delay="6000"/>
                                  </p:stCondLst>
                                  <p:childTnLst>
                                    <p:set>
                                      <p:cBhvr>
                                        <p:cTn id="73" dur="1" fill="hold">
                                          <p:stCondLst>
                                            <p:cond delay="0"/>
                                          </p:stCondLst>
                                        </p:cTn>
                                        <p:tgtEl>
                                          <p:spTgt spid="22"/>
                                        </p:tgtEl>
                                        <p:attrNameLst>
                                          <p:attrName>style.visibility</p:attrName>
                                        </p:attrNameLst>
                                      </p:cBhvr>
                                      <p:to>
                                        <p:strVal val="visible"/>
                                      </p:to>
                                    </p:set>
                                    <p:animEffect transition="in" filter="wipe(left)">
                                      <p:cBhvr>
                                        <p:cTn id="74" dur="500"/>
                                        <p:tgtEl>
                                          <p:spTgt spid="22"/>
                                        </p:tgtEl>
                                      </p:cBhvr>
                                    </p:animEffect>
                                  </p:childTnLst>
                                </p:cTn>
                              </p:par>
                              <p:par>
                                <p:cTn id="75" presetID="22" presetClass="entr" presetSubtype="8" fill="hold" grpId="0" nodeType="withEffect">
                                  <p:stCondLst>
                                    <p:cond delay="6000"/>
                                  </p:stCondLst>
                                  <p:childTnLst>
                                    <p:set>
                                      <p:cBhvr>
                                        <p:cTn id="76" dur="1" fill="hold">
                                          <p:stCondLst>
                                            <p:cond delay="0"/>
                                          </p:stCondLst>
                                        </p:cTn>
                                        <p:tgtEl>
                                          <p:spTgt spid="28"/>
                                        </p:tgtEl>
                                        <p:attrNameLst>
                                          <p:attrName>style.visibility</p:attrName>
                                        </p:attrNameLst>
                                      </p:cBhvr>
                                      <p:to>
                                        <p:strVal val="visible"/>
                                      </p:to>
                                    </p:set>
                                    <p:animEffect transition="in" filter="wipe(left)">
                                      <p:cBhvr>
                                        <p:cTn id="77" dur="500"/>
                                        <p:tgtEl>
                                          <p:spTgt spid="28"/>
                                        </p:tgtEl>
                                      </p:cBhvr>
                                    </p:animEffect>
                                  </p:childTnLst>
                                </p:cTn>
                              </p:par>
                              <p:par>
                                <p:cTn id="78" presetID="22" presetClass="entr" presetSubtype="8" fill="hold" grpId="0" nodeType="withEffect">
                                  <p:stCondLst>
                                    <p:cond delay="650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par>
                                <p:cTn id="81" presetID="22" presetClass="entr" presetSubtype="8" fill="hold" grpId="0" nodeType="withEffect">
                                  <p:stCondLst>
                                    <p:cond delay="650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par>
                                <p:cTn id="84" presetID="22" presetClass="entr" presetSubtype="8" fill="hold" grpId="0" nodeType="withEffect">
                                  <p:stCondLst>
                                    <p:cond delay="7000"/>
                                  </p:stCondLst>
                                  <p:childTnLst>
                                    <p:set>
                                      <p:cBhvr>
                                        <p:cTn id="85" dur="1" fill="hold">
                                          <p:stCondLst>
                                            <p:cond delay="0"/>
                                          </p:stCondLst>
                                        </p:cTn>
                                        <p:tgtEl>
                                          <p:spTgt spid="23"/>
                                        </p:tgtEl>
                                        <p:attrNameLst>
                                          <p:attrName>style.visibility</p:attrName>
                                        </p:attrNameLst>
                                      </p:cBhvr>
                                      <p:to>
                                        <p:strVal val="visible"/>
                                      </p:to>
                                    </p:set>
                                    <p:animEffect transition="in" filter="wipe(left)">
                                      <p:cBhvr>
                                        <p:cTn id="86" dur="500"/>
                                        <p:tgtEl>
                                          <p:spTgt spid="23"/>
                                        </p:tgtEl>
                                      </p:cBhvr>
                                    </p:animEffect>
                                  </p:childTnLst>
                                </p:cTn>
                              </p:par>
                              <p:par>
                                <p:cTn id="87" presetID="22" presetClass="entr" presetSubtype="8" fill="hold" grpId="0" nodeType="withEffect">
                                  <p:stCondLst>
                                    <p:cond delay="700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10" presetClass="entr" presetSubtype="0" fill="hold" grpId="0" nodeType="withEffect">
                                  <p:stCondLst>
                                    <p:cond delay="750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750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800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800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39" grpId="0" animBg="1"/>
      <p:bldP spid="65" grpId="0" animBg="1"/>
      <p:bldP spid="6" grpId="0"/>
      <p:bldP spid="47" grpId="0"/>
      <p:bldP spid="48" grpId="0"/>
      <p:bldP spid="51" grpId="0"/>
      <p:bldP spid="52" grpId="0"/>
      <p:bldP spid="57" grpId="0" animBg="1"/>
      <p:bldP spid="58" grpId="0" animBg="1"/>
      <p:bldP spid="59" grpId="0" animBg="1"/>
      <p:bldP spid="62" grpId="0" animBg="1"/>
      <p:bldP spid="63" grpId="0" animBg="1"/>
      <p:bldP spid="64" grpId="0" animBg="1"/>
      <p:bldP spid="2" grpId="0"/>
      <p:bldP spid="3" grpId="0" animBg="1"/>
      <p:bldP spid="22" grpId="0"/>
      <p:bldP spid="23" grpId="0" animBg="1"/>
      <p:bldP spid="25" grpId="0"/>
      <p:bldP spid="26" grpId="0" animBg="1"/>
      <p:bldP spid="28" grpId="0"/>
      <p:bldP spid="29" grpId="0" animBg="1"/>
      <p:bldP spid="5" grpId="0" animBg="1"/>
      <p:bldP spid="31" grpId="0" animBg="1"/>
      <p:bldP spid="7" grpId="0"/>
      <p:bldP spid="33" grpId="0"/>
      <p:bldP spid="34" grpId="0" animBg="1"/>
      <p:bldP spid="35" grpId="0" animBg="1"/>
      <p:bldP spid="36"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BD7EBF3-7A1F-4ADE-BA79-844957359B08}"/>
              </a:ext>
            </a:extLst>
          </p:cNvPr>
          <p:cNvSpPr/>
          <p:nvPr/>
        </p:nvSpPr>
        <p:spPr>
          <a:xfrm>
            <a:off x="4003967" y="1559283"/>
            <a:ext cx="4748449" cy="4189809"/>
          </a:xfrm>
          <a:custGeom>
            <a:avLst/>
            <a:gdLst>
              <a:gd name="connsiteX0" fmla="*/ 21022 w 809951"/>
              <a:gd name="connsiteY0" fmla="*/ 462398 h 714662"/>
              <a:gd name="connsiteX1" fmla="*/ 219106 w 809951"/>
              <a:gd name="connsiteY1" fmla="*/ 51943 h 714662"/>
              <a:gd name="connsiteX2" fmla="*/ 677538 w 809951"/>
              <a:gd name="connsiteY2" fmla="*/ 116937 h 714662"/>
              <a:gd name="connsiteX3" fmla="*/ 650177 w 809951"/>
              <a:gd name="connsiteY3" fmla="*/ 526153 h 714662"/>
              <a:gd name="connsiteX4" fmla="*/ 336699 w 809951"/>
              <a:gd name="connsiteY4" fmla="*/ 672931 h 714662"/>
              <a:gd name="connsiteX5" fmla="*/ 21022 w 809951"/>
              <a:gd name="connsiteY5" fmla="*/ 462398 h 7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951" h="714662">
                <a:moveTo>
                  <a:pt x="21022" y="462398"/>
                </a:moveTo>
                <a:cubicBezTo>
                  <a:pt x="99914" y="309712"/>
                  <a:pt x="70721" y="155501"/>
                  <a:pt x="219106" y="51943"/>
                </a:cubicBezTo>
                <a:cubicBezTo>
                  <a:pt x="355960" y="-43550"/>
                  <a:pt x="496899" y="1100"/>
                  <a:pt x="677538" y="116937"/>
                </a:cubicBezTo>
                <a:cubicBezTo>
                  <a:pt x="899996" y="259583"/>
                  <a:pt x="819967" y="483341"/>
                  <a:pt x="650177" y="526153"/>
                </a:cubicBezTo>
                <a:cubicBezTo>
                  <a:pt x="511063" y="561219"/>
                  <a:pt x="451678" y="535607"/>
                  <a:pt x="336699" y="672931"/>
                </a:cubicBezTo>
                <a:cubicBezTo>
                  <a:pt x="238681" y="790006"/>
                  <a:pt x="-84857" y="667309"/>
                  <a:pt x="21022" y="462398"/>
                </a:cubicBezTo>
                <a:close/>
              </a:path>
            </a:pathLst>
          </a:custGeom>
          <a:solidFill>
            <a:schemeClr val="accent1"/>
          </a:solidFill>
          <a:ln w="6794" cap="flat">
            <a:noFill/>
            <a:prstDash val="solid"/>
            <a:miter/>
          </a:ln>
        </p:spPr>
        <p:txBody>
          <a:bodyPr rtlCol="0" anchor="ctr"/>
          <a:lstStyle/>
          <a:p>
            <a:endParaRPr lang="en-US" sz="1350"/>
          </a:p>
        </p:txBody>
      </p:sp>
      <p:sp>
        <p:nvSpPr>
          <p:cNvPr id="6" name="Title 5">
            <a:extLst>
              <a:ext uri="{FF2B5EF4-FFF2-40B4-BE49-F238E27FC236}">
                <a16:creationId xmlns:a16="http://schemas.microsoft.com/office/drawing/2014/main" id="{18F759F2-CBCA-4F26-ACB8-2DA32DE34D09}"/>
              </a:ext>
            </a:extLst>
          </p:cNvPr>
          <p:cNvSpPr>
            <a:spLocks noGrp="1"/>
          </p:cNvSpPr>
          <p:nvPr>
            <p:ph type="title"/>
          </p:nvPr>
        </p:nvSpPr>
        <p:spPr/>
        <p:txBody>
          <a:bodyPr/>
          <a:lstStyle/>
          <a:p>
            <a:r>
              <a:rPr lang="en-US"/>
              <a:t>PROFILE TEAM</a:t>
            </a:r>
          </a:p>
        </p:txBody>
      </p:sp>
      <p:sp>
        <p:nvSpPr>
          <p:cNvPr id="2" name="TextBox 1">
            <a:extLst>
              <a:ext uri="{FF2B5EF4-FFF2-40B4-BE49-F238E27FC236}">
                <a16:creationId xmlns:a16="http://schemas.microsoft.com/office/drawing/2014/main" id="{BEA5EA55-E8D5-4325-AE71-A1B6843239D2}"/>
              </a:ext>
            </a:extLst>
          </p:cNvPr>
          <p:cNvSpPr txBox="1"/>
          <p:nvPr/>
        </p:nvSpPr>
        <p:spPr>
          <a:xfrm>
            <a:off x="502583" y="2527612"/>
            <a:ext cx="1531188" cy="300082"/>
          </a:xfrm>
          <a:prstGeom prst="rect">
            <a:avLst/>
          </a:prstGeom>
          <a:noFill/>
        </p:spPr>
        <p:txBody>
          <a:bodyPr wrap="none" rtlCol="0" anchor="ctr">
            <a:spAutoFit/>
          </a:bodyPr>
          <a:lstStyle/>
          <a:p>
            <a:r>
              <a:rPr lang="en-US" sz="1350" b="1">
                <a:latin typeface="+mj-lt"/>
              </a:rPr>
              <a:t>ABOUT LUCAS</a:t>
            </a:r>
          </a:p>
        </p:txBody>
      </p:sp>
      <p:sp>
        <p:nvSpPr>
          <p:cNvPr id="3" name="TextBox 2">
            <a:extLst>
              <a:ext uri="{FF2B5EF4-FFF2-40B4-BE49-F238E27FC236}">
                <a16:creationId xmlns:a16="http://schemas.microsoft.com/office/drawing/2014/main" id="{B4F7A48D-04C6-4E4E-A67D-7E15094CD5BE}"/>
              </a:ext>
            </a:extLst>
          </p:cNvPr>
          <p:cNvSpPr txBox="1"/>
          <p:nvPr/>
        </p:nvSpPr>
        <p:spPr>
          <a:xfrm>
            <a:off x="502583" y="2727872"/>
            <a:ext cx="4569147" cy="692177"/>
          </a:xfrm>
          <a:prstGeom prst="rect">
            <a:avLst/>
          </a:prstGeom>
          <a:noFill/>
        </p:spPr>
        <p:txBody>
          <a:bodyPr wrap="square" rtlCol="0" anchor="ctr">
            <a:spAutoFit/>
          </a:bodyPr>
          <a:lstStyle/>
          <a:p>
            <a:pPr algn="just">
              <a:lnSpc>
                <a:spcPct val="150000"/>
              </a:lnSpc>
            </a:pPr>
            <a:r>
              <a:rPr lang="en-US" sz="900"/>
              <a:t>The new common language will be more simple and regular than the existing European languages. It will be as simple as Occidental; in fact, it will be Occidental. To an English person</a:t>
            </a:r>
          </a:p>
        </p:txBody>
      </p:sp>
      <p:sp>
        <p:nvSpPr>
          <p:cNvPr id="7" name="Rectangle: Rounded Corners 6">
            <a:extLst>
              <a:ext uri="{FF2B5EF4-FFF2-40B4-BE49-F238E27FC236}">
                <a16:creationId xmlns:a16="http://schemas.microsoft.com/office/drawing/2014/main" id="{D9874B66-8D9F-4152-A8A7-4C4353EAFCFE}"/>
              </a:ext>
            </a:extLst>
          </p:cNvPr>
          <p:cNvSpPr/>
          <p:nvPr/>
        </p:nvSpPr>
        <p:spPr>
          <a:xfrm>
            <a:off x="573046" y="3719895"/>
            <a:ext cx="675000" cy="6750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EDF53270-32A8-4A7F-BA5D-FB9C219FB6E8}"/>
              </a:ext>
            </a:extLst>
          </p:cNvPr>
          <p:cNvSpPr txBox="1"/>
          <p:nvPr/>
        </p:nvSpPr>
        <p:spPr>
          <a:xfrm>
            <a:off x="1307872" y="3723957"/>
            <a:ext cx="1117614" cy="276999"/>
          </a:xfrm>
          <a:prstGeom prst="rect">
            <a:avLst/>
          </a:prstGeom>
          <a:noFill/>
        </p:spPr>
        <p:txBody>
          <a:bodyPr wrap="none" rtlCol="0" anchor="ctr">
            <a:spAutoFit/>
          </a:bodyPr>
          <a:lstStyle/>
          <a:p>
            <a:r>
              <a:rPr lang="en-US" sz="1200" b="1">
                <a:latin typeface="+mj-lt"/>
              </a:rPr>
              <a:t>SWIMMING</a:t>
            </a:r>
          </a:p>
        </p:txBody>
      </p:sp>
      <p:sp>
        <p:nvSpPr>
          <p:cNvPr id="21" name="TextBox 20">
            <a:extLst>
              <a:ext uri="{FF2B5EF4-FFF2-40B4-BE49-F238E27FC236}">
                <a16:creationId xmlns:a16="http://schemas.microsoft.com/office/drawing/2014/main" id="{E1818F2E-C120-47CB-9643-952FA660E97D}"/>
              </a:ext>
            </a:extLst>
          </p:cNvPr>
          <p:cNvSpPr txBox="1"/>
          <p:nvPr/>
        </p:nvSpPr>
        <p:spPr>
          <a:xfrm>
            <a:off x="1307872" y="3906413"/>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44" name="Rectangle: Rounded Corners 43">
            <a:extLst>
              <a:ext uri="{FF2B5EF4-FFF2-40B4-BE49-F238E27FC236}">
                <a16:creationId xmlns:a16="http://schemas.microsoft.com/office/drawing/2014/main" id="{420F053E-9F8F-4501-84DF-3B58C7ACCB4A}"/>
              </a:ext>
            </a:extLst>
          </p:cNvPr>
          <p:cNvSpPr/>
          <p:nvPr/>
        </p:nvSpPr>
        <p:spPr>
          <a:xfrm>
            <a:off x="573046" y="4675832"/>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a:extLst>
              <a:ext uri="{FF2B5EF4-FFF2-40B4-BE49-F238E27FC236}">
                <a16:creationId xmlns:a16="http://schemas.microsoft.com/office/drawing/2014/main" id="{D70DF5EF-6FF4-4767-9D3B-E912BCF565CE}"/>
              </a:ext>
            </a:extLst>
          </p:cNvPr>
          <p:cNvGrpSpPr/>
          <p:nvPr/>
        </p:nvGrpSpPr>
        <p:grpSpPr>
          <a:xfrm>
            <a:off x="691960" y="4794747"/>
            <a:ext cx="437173" cy="437173"/>
            <a:chOff x="5154875" y="3976466"/>
            <a:chExt cx="857876" cy="857876"/>
          </a:xfrm>
          <a:solidFill>
            <a:schemeClr val="bg2"/>
          </a:solidFill>
        </p:grpSpPr>
        <p:sp>
          <p:nvSpPr>
            <p:cNvPr id="48" name="Freeform: Shape 47">
              <a:extLst>
                <a:ext uri="{FF2B5EF4-FFF2-40B4-BE49-F238E27FC236}">
                  <a16:creationId xmlns:a16="http://schemas.microsoft.com/office/drawing/2014/main" id="{92F6BE54-E2E3-4EB8-B1A8-AB7317AB04FD}"/>
                </a:ext>
              </a:extLst>
            </p:cNvPr>
            <p:cNvSpPr/>
            <p:nvPr/>
          </p:nvSpPr>
          <p:spPr>
            <a:xfrm>
              <a:off x="5512323" y="4691363"/>
              <a:ext cx="228767" cy="142979"/>
            </a:xfrm>
            <a:custGeom>
              <a:avLst/>
              <a:gdLst>
                <a:gd name="connsiteX0" fmla="*/ 196411 w 228766"/>
                <a:gd name="connsiteY0" fmla="*/ 0 h 142979"/>
                <a:gd name="connsiteX1" fmla="*/ 32356 w 228766"/>
                <a:gd name="connsiteY1" fmla="*/ 0 h 142979"/>
                <a:gd name="connsiteX2" fmla="*/ 0 w 228766"/>
                <a:gd name="connsiteY2" fmla="*/ 32356 h 142979"/>
                <a:gd name="connsiteX3" fmla="*/ 0 w 228766"/>
                <a:gd name="connsiteY3" fmla="*/ 110637 h 142979"/>
                <a:gd name="connsiteX4" fmla="*/ 32356 w 228766"/>
                <a:gd name="connsiteY4" fmla="*/ 142979 h 142979"/>
                <a:gd name="connsiteX5" fmla="*/ 196425 w 228766"/>
                <a:gd name="connsiteY5" fmla="*/ 142979 h 142979"/>
                <a:gd name="connsiteX6" fmla="*/ 228767 w 228766"/>
                <a:gd name="connsiteY6" fmla="*/ 110623 h 142979"/>
                <a:gd name="connsiteX7" fmla="*/ 228767 w 228766"/>
                <a:gd name="connsiteY7" fmla="*/ 32342 h 142979"/>
                <a:gd name="connsiteX8" fmla="*/ 196411 w 228766"/>
                <a:gd name="connsiteY8" fmla="*/ 0 h 14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766" h="142979">
                  <a:moveTo>
                    <a:pt x="196411" y="0"/>
                  </a:moveTo>
                  <a:lnTo>
                    <a:pt x="32356" y="0"/>
                  </a:lnTo>
                  <a:cubicBezTo>
                    <a:pt x="14512" y="0"/>
                    <a:pt x="0" y="14512"/>
                    <a:pt x="0" y="32356"/>
                  </a:cubicBezTo>
                  <a:lnTo>
                    <a:pt x="0" y="110637"/>
                  </a:lnTo>
                  <a:cubicBezTo>
                    <a:pt x="0" y="128467"/>
                    <a:pt x="14512" y="142979"/>
                    <a:pt x="32356" y="142979"/>
                  </a:cubicBezTo>
                  <a:lnTo>
                    <a:pt x="196425" y="142979"/>
                  </a:lnTo>
                  <a:cubicBezTo>
                    <a:pt x="214255" y="142979"/>
                    <a:pt x="228767" y="128467"/>
                    <a:pt x="228767" y="110623"/>
                  </a:cubicBezTo>
                  <a:lnTo>
                    <a:pt x="228767" y="32342"/>
                  </a:lnTo>
                  <a:cubicBezTo>
                    <a:pt x="228767" y="14512"/>
                    <a:pt x="214255" y="0"/>
                    <a:pt x="196411" y="0"/>
                  </a:cubicBezTo>
                  <a:close/>
                </a:path>
              </a:pathLst>
            </a:custGeom>
            <a:grpFill/>
            <a:ln w="14288"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87AFF34A-B3D8-4F90-98E9-FFA55DB953D3}"/>
                </a:ext>
              </a:extLst>
            </p:cNvPr>
            <p:cNvSpPr/>
            <p:nvPr/>
          </p:nvSpPr>
          <p:spPr>
            <a:xfrm>
              <a:off x="5154875" y="4119445"/>
              <a:ext cx="857876" cy="700599"/>
            </a:xfrm>
            <a:custGeom>
              <a:avLst/>
              <a:gdLst>
                <a:gd name="connsiteX0" fmla="*/ 857876 w 857876"/>
                <a:gd name="connsiteY0" fmla="*/ 231140 h 700598"/>
                <a:gd name="connsiteX1" fmla="*/ 698211 w 857876"/>
                <a:gd name="connsiteY1" fmla="*/ 71490 h 700598"/>
                <a:gd name="connsiteX2" fmla="*/ 302644 w 857876"/>
                <a:gd name="connsiteY2" fmla="*/ 71490 h 700598"/>
                <a:gd name="connsiteX3" fmla="*/ 142979 w 857876"/>
                <a:gd name="connsiteY3" fmla="*/ 231140 h 700598"/>
                <a:gd name="connsiteX4" fmla="*/ 143008 w 857876"/>
                <a:gd name="connsiteY4" fmla="*/ 255290 h 700598"/>
                <a:gd name="connsiteX5" fmla="*/ 142894 w 857876"/>
                <a:gd name="connsiteY5" fmla="*/ 256634 h 700598"/>
                <a:gd name="connsiteX6" fmla="*/ 142894 w 857876"/>
                <a:gd name="connsiteY6" fmla="*/ 257363 h 700598"/>
                <a:gd name="connsiteX7" fmla="*/ 114383 w 857876"/>
                <a:gd name="connsiteY7" fmla="*/ 257363 h 700598"/>
                <a:gd name="connsiteX8" fmla="*/ 114383 w 857876"/>
                <a:gd name="connsiteY8" fmla="*/ 0 h 700598"/>
                <a:gd name="connsiteX9" fmla="*/ 0 w 857876"/>
                <a:gd name="connsiteY9" fmla="*/ 0 h 700598"/>
                <a:gd name="connsiteX10" fmla="*/ 0 w 857876"/>
                <a:gd name="connsiteY10" fmla="*/ 529024 h 700598"/>
                <a:gd name="connsiteX11" fmla="*/ 171575 w 857876"/>
                <a:gd name="connsiteY11" fmla="*/ 700599 h 700598"/>
                <a:gd name="connsiteX12" fmla="*/ 321718 w 857876"/>
                <a:gd name="connsiteY12" fmla="*/ 700599 h 700598"/>
                <a:gd name="connsiteX13" fmla="*/ 336859 w 857876"/>
                <a:gd name="connsiteY13" fmla="*/ 694308 h 700598"/>
                <a:gd name="connsiteX14" fmla="*/ 343036 w 857876"/>
                <a:gd name="connsiteY14" fmla="*/ 679152 h 700598"/>
                <a:gd name="connsiteX15" fmla="*/ 343036 w 857876"/>
                <a:gd name="connsiteY15" fmla="*/ 607648 h 700598"/>
                <a:gd name="connsiteX16" fmla="*/ 336859 w 857876"/>
                <a:gd name="connsiteY16" fmla="*/ 592506 h 700598"/>
                <a:gd name="connsiteX17" fmla="*/ 321718 w 857876"/>
                <a:gd name="connsiteY17" fmla="*/ 586215 h 700598"/>
                <a:gd name="connsiteX18" fmla="*/ 171575 w 857876"/>
                <a:gd name="connsiteY18" fmla="*/ 586215 h 700598"/>
                <a:gd name="connsiteX19" fmla="*/ 114383 w 857876"/>
                <a:gd name="connsiteY19" fmla="*/ 529024 h 700598"/>
                <a:gd name="connsiteX20" fmla="*/ 114383 w 857876"/>
                <a:gd name="connsiteY20" fmla="*/ 343150 h 700598"/>
                <a:gd name="connsiteX21" fmla="*/ 142908 w 857876"/>
                <a:gd name="connsiteY21" fmla="*/ 343150 h 700598"/>
                <a:gd name="connsiteX22" fmla="*/ 142908 w 857876"/>
                <a:gd name="connsiteY22" fmla="*/ 369859 h 700598"/>
                <a:gd name="connsiteX23" fmla="*/ 176694 w 857876"/>
                <a:gd name="connsiteY23" fmla="*/ 459922 h 700598"/>
                <a:gd name="connsiteX24" fmla="*/ 330096 w 857876"/>
                <a:gd name="connsiteY24" fmla="*/ 514726 h 700598"/>
                <a:gd name="connsiteX25" fmla="*/ 500585 w 857876"/>
                <a:gd name="connsiteY25" fmla="*/ 442693 h 700598"/>
                <a:gd name="connsiteX26" fmla="*/ 670859 w 857876"/>
                <a:gd name="connsiteY26" fmla="*/ 514726 h 700598"/>
                <a:gd name="connsiteX27" fmla="*/ 671917 w 857876"/>
                <a:gd name="connsiteY27" fmla="*/ 514726 h 700598"/>
                <a:gd name="connsiteX28" fmla="*/ 824004 w 857876"/>
                <a:gd name="connsiteY28" fmla="*/ 459922 h 700598"/>
                <a:gd name="connsiteX29" fmla="*/ 857790 w 857876"/>
                <a:gd name="connsiteY29" fmla="*/ 370374 h 700598"/>
                <a:gd name="connsiteX30" fmla="*/ 857876 w 857876"/>
                <a:gd name="connsiteY30" fmla="*/ 231140 h 700598"/>
                <a:gd name="connsiteX31" fmla="*/ 115913 w 857876"/>
                <a:gd name="connsiteY31" fmla="*/ 314555 h 700598"/>
                <a:gd name="connsiteX32" fmla="*/ 115913 w 857876"/>
                <a:gd name="connsiteY32" fmla="*/ 285959 h 700598"/>
                <a:gd name="connsiteX33" fmla="*/ 142894 w 857876"/>
                <a:gd name="connsiteY33" fmla="*/ 285959 h 700598"/>
                <a:gd name="connsiteX34" fmla="*/ 142894 w 857876"/>
                <a:gd name="connsiteY34" fmla="*/ 314555 h 700598"/>
                <a:gd name="connsiteX35" fmla="*/ 115913 w 857876"/>
                <a:gd name="connsiteY35" fmla="*/ 314555 h 700598"/>
                <a:gd name="connsiteX36" fmla="*/ 829280 w 857876"/>
                <a:gd name="connsiteY36" fmla="*/ 285959 h 700598"/>
                <a:gd name="connsiteX37" fmla="*/ 829194 w 857876"/>
                <a:gd name="connsiteY37" fmla="*/ 285959 h 700598"/>
                <a:gd name="connsiteX38" fmla="*/ 829194 w 857876"/>
                <a:gd name="connsiteY38" fmla="*/ 370888 h 700598"/>
                <a:gd name="connsiteX39" fmla="*/ 802786 w 857876"/>
                <a:gd name="connsiteY39" fmla="*/ 440734 h 700598"/>
                <a:gd name="connsiteX40" fmla="*/ 671917 w 857876"/>
                <a:gd name="connsiteY40" fmla="*/ 486130 h 700598"/>
                <a:gd name="connsiteX41" fmla="*/ 671116 w 857876"/>
                <a:gd name="connsiteY41" fmla="*/ 486130 h 700598"/>
                <a:gd name="connsiteX42" fmla="*/ 523090 w 857876"/>
                <a:gd name="connsiteY42" fmla="*/ 425063 h 700598"/>
                <a:gd name="connsiteX43" fmla="*/ 500342 w 857876"/>
                <a:gd name="connsiteY43" fmla="*/ 413854 h 700598"/>
                <a:gd name="connsiteX44" fmla="*/ 477608 w 857876"/>
                <a:gd name="connsiteY44" fmla="*/ 425049 h 700598"/>
                <a:gd name="connsiteX45" fmla="*/ 329768 w 857876"/>
                <a:gd name="connsiteY45" fmla="*/ 486130 h 700598"/>
                <a:gd name="connsiteX46" fmla="*/ 197869 w 857876"/>
                <a:gd name="connsiteY46" fmla="*/ 440734 h 700598"/>
                <a:gd name="connsiteX47" fmla="*/ 171475 w 857876"/>
                <a:gd name="connsiteY47" fmla="*/ 370374 h 700598"/>
                <a:gd name="connsiteX48" fmla="*/ 171504 w 857876"/>
                <a:gd name="connsiteY48" fmla="*/ 343150 h 700598"/>
                <a:gd name="connsiteX49" fmla="*/ 171575 w 857876"/>
                <a:gd name="connsiteY49" fmla="*/ 343150 h 700598"/>
                <a:gd name="connsiteX50" fmla="*/ 171575 w 857876"/>
                <a:gd name="connsiteY50" fmla="*/ 257363 h 700598"/>
                <a:gd name="connsiteX51" fmla="*/ 171561 w 857876"/>
                <a:gd name="connsiteY51" fmla="*/ 257363 h 700598"/>
                <a:gd name="connsiteX52" fmla="*/ 171575 w 857876"/>
                <a:gd name="connsiteY52" fmla="*/ 231140 h 700598"/>
                <a:gd name="connsiteX53" fmla="*/ 302644 w 857876"/>
                <a:gd name="connsiteY53" fmla="*/ 100086 h 700598"/>
                <a:gd name="connsiteX54" fmla="*/ 698225 w 857876"/>
                <a:gd name="connsiteY54" fmla="*/ 100086 h 700598"/>
                <a:gd name="connsiteX55" fmla="*/ 829280 w 857876"/>
                <a:gd name="connsiteY55" fmla="*/ 231140 h 700598"/>
                <a:gd name="connsiteX56" fmla="*/ 829280 w 857876"/>
                <a:gd name="connsiteY56" fmla="*/ 285959 h 70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57876" h="700598">
                  <a:moveTo>
                    <a:pt x="857876" y="231140"/>
                  </a:moveTo>
                  <a:cubicBezTo>
                    <a:pt x="857876" y="143108"/>
                    <a:pt x="786258" y="71490"/>
                    <a:pt x="698211" y="71490"/>
                  </a:cubicBezTo>
                  <a:lnTo>
                    <a:pt x="302644" y="71490"/>
                  </a:lnTo>
                  <a:cubicBezTo>
                    <a:pt x="214598" y="71490"/>
                    <a:pt x="142979" y="143108"/>
                    <a:pt x="142979" y="231140"/>
                  </a:cubicBezTo>
                  <a:lnTo>
                    <a:pt x="143008" y="255290"/>
                  </a:lnTo>
                  <a:lnTo>
                    <a:pt x="142894" y="256634"/>
                  </a:lnTo>
                  <a:lnTo>
                    <a:pt x="142894" y="257363"/>
                  </a:lnTo>
                  <a:lnTo>
                    <a:pt x="114383" y="257363"/>
                  </a:lnTo>
                  <a:lnTo>
                    <a:pt x="114383" y="0"/>
                  </a:lnTo>
                  <a:lnTo>
                    <a:pt x="0" y="0"/>
                  </a:lnTo>
                  <a:lnTo>
                    <a:pt x="0" y="529024"/>
                  </a:lnTo>
                  <a:cubicBezTo>
                    <a:pt x="0" y="623633"/>
                    <a:pt x="76966" y="700599"/>
                    <a:pt x="171575" y="700599"/>
                  </a:cubicBezTo>
                  <a:lnTo>
                    <a:pt x="321718" y="700599"/>
                  </a:lnTo>
                  <a:cubicBezTo>
                    <a:pt x="327451" y="700599"/>
                    <a:pt x="332827" y="698368"/>
                    <a:pt x="336859" y="694308"/>
                  </a:cubicBezTo>
                  <a:cubicBezTo>
                    <a:pt x="340877" y="690261"/>
                    <a:pt x="343079" y="684885"/>
                    <a:pt x="343036" y="679152"/>
                  </a:cubicBezTo>
                  <a:cubicBezTo>
                    <a:pt x="342922" y="663067"/>
                    <a:pt x="342922" y="623747"/>
                    <a:pt x="343036" y="607648"/>
                  </a:cubicBezTo>
                  <a:cubicBezTo>
                    <a:pt x="343079" y="601943"/>
                    <a:pt x="340891" y="596567"/>
                    <a:pt x="336859" y="592506"/>
                  </a:cubicBezTo>
                  <a:cubicBezTo>
                    <a:pt x="332827" y="588446"/>
                    <a:pt x="327451" y="586215"/>
                    <a:pt x="321718" y="586215"/>
                  </a:cubicBezTo>
                  <a:lnTo>
                    <a:pt x="171575" y="586215"/>
                  </a:lnTo>
                  <a:cubicBezTo>
                    <a:pt x="140034" y="586215"/>
                    <a:pt x="114383" y="560565"/>
                    <a:pt x="114383" y="529024"/>
                  </a:cubicBezTo>
                  <a:lnTo>
                    <a:pt x="114383" y="343150"/>
                  </a:lnTo>
                  <a:lnTo>
                    <a:pt x="142908" y="343150"/>
                  </a:lnTo>
                  <a:lnTo>
                    <a:pt x="142908" y="369859"/>
                  </a:lnTo>
                  <a:cubicBezTo>
                    <a:pt x="142350" y="385101"/>
                    <a:pt x="144524" y="424391"/>
                    <a:pt x="176694" y="459922"/>
                  </a:cubicBezTo>
                  <a:cubicBezTo>
                    <a:pt x="209593" y="496281"/>
                    <a:pt x="261095" y="514726"/>
                    <a:pt x="330096" y="514726"/>
                  </a:cubicBezTo>
                  <a:cubicBezTo>
                    <a:pt x="402201" y="513382"/>
                    <a:pt x="465769" y="486444"/>
                    <a:pt x="500585" y="442693"/>
                  </a:cubicBezTo>
                  <a:cubicBezTo>
                    <a:pt x="534914" y="486459"/>
                    <a:pt x="598483" y="513382"/>
                    <a:pt x="670859" y="514726"/>
                  </a:cubicBezTo>
                  <a:lnTo>
                    <a:pt x="671917" y="514726"/>
                  </a:lnTo>
                  <a:cubicBezTo>
                    <a:pt x="739932" y="514726"/>
                    <a:pt x="791105" y="496281"/>
                    <a:pt x="824004" y="459922"/>
                  </a:cubicBezTo>
                  <a:cubicBezTo>
                    <a:pt x="856175" y="424406"/>
                    <a:pt x="858334" y="385115"/>
                    <a:pt x="857790" y="370374"/>
                  </a:cubicBezTo>
                  <a:lnTo>
                    <a:pt x="857876" y="231140"/>
                  </a:lnTo>
                  <a:close/>
                  <a:moveTo>
                    <a:pt x="115913" y="314555"/>
                  </a:moveTo>
                  <a:lnTo>
                    <a:pt x="115913" y="285959"/>
                  </a:lnTo>
                  <a:lnTo>
                    <a:pt x="142894" y="285959"/>
                  </a:lnTo>
                  <a:lnTo>
                    <a:pt x="142894" y="314555"/>
                  </a:lnTo>
                  <a:lnTo>
                    <a:pt x="115913" y="314555"/>
                  </a:lnTo>
                  <a:close/>
                  <a:moveTo>
                    <a:pt x="829280" y="285959"/>
                  </a:moveTo>
                  <a:lnTo>
                    <a:pt x="829194" y="285959"/>
                  </a:lnTo>
                  <a:lnTo>
                    <a:pt x="829194" y="370888"/>
                  </a:lnTo>
                  <a:cubicBezTo>
                    <a:pt x="829623" y="382641"/>
                    <a:pt x="827922" y="412982"/>
                    <a:pt x="802786" y="440734"/>
                  </a:cubicBezTo>
                  <a:cubicBezTo>
                    <a:pt x="775549" y="470860"/>
                    <a:pt x="731525" y="486130"/>
                    <a:pt x="671917" y="486130"/>
                  </a:cubicBezTo>
                  <a:lnTo>
                    <a:pt x="671116" y="486130"/>
                  </a:lnTo>
                  <a:cubicBezTo>
                    <a:pt x="608463" y="484972"/>
                    <a:pt x="551729" y="461552"/>
                    <a:pt x="523090" y="425063"/>
                  </a:cubicBezTo>
                  <a:cubicBezTo>
                    <a:pt x="517514" y="417943"/>
                    <a:pt x="509221" y="413854"/>
                    <a:pt x="500342" y="413854"/>
                  </a:cubicBezTo>
                  <a:cubicBezTo>
                    <a:pt x="491463" y="413854"/>
                    <a:pt x="483170" y="417943"/>
                    <a:pt x="477608" y="425049"/>
                  </a:cubicBezTo>
                  <a:cubicBezTo>
                    <a:pt x="448955" y="461552"/>
                    <a:pt x="392221" y="484972"/>
                    <a:pt x="329768" y="486130"/>
                  </a:cubicBezTo>
                  <a:cubicBezTo>
                    <a:pt x="269516" y="486130"/>
                    <a:pt x="225135" y="470860"/>
                    <a:pt x="197869" y="440734"/>
                  </a:cubicBezTo>
                  <a:cubicBezTo>
                    <a:pt x="172748" y="412996"/>
                    <a:pt x="171046" y="382641"/>
                    <a:pt x="171475" y="370374"/>
                  </a:cubicBezTo>
                  <a:lnTo>
                    <a:pt x="171504" y="343150"/>
                  </a:lnTo>
                  <a:lnTo>
                    <a:pt x="171575" y="343150"/>
                  </a:lnTo>
                  <a:lnTo>
                    <a:pt x="171575" y="257363"/>
                  </a:lnTo>
                  <a:lnTo>
                    <a:pt x="171561" y="257363"/>
                  </a:lnTo>
                  <a:lnTo>
                    <a:pt x="171575" y="231140"/>
                  </a:lnTo>
                  <a:cubicBezTo>
                    <a:pt x="171575" y="158879"/>
                    <a:pt x="230368" y="100086"/>
                    <a:pt x="302644" y="100086"/>
                  </a:cubicBezTo>
                  <a:lnTo>
                    <a:pt x="698225" y="100086"/>
                  </a:lnTo>
                  <a:cubicBezTo>
                    <a:pt x="770487" y="100086"/>
                    <a:pt x="829280" y="158879"/>
                    <a:pt x="829280" y="231140"/>
                  </a:cubicBezTo>
                  <a:lnTo>
                    <a:pt x="829280" y="285959"/>
                  </a:lnTo>
                  <a:close/>
                </a:path>
              </a:pathLst>
            </a:custGeom>
            <a:grpFill/>
            <a:ln w="14288"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6A9CE268-12A1-4BF9-8E62-AE8A730433B6}"/>
                </a:ext>
              </a:extLst>
            </p:cNvPr>
            <p:cNvSpPr/>
            <p:nvPr/>
          </p:nvSpPr>
          <p:spPr>
            <a:xfrm>
              <a:off x="5154875" y="3976466"/>
              <a:ext cx="114383" cy="114383"/>
            </a:xfrm>
            <a:custGeom>
              <a:avLst/>
              <a:gdLst>
                <a:gd name="connsiteX0" fmla="*/ 0 w 114383"/>
                <a:gd name="connsiteY0" fmla="*/ 0 h 114383"/>
                <a:gd name="connsiteX1" fmla="*/ 114383 w 114383"/>
                <a:gd name="connsiteY1" fmla="*/ 0 h 114383"/>
                <a:gd name="connsiteX2" fmla="*/ 114383 w 114383"/>
                <a:gd name="connsiteY2" fmla="*/ 114383 h 114383"/>
                <a:gd name="connsiteX3" fmla="*/ 0 w 114383"/>
                <a:gd name="connsiteY3" fmla="*/ 114383 h 114383"/>
              </a:gdLst>
              <a:ahLst/>
              <a:cxnLst>
                <a:cxn ang="0">
                  <a:pos x="connsiteX0" y="connsiteY0"/>
                </a:cxn>
                <a:cxn ang="0">
                  <a:pos x="connsiteX1" y="connsiteY1"/>
                </a:cxn>
                <a:cxn ang="0">
                  <a:pos x="connsiteX2" y="connsiteY2"/>
                </a:cxn>
                <a:cxn ang="0">
                  <a:pos x="connsiteX3" y="connsiteY3"/>
                </a:cxn>
              </a:cxnLst>
              <a:rect l="l" t="t" r="r" b="b"/>
              <a:pathLst>
                <a:path w="114383" h="114383">
                  <a:moveTo>
                    <a:pt x="0" y="0"/>
                  </a:moveTo>
                  <a:lnTo>
                    <a:pt x="114383" y="0"/>
                  </a:lnTo>
                  <a:lnTo>
                    <a:pt x="114383" y="114383"/>
                  </a:lnTo>
                  <a:lnTo>
                    <a:pt x="0" y="114383"/>
                  </a:lnTo>
                  <a:close/>
                </a:path>
              </a:pathLst>
            </a:custGeom>
            <a:grpFill/>
            <a:ln w="14288"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7FE1426F-097F-425D-A86F-A5C54E455612}"/>
                </a:ext>
              </a:extLst>
            </p:cNvPr>
            <p:cNvSpPr/>
            <p:nvPr/>
          </p:nvSpPr>
          <p:spPr>
            <a:xfrm>
              <a:off x="5354915" y="4248127"/>
              <a:ext cx="600513" cy="328852"/>
            </a:xfrm>
            <a:custGeom>
              <a:avLst/>
              <a:gdLst>
                <a:gd name="connsiteX0" fmla="*/ 536476 w 600513"/>
                <a:gd name="connsiteY0" fmla="*/ 25293 h 328852"/>
                <a:gd name="connsiteX1" fmla="*/ 441008 w 600513"/>
                <a:gd name="connsiteY1" fmla="*/ 0 h 328852"/>
                <a:gd name="connsiteX2" fmla="*/ 159611 w 600513"/>
                <a:gd name="connsiteY2" fmla="*/ 0 h 328852"/>
                <a:gd name="connsiteX3" fmla="*/ 64143 w 600513"/>
                <a:gd name="connsiteY3" fmla="*/ 25293 h 328852"/>
                <a:gd name="connsiteX4" fmla="*/ 46 w 600513"/>
                <a:gd name="connsiteY4" fmla="*/ 128681 h 328852"/>
                <a:gd name="connsiteX5" fmla="*/ 131 w 600513"/>
                <a:gd name="connsiteY5" fmla="*/ 241635 h 328852"/>
                <a:gd name="connsiteX6" fmla="*/ 19062 w 600513"/>
                <a:gd name="connsiteY6" fmla="*/ 292865 h 328852"/>
                <a:gd name="connsiteX7" fmla="*/ 128999 w 600513"/>
                <a:gd name="connsiteY7" fmla="*/ 328852 h 328852"/>
                <a:gd name="connsiteX8" fmla="*/ 271706 w 600513"/>
                <a:gd name="connsiteY8" fmla="*/ 228853 h 328852"/>
                <a:gd name="connsiteX9" fmla="*/ 271792 w 600513"/>
                <a:gd name="connsiteY9" fmla="*/ 228767 h 328852"/>
                <a:gd name="connsiteX10" fmla="*/ 300388 w 600513"/>
                <a:gd name="connsiteY10" fmla="*/ 200171 h 328852"/>
                <a:gd name="connsiteX11" fmla="*/ 328984 w 600513"/>
                <a:gd name="connsiteY11" fmla="*/ 228695 h 328852"/>
                <a:gd name="connsiteX12" fmla="*/ 328912 w 600513"/>
                <a:gd name="connsiteY12" fmla="*/ 228767 h 328852"/>
                <a:gd name="connsiteX13" fmla="*/ 471620 w 600513"/>
                <a:gd name="connsiteY13" fmla="*/ 328852 h 328852"/>
                <a:gd name="connsiteX14" fmla="*/ 471892 w 600513"/>
                <a:gd name="connsiteY14" fmla="*/ 328852 h 328852"/>
                <a:gd name="connsiteX15" fmla="*/ 581571 w 600513"/>
                <a:gd name="connsiteY15" fmla="*/ 292865 h 328852"/>
                <a:gd name="connsiteX16" fmla="*/ 600573 w 600513"/>
                <a:gd name="connsiteY16" fmla="*/ 243065 h 328852"/>
                <a:gd name="connsiteX17" fmla="*/ 600573 w 600513"/>
                <a:gd name="connsiteY17" fmla="*/ 128681 h 328852"/>
                <a:gd name="connsiteX18" fmla="*/ 536476 w 600513"/>
                <a:gd name="connsiteY18" fmla="*/ 25293 h 328852"/>
                <a:gd name="connsiteX19" fmla="*/ 85919 w 600513"/>
                <a:gd name="connsiteY19" fmla="*/ 157277 h 328852"/>
                <a:gd name="connsiteX20" fmla="*/ 75810 w 600513"/>
                <a:gd name="connsiteY20" fmla="*/ 153088 h 328852"/>
                <a:gd name="connsiteX21" fmla="*/ 75810 w 600513"/>
                <a:gd name="connsiteY21" fmla="*/ 132871 h 328852"/>
                <a:gd name="connsiteX22" fmla="*/ 133002 w 600513"/>
                <a:gd name="connsiteY22" fmla="*/ 75679 h 328852"/>
                <a:gd name="connsiteX23" fmla="*/ 153219 w 600513"/>
                <a:gd name="connsiteY23" fmla="*/ 75679 h 328852"/>
                <a:gd name="connsiteX24" fmla="*/ 153219 w 600513"/>
                <a:gd name="connsiteY24" fmla="*/ 95896 h 328852"/>
                <a:gd name="connsiteX25" fmla="*/ 96028 w 600513"/>
                <a:gd name="connsiteY25" fmla="*/ 153088 h 328852"/>
                <a:gd name="connsiteX26" fmla="*/ 85919 w 600513"/>
                <a:gd name="connsiteY26" fmla="*/ 157277 h 328852"/>
                <a:gd name="connsiteX27" fmla="*/ 253305 w 600513"/>
                <a:gd name="connsiteY27" fmla="*/ 95896 h 328852"/>
                <a:gd name="connsiteX28" fmla="*/ 153219 w 600513"/>
                <a:gd name="connsiteY28" fmla="*/ 195982 h 328852"/>
                <a:gd name="connsiteX29" fmla="*/ 143111 w 600513"/>
                <a:gd name="connsiteY29" fmla="*/ 200171 h 328852"/>
                <a:gd name="connsiteX30" fmla="*/ 133002 w 600513"/>
                <a:gd name="connsiteY30" fmla="*/ 195982 h 328852"/>
                <a:gd name="connsiteX31" fmla="*/ 133002 w 600513"/>
                <a:gd name="connsiteY31" fmla="*/ 175764 h 328852"/>
                <a:gd name="connsiteX32" fmla="*/ 233088 w 600513"/>
                <a:gd name="connsiteY32" fmla="*/ 75679 h 328852"/>
                <a:gd name="connsiteX33" fmla="*/ 253305 w 600513"/>
                <a:gd name="connsiteY33" fmla="*/ 75679 h 328852"/>
                <a:gd name="connsiteX34" fmla="*/ 253305 w 600513"/>
                <a:gd name="connsiteY34" fmla="*/ 95896 h 32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0513" h="328852">
                  <a:moveTo>
                    <a:pt x="536476" y="25293"/>
                  </a:moveTo>
                  <a:cubicBezTo>
                    <a:pt x="509066" y="8736"/>
                    <a:pt x="476067" y="0"/>
                    <a:pt x="441008" y="0"/>
                  </a:cubicBezTo>
                  <a:lnTo>
                    <a:pt x="159611" y="0"/>
                  </a:lnTo>
                  <a:cubicBezTo>
                    <a:pt x="124552" y="0"/>
                    <a:pt x="91538" y="8736"/>
                    <a:pt x="64143" y="25293"/>
                  </a:cubicBezTo>
                  <a:cubicBezTo>
                    <a:pt x="22207" y="50615"/>
                    <a:pt x="46" y="86374"/>
                    <a:pt x="46" y="128681"/>
                  </a:cubicBezTo>
                  <a:lnTo>
                    <a:pt x="131" y="241635"/>
                  </a:lnTo>
                  <a:cubicBezTo>
                    <a:pt x="17" y="242750"/>
                    <a:pt x="-2356" y="269216"/>
                    <a:pt x="19062" y="292865"/>
                  </a:cubicBezTo>
                  <a:cubicBezTo>
                    <a:pt x="40666" y="316742"/>
                    <a:pt x="77569" y="328852"/>
                    <a:pt x="128999" y="328852"/>
                  </a:cubicBezTo>
                  <a:cubicBezTo>
                    <a:pt x="134818" y="328738"/>
                    <a:pt x="271649" y="325092"/>
                    <a:pt x="271706" y="228853"/>
                  </a:cubicBezTo>
                  <a:lnTo>
                    <a:pt x="271792" y="228767"/>
                  </a:lnTo>
                  <a:cubicBezTo>
                    <a:pt x="271792" y="212996"/>
                    <a:pt x="284617" y="200171"/>
                    <a:pt x="300388" y="200171"/>
                  </a:cubicBezTo>
                  <a:cubicBezTo>
                    <a:pt x="316130" y="200171"/>
                    <a:pt x="328941" y="212968"/>
                    <a:pt x="328984" y="228695"/>
                  </a:cubicBezTo>
                  <a:lnTo>
                    <a:pt x="328912" y="228767"/>
                  </a:lnTo>
                  <a:cubicBezTo>
                    <a:pt x="328912" y="325092"/>
                    <a:pt x="465801" y="328738"/>
                    <a:pt x="471620" y="328852"/>
                  </a:cubicBezTo>
                  <a:lnTo>
                    <a:pt x="471892" y="328852"/>
                  </a:lnTo>
                  <a:cubicBezTo>
                    <a:pt x="523064" y="328852"/>
                    <a:pt x="559967" y="316742"/>
                    <a:pt x="581571" y="292865"/>
                  </a:cubicBezTo>
                  <a:cubicBezTo>
                    <a:pt x="602861" y="269345"/>
                    <a:pt x="600645" y="243065"/>
                    <a:pt x="600573" y="243065"/>
                  </a:cubicBezTo>
                  <a:lnTo>
                    <a:pt x="600573" y="128681"/>
                  </a:lnTo>
                  <a:cubicBezTo>
                    <a:pt x="600573" y="86374"/>
                    <a:pt x="578397" y="50615"/>
                    <a:pt x="536476" y="25293"/>
                  </a:cubicBezTo>
                  <a:close/>
                  <a:moveTo>
                    <a:pt x="85919" y="157277"/>
                  </a:moveTo>
                  <a:cubicBezTo>
                    <a:pt x="82259" y="157277"/>
                    <a:pt x="78599" y="155876"/>
                    <a:pt x="75810" y="153088"/>
                  </a:cubicBezTo>
                  <a:cubicBezTo>
                    <a:pt x="70220" y="147497"/>
                    <a:pt x="70220" y="138461"/>
                    <a:pt x="75810" y="132871"/>
                  </a:cubicBezTo>
                  <a:lnTo>
                    <a:pt x="133002" y="75679"/>
                  </a:lnTo>
                  <a:cubicBezTo>
                    <a:pt x="138593" y="70088"/>
                    <a:pt x="147629" y="70088"/>
                    <a:pt x="153219" y="75679"/>
                  </a:cubicBezTo>
                  <a:cubicBezTo>
                    <a:pt x="158810" y="81269"/>
                    <a:pt x="158810" y="90306"/>
                    <a:pt x="153219" y="95896"/>
                  </a:cubicBezTo>
                  <a:lnTo>
                    <a:pt x="96028" y="153088"/>
                  </a:lnTo>
                  <a:cubicBezTo>
                    <a:pt x="93240" y="155876"/>
                    <a:pt x="89579" y="157277"/>
                    <a:pt x="85919" y="157277"/>
                  </a:cubicBezTo>
                  <a:close/>
                  <a:moveTo>
                    <a:pt x="253305" y="95896"/>
                  </a:moveTo>
                  <a:lnTo>
                    <a:pt x="153219" y="195982"/>
                  </a:lnTo>
                  <a:cubicBezTo>
                    <a:pt x="150431" y="198770"/>
                    <a:pt x="146771" y="200171"/>
                    <a:pt x="143111" y="200171"/>
                  </a:cubicBezTo>
                  <a:cubicBezTo>
                    <a:pt x="139451" y="200171"/>
                    <a:pt x="135790" y="198770"/>
                    <a:pt x="133002" y="195982"/>
                  </a:cubicBezTo>
                  <a:cubicBezTo>
                    <a:pt x="127412" y="190391"/>
                    <a:pt x="127412" y="181355"/>
                    <a:pt x="133002" y="175764"/>
                  </a:cubicBezTo>
                  <a:lnTo>
                    <a:pt x="233088" y="75679"/>
                  </a:lnTo>
                  <a:cubicBezTo>
                    <a:pt x="238678" y="70088"/>
                    <a:pt x="247714" y="70088"/>
                    <a:pt x="253305" y="75679"/>
                  </a:cubicBezTo>
                  <a:cubicBezTo>
                    <a:pt x="258895" y="81269"/>
                    <a:pt x="258895" y="90306"/>
                    <a:pt x="253305" y="95896"/>
                  </a:cubicBezTo>
                  <a:close/>
                </a:path>
              </a:pathLst>
            </a:custGeom>
            <a:grpFill/>
            <a:ln w="14288" cap="flat">
              <a:noFill/>
              <a:prstDash val="solid"/>
              <a:miter/>
            </a:ln>
          </p:spPr>
          <p:txBody>
            <a:bodyPr rtlCol="0" anchor="ctr"/>
            <a:lstStyle/>
            <a:p>
              <a:endParaRPr lang="en-US" sz="1350"/>
            </a:p>
          </p:txBody>
        </p:sp>
      </p:grpSp>
      <p:sp>
        <p:nvSpPr>
          <p:cNvPr id="46" name="TextBox 45">
            <a:extLst>
              <a:ext uri="{FF2B5EF4-FFF2-40B4-BE49-F238E27FC236}">
                <a16:creationId xmlns:a16="http://schemas.microsoft.com/office/drawing/2014/main" id="{E7103FC8-93EE-42DD-8C56-1F74FAF8CC3E}"/>
              </a:ext>
            </a:extLst>
          </p:cNvPr>
          <p:cNvSpPr txBox="1"/>
          <p:nvPr/>
        </p:nvSpPr>
        <p:spPr>
          <a:xfrm>
            <a:off x="1307872" y="4679894"/>
            <a:ext cx="782587" cy="276999"/>
          </a:xfrm>
          <a:prstGeom prst="rect">
            <a:avLst/>
          </a:prstGeom>
          <a:noFill/>
        </p:spPr>
        <p:txBody>
          <a:bodyPr wrap="none" rtlCol="0" anchor="ctr">
            <a:spAutoFit/>
          </a:bodyPr>
          <a:lstStyle/>
          <a:p>
            <a:r>
              <a:rPr lang="en-US" sz="1200" b="1">
                <a:latin typeface="+mj-lt"/>
              </a:rPr>
              <a:t>DIVING</a:t>
            </a:r>
          </a:p>
        </p:txBody>
      </p:sp>
      <p:sp>
        <p:nvSpPr>
          <p:cNvPr id="47" name="TextBox 46">
            <a:extLst>
              <a:ext uri="{FF2B5EF4-FFF2-40B4-BE49-F238E27FC236}">
                <a16:creationId xmlns:a16="http://schemas.microsoft.com/office/drawing/2014/main" id="{5FEAD91F-B057-4F20-AABB-D97E5A45A771}"/>
              </a:ext>
            </a:extLst>
          </p:cNvPr>
          <p:cNvSpPr txBox="1"/>
          <p:nvPr/>
        </p:nvSpPr>
        <p:spPr>
          <a:xfrm>
            <a:off x="1307872" y="4862350"/>
            <a:ext cx="2200872"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grpSp>
        <p:nvGrpSpPr>
          <p:cNvPr id="54" name="Group 53">
            <a:extLst>
              <a:ext uri="{FF2B5EF4-FFF2-40B4-BE49-F238E27FC236}">
                <a16:creationId xmlns:a16="http://schemas.microsoft.com/office/drawing/2014/main" id="{6C4E5DAD-9433-4447-B29E-34F195F7BB76}"/>
              </a:ext>
            </a:extLst>
          </p:cNvPr>
          <p:cNvGrpSpPr/>
          <p:nvPr/>
        </p:nvGrpSpPr>
        <p:grpSpPr>
          <a:xfrm>
            <a:off x="689952" y="3841877"/>
            <a:ext cx="441190" cy="431036"/>
            <a:chOff x="2814884" y="2292557"/>
            <a:chExt cx="1102806" cy="1077424"/>
          </a:xfrm>
          <a:solidFill>
            <a:schemeClr val="bg2"/>
          </a:solidFill>
        </p:grpSpPr>
        <p:sp>
          <p:nvSpPr>
            <p:cNvPr id="55" name="Freeform: Shape 54">
              <a:extLst>
                <a:ext uri="{FF2B5EF4-FFF2-40B4-BE49-F238E27FC236}">
                  <a16:creationId xmlns:a16="http://schemas.microsoft.com/office/drawing/2014/main" id="{22BFD34A-B3BA-4D26-96A8-A6E56B310A0B}"/>
                </a:ext>
              </a:extLst>
            </p:cNvPr>
            <p:cNvSpPr/>
            <p:nvPr/>
          </p:nvSpPr>
          <p:spPr>
            <a:xfrm>
              <a:off x="2814884" y="2292557"/>
              <a:ext cx="670011" cy="1077424"/>
            </a:xfrm>
            <a:custGeom>
              <a:avLst/>
              <a:gdLst>
                <a:gd name="connsiteX0" fmla="*/ 337746 w 670010"/>
                <a:gd name="connsiteY0" fmla="*/ 0 h 1077423"/>
                <a:gd name="connsiteX1" fmla="*/ 145721 w 670010"/>
                <a:gd name="connsiteY1" fmla="*/ 211720 h 1077423"/>
                <a:gd name="connsiteX2" fmla="*/ 472 w 670010"/>
                <a:gd name="connsiteY2" fmla="*/ 1001975 h 1077423"/>
                <a:gd name="connsiteX3" fmla="*/ 17705 w 670010"/>
                <a:gd name="connsiteY3" fmla="*/ 1041365 h 1077423"/>
                <a:gd name="connsiteX4" fmla="*/ 39861 w 670010"/>
                <a:gd name="connsiteY4" fmla="*/ 1048749 h 1077423"/>
                <a:gd name="connsiteX5" fmla="*/ 59556 w 670010"/>
                <a:gd name="connsiteY5" fmla="*/ 1043825 h 1077423"/>
                <a:gd name="connsiteX6" fmla="*/ 103870 w 670010"/>
                <a:gd name="connsiteY6" fmla="*/ 1019206 h 1077423"/>
                <a:gd name="connsiteX7" fmla="*/ 167878 w 670010"/>
                <a:gd name="connsiteY7" fmla="*/ 1001973 h 1077423"/>
                <a:gd name="connsiteX8" fmla="*/ 234348 w 670010"/>
                <a:gd name="connsiteY8" fmla="*/ 1021668 h 1077423"/>
                <a:gd name="connsiteX9" fmla="*/ 313127 w 670010"/>
                <a:gd name="connsiteY9" fmla="*/ 1070905 h 1077423"/>
                <a:gd name="connsiteX10" fmla="*/ 335284 w 670010"/>
                <a:gd name="connsiteY10" fmla="*/ 1078291 h 1077423"/>
                <a:gd name="connsiteX11" fmla="*/ 357441 w 670010"/>
                <a:gd name="connsiteY11" fmla="*/ 1070905 h 1077423"/>
                <a:gd name="connsiteX12" fmla="*/ 431296 w 670010"/>
                <a:gd name="connsiteY12" fmla="*/ 1021668 h 1077423"/>
                <a:gd name="connsiteX13" fmla="*/ 500228 w 670010"/>
                <a:gd name="connsiteY13" fmla="*/ 1001973 h 1077423"/>
                <a:gd name="connsiteX14" fmla="*/ 561775 w 670010"/>
                <a:gd name="connsiteY14" fmla="*/ 1019206 h 1077423"/>
                <a:gd name="connsiteX15" fmla="*/ 611012 w 670010"/>
                <a:gd name="connsiteY15" fmla="*/ 1046287 h 1077423"/>
                <a:gd name="connsiteX16" fmla="*/ 630707 w 670010"/>
                <a:gd name="connsiteY16" fmla="*/ 1051211 h 1077423"/>
                <a:gd name="connsiteX17" fmla="*/ 652865 w 670010"/>
                <a:gd name="connsiteY17" fmla="*/ 1043825 h 1077423"/>
                <a:gd name="connsiteX18" fmla="*/ 670098 w 670010"/>
                <a:gd name="connsiteY18" fmla="*/ 1004437 h 1077423"/>
                <a:gd name="connsiteX19" fmla="*/ 524847 w 670010"/>
                <a:gd name="connsiteY19" fmla="*/ 214181 h 1077423"/>
                <a:gd name="connsiteX20" fmla="*/ 337746 w 670010"/>
                <a:gd name="connsiteY20" fmla="*/ 0 h 1077423"/>
                <a:gd name="connsiteX21" fmla="*/ 337746 w 670010"/>
                <a:gd name="connsiteY21" fmla="*/ 494833 h 1077423"/>
                <a:gd name="connsiteX22" fmla="*/ 229424 w 670010"/>
                <a:gd name="connsiteY22" fmla="*/ 283113 h 1077423"/>
                <a:gd name="connsiteX23" fmla="*/ 337746 w 670010"/>
                <a:gd name="connsiteY23" fmla="*/ 73856 h 1077423"/>
                <a:gd name="connsiteX24" fmla="*/ 446068 w 670010"/>
                <a:gd name="connsiteY24" fmla="*/ 283113 h 1077423"/>
                <a:gd name="connsiteX25" fmla="*/ 337746 w 670010"/>
                <a:gd name="connsiteY25" fmla="*/ 494833 h 107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0010" h="1077423">
                  <a:moveTo>
                    <a:pt x="337746" y="0"/>
                  </a:moveTo>
                  <a:cubicBezTo>
                    <a:pt x="217115" y="0"/>
                    <a:pt x="160492" y="91089"/>
                    <a:pt x="145721" y="211720"/>
                  </a:cubicBezTo>
                  <a:lnTo>
                    <a:pt x="472" y="1001975"/>
                  </a:lnTo>
                  <a:cubicBezTo>
                    <a:pt x="-1990" y="1016746"/>
                    <a:pt x="5395" y="1031518"/>
                    <a:pt x="17705" y="1041365"/>
                  </a:cubicBezTo>
                  <a:cubicBezTo>
                    <a:pt x="25090" y="1046289"/>
                    <a:pt x="32476" y="1048749"/>
                    <a:pt x="39861" y="1048749"/>
                  </a:cubicBezTo>
                  <a:cubicBezTo>
                    <a:pt x="47247" y="1048749"/>
                    <a:pt x="54633" y="1046289"/>
                    <a:pt x="59556" y="1043825"/>
                  </a:cubicBezTo>
                  <a:lnTo>
                    <a:pt x="103870" y="1019206"/>
                  </a:lnTo>
                  <a:cubicBezTo>
                    <a:pt x="123564" y="1006897"/>
                    <a:pt x="145721" y="1001973"/>
                    <a:pt x="167878" y="1001973"/>
                  </a:cubicBezTo>
                  <a:cubicBezTo>
                    <a:pt x="192496" y="1001973"/>
                    <a:pt x="214653" y="1009359"/>
                    <a:pt x="234348" y="1021668"/>
                  </a:cubicBezTo>
                  <a:lnTo>
                    <a:pt x="313127" y="1070905"/>
                  </a:lnTo>
                  <a:cubicBezTo>
                    <a:pt x="320513" y="1075829"/>
                    <a:pt x="327899" y="1078291"/>
                    <a:pt x="335284" y="1078291"/>
                  </a:cubicBezTo>
                  <a:cubicBezTo>
                    <a:pt x="342670" y="1078291"/>
                    <a:pt x="350055" y="1075829"/>
                    <a:pt x="357441" y="1070905"/>
                  </a:cubicBezTo>
                  <a:lnTo>
                    <a:pt x="431296" y="1021668"/>
                  </a:lnTo>
                  <a:cubicBezTo>
                    <a:pt x="450991" y="1006897"/>
                    <a:pt x="475610" y="1001973"/>
                    <a:pt x="500228" y="1001973"/>
                  </a:cubicBezTo>
                  <a:cubicBezTo>
                    <a:pt x="522385" y="1001973"/>
                    <a:pt x="542080" y="1006897"/>
                    <a:pt x="561775" y="1019206"/>
                  </a:cubicBezTo>
                  <a:lnTo>
                    <a:pt x="611012" y="1046287"/>
                  </a:lnTo>
                  <a:cubicBezTo>
                    <a:pt x="618398" y="1048747"/>
                    <a:pt x="623321" y="1051211"/>
                    <a:pt x="630707" y="1051211"/>
                  </a:cubicBezTo>
                  <a:cubicBezTo>
                    <a:pt x="638092" y="1051211"/>
                    <a:pt x="645478" y="1048749"/>
                    <a:pt x="652865" y="1043825"/>
                  </a:cubicBezTo>
                  <a:cubicBezTo>
                    <a:pt x="665175" y="1036439"/>
                    <a:pt x="672558" y="1019206"/>
                    <a:pt x="670098" y="1004437"/>
                  </a:cubicBezTo>
                  <a:lnTo>
                    <a:pt x="524847" y="214181"/>
                  </a:lnTo>
                  <a:cubicBezTo>
                    <a:pt x="515000" y="91089"/>
                    <a:pt x="458377" y="0"/>
                    <a:pt x="337746" y="0"/>
                  </a:cubicBezTo>
                  <a:close/>
                  <a:moveTo>
                    <a:pt x="337746" y="494833"/>
                  </a:moveTo>
                  <a:cubicBezTo>
                    <a:pt x="251581" y="494833"/>
                    <a:pt x="229424" y="401282"/>
                    <a:pt x="229424" y="283113"/>
                  </a:cubicBezTo>
                  <a:cubicBezTo>
                    <a:pt x="229424" y="164944"/>
                    <a:pt x="251581" y="73856"/>
                    <a:pt x="337746" y="73856"/>
                  </a:cubicBezTo>
                  <a:cubicBezTo>
                    <a:pt x="423911" y="73856"/>
                    <a:pt x="446068" y="167406"/>
                    <a:pt x="446068" y="283113"/>
                  </a:cubicBezTo>
                  <a:cubicBezTo>
                    <a:pt x="446068" y="398821"/>
                    <a:pt x="423911" y="494833"/>
                    <a:pt x="337746" y="494833"/>
                  </a:cubicBezTo>
                  <a:close/>
                </a:path>
              </a:pathLst>
            </a:custGeom>
            <a:grpFill/>
            <a:ln w="191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E61FB331-002E-47B1-8C98-ECC0D0F0BAFE}"/>
                </a:ext>
              </a:extLst>
            </p:cNvPr>
            <p:cNvSpPr/>
            <p:nvPr/>
          </p:nvSpPr>
          <p:spPr>
            <a:xfrm>
              <a:off x="3396356" y="2292557"/>
              <a:ext cx="521334" cy="1075493"/>
            </a:xfrm>
            <a:custGeom>
              <a:avLst/>
              <a:gdLst>
                <a:gd name="connsiteX0" fmla="*/ 376664 w 521334"/>
                <a:gd name="connsiteY0" fmla="*/ 211720 h 1075492"/>
                <a:gd name="connsiteX1" fmla="*/ 184639 w 521334"/>
                <a:gd name="connsiteY1" fmla="*/ 0 h 1075492"/>
                <a:gd name="connsiteX2" fmla="*/ 0 w 521334"/>
                <a:gd name="connsiteY2" fmla="*/ 169868 h 1075492"/>
                <a:gd name="connsiteX3" fmla="*/ 4924 w 521334"/>
                <a:gd name="connsiteY3" fmla="*/ 201872 h 1075492"/>
                <a:gd name="connsiteX4" fmla="*/ 150175 w 521334"/>
                <a:gd name="connsiteY4" fmla="*/ 994590 h 1075492"/>
                <a:gd name="connsiteX5" fmla="*/ 140326 w 521334"/>
                <a:gd name="connsiteY5" fmla="*/ 1053676 h 1075492"/>
                <a:gd name="connsiteX6" fmla="*/ 164944 w 521334"/>
                <a:gd name="connsiteY6" fmla="*/ 1068445 h 1075492"/>
                <a:gd name="connsiteX7" fmla="*/ 187103 w 521334"/>
                <a:gd name="connsiteY7" fmla="*/ 1075831 h 1075492"/>
                <a:gd name="connsiteX8" fmla="*/ 209260 w 521334"/>
                <a:gd name="connsiteY8" fmla="*/ 1068445 h 1075492"/>
                <a:gd name="connsiteX9" fmla="*/ 283115 w 521334"/>
                <a:gd name="connsiteY9" fmla="*/ 1019208 h 1075492"/>
                <a:gd name="connsiteX10" fmla="*/ 352047 w 521334"/>
                <a:gd name="connsiteY10" fmla="*/ 999513 h 1075492"/>
                <a:gd name="connsiteX11" fmla="*/ 413594 w 521334"/>
                <a:gd name="connsiteY11" fmla="*/ 1016748 h 1075492"/>
                <a:gd name="connsiteX12" fmla="*/ 462831 w 521334"/>
                <a:gd name="connsiteY12" fmla="*/ 1043827 h 1075492"/>
                <a:gd name="connsiteX13" fmla="*/ 482526 w 521334"/>
                <a:gd name="connsiteY13" fmla="*/ 1048751 h 1075492"/>
                <a:gd name="connsiteX14" fmla="*/ 504682 w 521334"/>
                <a:gd name="connsiteY14" fmla="*/ 1041367 h 1075492"/>
                <a:gd name="connsiteX15" fmla="*/ 521915 w 521334"/>
                <a:gd name="connsiteY15" fmla="*/ 1001977 h 1075492"/>
                <a:gd name="connsiteX16" fmla="*/ 376664 w 521334"/>
                <a:gd name="connsiteY16" fmla="*/ 211720 h 1075492"/>
                <a:gd name="connsiteX17" fmla="*/ 184639 w 521334"/>
                <a:gd name="connsiteY17" fmla="*/ 494833 h 1075492"/>
                <a:gd name="connsiteX18" fmla="*/ 76318 w 521334"/>
                <a:gd name="connsiteY18" fmla="*/ 283113 h 1075492"/>
                <a:gd name="connsiteX19" fmla="*/ 184639 w 521334"/>
                <a:gd name="connsiteY19" fmla="*/ 73856 h 1075492"/>
                <a:gd name="connsiteX20" fmla="*/ 292963 w 521334"/>
                <a:gd name="connsiteY20" fmla="*/ 283113 h 1075492"/>
                <a:gd name="connsiteX21" fmla="*/ 184639 w 521334"/>
                <a:gd name="connsiteY21" fmla="*/ 494833 h 107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1334" h="1075492">
                  <a:moveTo>
                    <a:pt x="376664" y="211720"/>
                  </a:moveTo>
                  <a:cubicBezTo>
                    <a:pt x="361893" y="91089"/>
                    <a:pt x="307732" y="0"/>
                    <a:pt x="184639" y="0"/>
                  </a:cubicBezTo>
                  <a:cubicBezTo>
                    <a:pt x="76318" y="0"/>
                    <a:pt x="22159" y="71394"/>
                    <a:pt x="0" y="169868"/>
                  </a:cubicBezTo>
                  <a:cubicBezTo>
                    <a:pt x="2462" y="179715"/>
                    <a:pt x="4924" y="192025"/>
                    <a:pt x="4924" y="201872"/>
                  </a:cubicBezTo>
                  <a:lnTo>
                    <a:pt x="150175" y="994590"/>
                  </a:lnTo>
                  <a:cubicBezTo>
                    <a:pt x="152635" y="1014285"/>
                    <a:pt x="147713" y="1033979"/>
                    <a:pt x="140326" y="1053676"/>
                  </a:cubicBezTo>
                  <a:lnTo>
                    <a:pt x="164944" y="1068445"/>
                  </a:lnTo>
                  <a:cubicBezTo>
                    <a:pt x="172330" y="1073369"/>
                    <a:pt x="179715" y="1075831"/>
                    <a:pt x="187103" y="1075831"/>
                  </a:cubicBezTo>
                  <a:cubicBezTo>
                    <a:pt x="194491" y="1075831"/>
                    <a:pt x="201872" y="1073369"/>
                    <a:pt x="209260" y="1068445"/>
                  </a:cubicBezTo>
                  <a:lnTo>
                    <a:pt x="283115" y="1019208"/>
                  </a:lnTo>
                  <a:cubicBezTo>
                    <a:pt x="302810" y="1004439"/>
                    <a:pt x="327429" y="999513"/>
                    <a:pt x="352047" y="999513"/>
                  </a:cubicBezTo>
                  <a:cubicBezTo>
                    <a:pt x="374204" y="999513"/>
                    <a:pt x="393899" y="1004439"/>
                    <a:pt x="413594" y="1016748"/>
                  </a:cubicBezTo>
                  <a:lnTo>
                    <a:pt x="462831" y="1043827"/>
                  </a:lnTo>
                  <a:cubicBezTo>
                    <a:pt x="470216" y="1046289"/>
                    <a:pt x="475140" y="1048751"/>
                    <a:pt x="482526" y="1048751"/>
                  </a:cubicBezTo>
                  <a:cubicBezTo>
                    <a:pt x="489911" y="1048751"/>
                    <a:pt x="497295" y="1046291"/>
                    <a:pt x="504682" y="1041367"/>
                  </a:cubicBezTo>
                  <a:cubicBezTo>
                    <a:pt x="516992" y="1033981"/>
                    <a:pt x="524377" y="1016748"/>
                    <a:pt x="521915" y="1001977"/>
                  </a:cubicBezTo>
                  <a:lnTo>
                    <a:pt x="376664" y="211720"/>
                  </a:lnTo>
                  <a:close/>
                  <a:moveTo>
                    <a:pt x="184639" y="494833"/>
                  </a:moveTo>
                  <a:cubicBezTo>
                    <a:pt x="98474" y="494833"/>
                    <a:pt x="76318" y="401282"/>
                    <a:pt x="76318" y="283113"/>
                  </a:cubicBezTo>
                  <a:cubicBezTo>
                    <a:pt x="76318" y="164944"/>
                    <a:pt x="98474" y="73856"/>
                    <a:pt x="184639" y="73856"/>
                  </a:cubicBezTo>
                  <a:cubicBezTo>
                    <a:pt x="270804" y="73856"/>
                    <a:pt x="292963" y="167406"/>
                    <a:pt x="292963" y="283113"/>
                  </a:cubicBezTo>
                  <a:cubicBezTo>
                    <a:pt x="292961" y="398821"/>
                    <a:pt x="270804" y="494833"/>
                    <a:pt x="184639" y="494833"/>
                  </a:cubicBezTo>
                  <a:close/>
                </a:path>
              </a:pathLst>
            </a:custGeom>
            <a:grpFill/>
            <a:ln w="1915" cap="flat">
              <a:noFill/>
              <a:prstDash val="solid"/>
              <a:miter/>
            </a:ln>
          </p:spPr>
          <p:txBody>
            <a:bodyPr rtlCol="0" anchor="ctr"/>
            <a:lstStyle/>
            <a:p>
              <a:endParaRPr lang="en-US" sz="1350"/>
            </a:p>
          </p:txBody>
        </p:sp>
      </p:grpSp>
      <p:pic>
        <p:nvPicPr>
          <p:cNvPr id="22" name="Picture 21">
            <a:extLst>
              <a:ext uri="{FF2B5EF4-FFF2-40B4-BE49-F238E27FC236}">
                <a16:creationId xmlns:a16="http://schemas.microsoft.com/office/drawing/2014/main" id="{03533298-88F8-4476-8E0D-EA8A6FE0E615}"/>
              </a:ext>
            </a:extLst>
          </p:cNvPr>
          <p:cNvPicPr>
            <a:picLocks noChangeAspect="1"/>
          </p:cNvPicPr>
          <p:nvPr/>
        </p:nvPicPr>
        <p:blipFill>
          <a:blip r:embed="rId2">
            <a:extLst>
              <a:ext uri="{28A0092B-C50C-407E-A947-70E740481C1C}">
                <a14:useLocalDpi xmlns:a14="http://schemas.microsoft.com/office/drawing/2010/main" val="0"/>
              </a:ext>
            </a:extLst>
          </a:blip>
          <a:srcRect l="4337" t="5157" r="4337" b="5157"/>
          <a:stretch>
            <a:fillRect/>
          </a:stretch>
        </p:blipFill>
        <p:spPr>
          <a:xfrm>
            <a:off x="4488372" y="0"/>
            <a:ext cx="4655628" cy="6858000"/>
          </a:xfrm>
          <a:custGeom>
            <a:avLst/>
            <a:gdLst>
              <a:gd name="connsiteX0" fmla="*/ 1507157 w 4655628"/>
              <a:gd name="connsiteY0" fmla="*/ 0 h 6858000"/>
              <a:gd name="connsiteX1" fmla="*/ 4655628 w 4655628"/>
              <a:gd name="connsiteY1" fmla="*/ 0 h 6858000"/>
              <a:gd name="connsiteX2" fmla="*/ 4655628 w 4655628"/>
              <a:gd name="connsiteY2" fmla="*/ 6857999 h 6858000"/>
              <a:gd name="connsiteX3" fmla="*/ 3708345 w 4655628"/>
              <a:gd name="connsiteY3" fmla="*/ 6857999 h 6858000"/>
              <a:gd name="connsiteX4" fmla="*/ 3708345 w 4655628"/>
              <a:gd name="connsiteY4" fmla="*/ 6858000 h 6858000"/>
              <a:gd name="connsiteX5" fmla="*/ 92352 w 4655628"/>
              <a:gd name="connsiteY5" fmla="*/ 6858000 h 6858000"/>
              <a:gd name="connsiteX6" fmla="*/ 41060 w 4655628"/>
              <a:gd name="connsiteY6" fmla="*/ 5912131 h 6858000"/>
              <a:gd name="connsiteX7" fmla="*/ 455457 w 4655628"/>
              <a:gd name="connsiteY7" fmla="*/ 4828957 h 6858000"/>
              <a:gd name="connsiteX8" fmla="*/ 862520 w 4655628"/>
              <a:gd name="connsiteY8" fmla="*/ 3741499 h 6858000"/>
              <a:gd name="connsiteX9" fmla="*/ 889218 w 4655628"/>
              <a:gd name="connsiteY9" fmla="*/ 2142197 h 6858000"/>
              <a:gd name="connsiteX10" fmla="*/ 1387998 w 4655628"/>
              <a:gd name="connsiteY10" fmla="*/ 2040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55628" h="6858000">
                <a:moveTo>
                  <a:pt x="1507157" y="0"/>
                </a:moveTo>
                <a:lnTo>
                  <a:pt x="4655628" y="0"/>
                </a:lnTo>
                <a:lnTo>
                  <a:pt x="4655628" y="6857999"/>
                </a:lnTo>
                <a:lnTo>
                  <a:pt x="3708345" y="6857999"/>
                </a:lnTo>
                <a:lnTo>
                  <a:pt x="3708345" y="6858000"/>
                </a:lnTo>
                <a:lnTo>
                  <a:pt x="92352" y="6858000"/>
                </a:lnTo>
                <a:cubicBezTo>
                  <a:pt x="-19016" y="6571659"/>
                  <a:pt x="-21270" y="6229531"/>
                  <a:pt x="41060" y="5912131"/>
                </a:cubicBezTo>
                <a:cubicBezTo>
                  <a:pt x="118414" y="5518223"/>
                  <a:pt x="288817" y="5170200"/>
                  <a:pt x="455457" y="4828957"/>
                </a:cubicBezTo>
                <a:cubicBezTo>
                  <a:pt x="622103" y="4487750"/>
                  <a:pt x="790365" y="4137182"/>
                  <a:pt x="862520" y="3741499"/>
                </a:cubicBezTo>
                <a:cubicBezTo>
                  <a:pt x="957296" y="3221791"/>
                  <a:pt x="877602" y="2676853"/>
                  <a:pt x="889218" y="2142197"/>
                </a:cubicBezTo>
                <a:cubicBezTo>
                  <a:pt x="904289" y="1448675"/>
                  <a:pt x="1085660" y="768099"/>
                  <a:pt x="1387998" y="204023"/>
                </a:cubicBezTo>
                <a:close/>
              </a:path>
            </a:pathLst>
          </a:custGeom>
        </p:spPr>
      </p:pic>
    </p:spTree>
    <p:extLst>
      <p:ext uri="{BB962C8B-B14F-4D97-AF65-F5344CB8AC3E}">
        <p14:creationId xmlns:p14="http://schemas.microsoft.com/office/powerpoint/2010/main" val="1843504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p:cTn id="45" dur="500" fill="hold"/>
                                        <p:tgtEl>
                                          <p:spTgt spid="45"/>
                                        </p:tgtEl>
                                        <p:attrNameLst>
                                          <p:attrName>ppt_w</p:attrName>
                                        </p:attrNameLst>
                                      </p:cBhvr>
                                      <p:tavLst>
                                        <p:tav tm="0">
                                          <p:val>
                                            <p:fltVal val="0"/>
                                          </p:val>
                                        </p:tav>
                                        <p:tav tm="100000">
                                          <p:val>
                                            <p:strVal val="#ppt_w"/>
                                          </p:val>
                                        </p:tav>
                                      </p:tavLst>
                                    </p:anim>
                                    <p:anim calcmode="lin" valueType="num">
                                      <p:cBhvr>
                                        <p:cTn id="46" dur="500" fill="hold"/>
                                        <p:tgtEl>
                                          <p:spTgt spid="45"/>
                                        </p:tgtEl>
                                        <p:attrNameLst>
                                          <p:attrName>ppt_h</p:attrName>
                                        </p:attrNameLst>
                                      </p:cBhvr>
                                      <p:tavLst>
                                        <p:tav tm="0">
                                          <p:val>
                                            <p:fltVal val="0"/>
                                          </p:val>
                                        </p:tav>
                                        <p:tav tm="100000">
                                          <p:val>
                                            <p:strVal val="#ppt_h"/>
                                          </p:val>
                                        </p:tav>
                                      </p:tavLst>
                                    </p:anim>
                                    <p:animEffect transition="in" filter="fade">
                                      <p:cBhvr>
                                        <p:cTn id="47" dur="500"/>
                                        <p:tgtEl>
                                          <p:spTgt spid="45"/>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6" grpId="0"/>
      <p:bldP spid="2" grpId="0"/>
      <p:bldP spid="3" grpId="0"/>
      <p:bldP spid="7" grpId="0" animBg="1"/>
      <p:bldP spid="5" grpId="0"/>
      <p:bldP spid="21" grpId="0"/>
      <p:bldP spid="44" grpId="0" animBg="1"/>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reeform: Shape 136">
            <a:extLst>
              <a:ext uri="{FF2B5EF4-FFF2-40B4-BE49-F238E27FC236}">
                <a16:creationId xmlns:a16="http://schemas.microsoft.com/office/drawing/2014/main" id="{A186BBE5-7624-459C-BDDD-07E376AC3D99}"/>
              </a:ext>
            </a:extLst>
          </p:cNvPr>
          <p:cNvSpPr/>
          <p:nvPr/>
        </p:nvSpPr>
        <p:spPr>
          <a:xfrm rot="1800000">
            <a:off x="140088" y="1114009"/>
            <a:ext cx="4629983" cy="4629983"/>
          </a:xfrm>
          <a:custGeom>
            <a:avLst/>
            <a:gdLst>
              <a:gd name="connsiteX0" fmla="*/ 694737 w 823563"/>
              <a:gd name="connsiteY0" fmla="*/ 474821 h 823563"/>
              <a:gd name="connsiteX1" fmla="*/ 415093 w 823563"/>
              <a:gd name="connsiteY1" fmla="*/ 825802 h 823563"/>
              <a:gd name="connsiteX2" fmla="*/ 86926 w 823563"/>
              <a:gd name="connsiteY2" fmla="*/ 523336 h 823563"/>
              <a:gd name="connsiteX3" fmla="*/ 215334 w 823563"/>
              <a:gd name="connsiteY3" fmla="*/ 169490 h 823563"/>
              <a:gd name="connsiteX4" fmla="*/ 657636 w 823563"/>
              <a:gd name="connsiteY4" fmla="*/ 1142 h 823563"/>
              <a:gd name="connsiteX5" fmla="*/ 694737 w 823563"/>
              <a:gd name="connsiteY5" fmla="*/ 474821 h 823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23563">
                <a:moveTo>
                  <a:pt x="694737" y="474821"/>
                </a:moveTo>
                <a:cubicBezTo>
                  <a:pt x="629104" y="563276"/>
                  <a:pt x="574891" y="817254"/>
                  <a:pt x="415093" y="825802"/>
                </a:cubicBezTo>
                <a:cubicBezTo>
                  <a:pt x="245806" y="834875"/>
                  <a:pt x="387745" y="625077"/>
                  <a:pt x="86926" y="523336"/>
                </a:cubicBezTo>
                <a:cubicBezTo>
                  <a:pt x="-60907" y="473331"/>
                  <a:pt x="-21512" y="169490"/>
                  <a:pt x="215334" y="169490"/>
                </a:cubicBezTo>
                <a:cubicBezTo>
                  <a:pt x="441821" y="169490"/>
                  <a:pt x="474287" y="-16193"/>
                  <a:pt x="657636" y="1142"/>
                </a:cubicBezTo>
                <a:cubicBezTo>
                  <a:pt x="840998" y="18458"/>
                  <a:pt x="906958" y="188779"/>
                  <a:pt x="694737" y="474821"/>
                </a:cubicBezTo>
                <a:close/>
              </a:path>
            </a:pathLst>
          </a:custGeom>
          <a:solidFill>
            <a:schemeClr val="accent1"/>
          </a:solidFill>
          <a:ln w="6794" cap="flat">
            <a:noFill/>
            <a:prstDash val="solid"/>
            <a:miter/>
          </a:ln>
        </p:spPr>
        <p:txBody>
          <a:bodyPr rtlCol="0" anchor="ctr"/>
          <a:lstStyle/>
          <a:p>
            <a:endParaRPr lang="en-US" sz="1350"/>
          </a:p>
        </p:txBody>
      </p:sp>
      <p:pic>
        <p:nvPicPr>
          <p:cNvPr id="15" name="Picture 14">
            <a:extLst>
              <a:ext uri="{FF2B5EF4-FFF2-40B4-BE49-F238E27FC236}">
                <a16:creationId xmlns:a16="http://schemas.microsoft.com/office/drawing/2014/main" id="{7CB4E15B-E0E9-4813-84E4-B0C2944D7245}"/>
              </a:ext>
            </a:extLst>
          </p:cNvPr>
          <p:cNvPicPr>
            <a:picLocks noChangeAspect="1"/>
          </p:cNvPicPr>
          <p:nvPr/>
        </p:nvPicPr>
        <p:blipFill>
          <a:blip r:embed="rId2">
            <a:extLst>
              <a:ext uri="{28A0092B-C50C-407E-A947-70E740481C1C}">
                <a14:useLocalDpi xmlns:a14="http://schemas.microsoft.com/office/drawing/2010/main" val="0"/>
              </a:ext>
            </a:extLst>
          </a:blip>
          <a:srcRect l="6615" t="40749" r="2598" b="35147"/>
          <a:stretch>
            <a:fillRect/>
          </a:stretch>
        </p:blipFill>
        <p:spPr>
          <a:xfrm>
            <a:off x="0" y="3"/>
            <a:ext cx="9144000" cy="2427811"/>
          </a:xfrm>
          <a:custGeom>
            <a:avLst/>
            <a:gdLst>
              <a:gd name="connsiteX0" fmla="*/ 0 w 9144000"/>
              <a:gd name="connsiteY0" fmla="*/ 0 h 2427811"/>
              <a:gd name="connsiteX1" fmla="*/ 9144000 w 9144000"/>
              <a:gd name="connsiteY1" fmla="*/ 0 h 2427811"/>
              <a:gd name="connsiteX2" fmla="*/ 9144000 w 9144000"/>
              <a:gd name="connsiteY2" fmla="*/ 2338759 h 2427811"/>
              <a:gd name="connsiteX3" fmla="*/ 8136653 w 9144000"/>
              <a:gd name="connsiteY3" fmla="*/ 2214560 h 2427811"/>
              <a:gd name="connsiteX4" fmla="*/ 6802037 w 9144000"/>
              <a:gd name="connsiteY4" fmla="*/ 1845048 h 2427811"/>
              <a:gd name="connsiteX5" fmla="*/ 5796653 w 9144000"/>
              <a:gd name="connsiteY5" fmla="*/ 1865439 h 2427811"/>
              <a:gd name="connsiteX6" fmla="*/ 4781452 w 9144000"/>
              <a:gd name="connsiteY6" fmla="*/ 2291180 h 2427811"/>
              <a:gd name="connsiteX7" fmla="*/ 4046563 w 9144000"/>
              <a:gd name="connsiteY7" fmla="*/ 2427429 h 2427811"/>
              <a:gd name="connsiteX8" fmla="*/ 3346035 w 9144000"/>
              <a:gd name="connsiteY8" fmla="*/ 2311571 h 2427811"/>
              <a:gd name="connsiteX9" fmla="*/ 2187491 w 9144000"/>
              <a:gd name="connsiteY9" fmla="*/ 1798705 h 2427811"/>
              <a:gd name="connsiteX10" fmla="*/ 837163 w 9144000"/>
              <a:gd name="connsiteY10" fmla="*/ 1898188 h 2427811"/>
              <a:gd name="connsiteX11" fmla="*/ 0 w 9144000"/>
              <a:gd name="connsiteY11" fmla="*/ 2045870 h 2427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2427811">
                <a:moveTo>
                  <a:pt x="0" y="0"/>
                </a:moveTo>
                <a:lnTo>
                  <a:pt x="9144000" y="0"/>
                </a:lnTo>
                <a:lnTo>
                  <a:pt x="9144000" y="2338759"/>
                </a:lnTo>
                <a:cubicBezTo>
                  <a:pt x="8829818" y="2348029"/>
                  <a:pt x="8477018" y="2297360"/>
                  <a:pt x="8136653" y="2214560"/>
                </a:cubicBezTo>
                <a:cubicBezTo>
                  <a:pt x="7647709" y="2095303"/>
                  <a:pt x="7217672" y="1934029"/>
                  <a:pt x="6802037" y="1845048"/>
                </a:cubicBezTo>
                <a:cubicBezTo>
                  <a:pt x="6454472" y="1770280"/>
                  <a:pt x="6093163" y="1773988"/>
                  <a:pt x="5796653" y="1865439"/>
                </a:cubicBezTo>
                <a:cubicBezTo>
                  <a:pt x="5460872" y="1968630"/>
                  <a:pt x="5156510" y="2150297"/>
                  <a:pt x="4781452" y="2291180"/>
                </a:cubicBezTo>
                <a:cubicBezTo>
                  <a:pt x="4553999" y="2376143"/>
                  <a:pt x="4297418" y="2422796"/>
                  <a:pt x="4046563" y="2427429"/>
                </a:cubicBezTo>
                <a:cubicBezTo>
                  <a:pt x="3795709" y="2432065"/>
                  <a:pt x="3550582" y="2394681"/>
                  <a:pt x="3346035" y="2311571"/>
                </a:cubicBezTo>
                <a:cubicBezTo>
                  <a:pt x="2915344" y="2135467"/>
                  <a:pt x="2609672" y="1874708"/>
                  <a:pt x="2187491" y="1798705"/>
                </a:cubicBezTo>
                <a:cubicBezTo>
                  <a:pt x="1823563" y="1733823"/>
                  <a:pt x="1352291" y="1804266"/>
                  <a:pt x="837163" y="1898188"/>
                </a:cubicBezTo>
                <a:cubicBezTo>
                  <a:pt x="561600" y="1948856"/>
                  <a:pt x="280800" y="2003233"/>
                  <a:pt x="0" y="2045870"/>
                </a:cubicBezTo>
                <a:close/>
              </a:path>
            </a:pathLst>
          </a:custGeom>
        </p:spPr>
      </p:pic>
      <p:pic>
        <p:nvPicPr>
          <p:cNvPr id="17" name="Picture 16">
            <a:extLst>
              <a:ext uri="{FF2B5EF4-FFF2-40B4-BE49-F238E27FC236}">
                <a16:creationId xmlns:a16="http://schemas.microsoft.com/office/drawing/2014/main" id="{770BD311-C224-454D-B85A-E2D58F662F6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8" name="Picture 17">
            <a:extLst>
              <a:ext uri="{FF2B5EF4-FFF2-40B4-BE49-F238E27FC236}">
                <a16:creationId xmlns:a16="http://schemas.microsoft.com/office/drawing/2014/main" id="{9302EA76-1377-4031-BB7C-281B3232CEEE}"/>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19" name="Picture 18">
            <a:extLst>
              <a:ext uri="{FF2B5EF4-FFF2-40B4-BE49-F238E27FC236}">
                <a16:creationId xmlns:a16="http://schemas.microsoft.com/office/drawing/2014/main" id="{BE65A3B7-E84A-4A19-83AE-24D782CE8C27}"/>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4056313"/>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0" name="Picture 19">
            <a:extLst>
              <a:ext uri="{FF2B5EF4-FFF2-40B4-BE49-F238E27FC236}">
                <a16:creationId xmlns:a16="http://schemas.microsoft.com/office/drawing/2014/main" id="{E4087A67-152B-49D9-BAB1-C0811385C1A0}"/>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3154703" y="4078916"/>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1" name="Picture 20">
            <a:extLst>
              <a:ext uri="{FF2B5EF4-FFF2-40B4-BE49-F238E27FC236}">
                <a16:creationId xmlns:a16="http://schemas.microsoft.com/office/drawing/2014/main" id="{DD141583-7A38-455C-8185-CB8F1030755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1847579"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pic>
        <p:nvPicPr>
          <p:cNvPr id="22" name="Picture 21">
            <a:extLst>
              <a:ext uri="{FF2B5EF4-FFF2-40B4-BE49-F238E27FC236}">
                <a16:creationId xmlns:a16="http://schemas.microsoft.com/office/drawing/2014/main" id="{BCFC5F29-D106-414B-BB2A-AE1E5B442682}"/>
              </a:ext>
            </a:extLst>
          </p:cNvPr>
          <p:cNvPicPr>
            <a:picLocks noChangeAspect="1"/>
          </p:cNvPicPr>
          <p:nvPr/>
        </p:nvPicPr>
        <p:blipFill>
          <a:blip r:embed="rId2">
            <a:extLst>
              <a:ext uri="{28A0092B-C50C-407E-A947-70E740481C1C}">
                <a14:useLocalDpi xmlns:a14="http://schemas.microsoft.com/office/drawing/2010/main" val="0"/>
              </a:ext>
            </a:extLst>
          </a:blip>
          <a:srcRect l="14145" t="13764" r="14145" b="14419"/>
          <a:stretch>
            <a:fillRect/>
          </a:stretch>
        </p:blipFill>
        <p:spPr>
          <a:xfrm>
            <a:off x="540455" y="2768631"/>
            <a:ext cx="1215000" cy="1216800"/>
          </a:xfrm>
          <a:custGeom>
            <a:avLst/>
            <a:gdLst>
              <a:gd name="connsiteX0" fmla="*/ 138656 w 1215000"/>
              <a:gd name="connsiteY0" fmla="*/ 0 h 1216800"/>
              <a:gd name="connsiteX1" fmla="*/ 1076344 w 1215000"/>
              <a:gd name="connsiteY1" fmla="*/ 0 h 1216800"/>
              <a:gd name="connsiteX2" fmla="*/ 1215000 w 1215000"/>
              <a:gd name="connsiteY2" fmla="*/ 138656 h 1216800"/>
              <a:gd name="connsiteX3" fmla="*/ 1215000 w 1215000"/>
              <a:gd name="connsiteY3" fmla="*/ 1078144 h 1216800"/>
              <a:gd name="connsiteX4" fmla="*/ 1076344 w 1215000"/>
              <a:gd name="connsiteY4" fmla="*/ 1216800 h 1216800"/>
              <a:gd name="connsiteX5" fmla="*/ 138656 w 1215000"/>
              <a:gd name="connsiteY5" fmla="*/ 1216800 h 1216800"/>
              <a:gd name="connsiteX6" fmla="*/ 0 w 1215000"/>
              <a:gd name="connsiteY6" fmla="*/ 1078144 h 1216800"/>
              <a:gd name="connsiteX7" fmla="*/ 0 w 1215000"/>
              <a:gd name="connsiteY7" fmla="*/ 138656 h 1216800"/>
              <a:gd name="connsiteX8" fmla="*/ 138656 w 1215000"/>
              <a:gd name="connsiteY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000" h="1216800">
                <a:moveTo>
                  <a:pt x="138656" y="0"/>
                </a:moveTo>
                <a:lnTo>
                  <a:pt x="1076344" y="0"/>
                </a:lnTo>
                <a:cubicBezTo>
                  <a:pt x="1152922" y="0"/>
                  <a:pt x="1215000" y="62078"/>
                  <a:pt x="1215000" y="138656"/>
                </a:cubicBezTo>
                <a:lnTo>
                  <a:pt x="1215000" y="1078144"/>
                </a:lnTo>
                <a:cubicBezTo>
                  <a:pt x="1215000" y="1154722"/>
                  <a:pt x="1152922" y="1216800"/>
                  <a:pt x="1076344" y="1216800"/>
                </a:cubicBezTo>
                <a:lnTo>
                  <a:pt x="138656" y="1216800"/>
                </a:lnTo>
                <a:cubicBezTo>
                  <a:pt x="62078" y="1216800"/>
                  <a:pt x="0" y="1154722"/>
                  <a:pt x="0" y="1078144"/>
                </a:cubicBezTo>
                <a:lnTo>
                  <a:pt x="0" y="138656"/>
                </a:lnTo>
                <a:cubicBezTo>
                  <a:pt x="0" y="62078"/>
                  <a:pt x="62078" y="0"/>
                  <a:pt x="138656" y="0"/>
                </a:cubicBezTo>
                <a:close/>
              </a:path>
            </a:pathLst>
          </a:custGeom>
        </p:spPr>
      </p:pic>
      <p:sp>
        <p:nvSpPr>
          <p:cNvPr id="26" name="Freeform: Shape 25">
            <a:extLst>
              <a:ext uri="{FF2B5EF4-FFF2-40B4-BE49-F238E27FC236}">
                <a16:creationId xmlns:a16="http://schemas.microsoft.com/office/drawing/2014/main" id="{018FFCB3-E74B-4E47-B281-862ABA24BFEC}"/>
              </a:ext>
            </a:extLst>
          </p:cNvPr>
          <p:cNvSpPr/>
          <p:nvPr/>
        </p:nvSpPr>
        <p:spPr>
          <a:xfrm>
            <a:off x="0" y="0"/>
            <a:ext cx="9144000" cy="2434916"/>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56923395-EA48-4680-81E3-BF0D42E783A4}"/>
              </a:ext>
            </a:extLst>
          </p:cNvPr>
          <p:cNvSpPr>
            <a:spLocks noGrp="1"/>
          </p:cNvSpPr>
          <p:nvPr>
            <p:ph type="title"/>
          </p:nvPr>
        </p:nvSpPr>
        <p:spPr/>
        <p:txBody>
          <a:bodyPr anchor="ctr"/>
          <a:lstStyle/>
          <a:p>
            <a:r>
              <a:rPr lang="en-US">
                <a:solidFill>
                  <a:schemeClr val="bg1"/>
                </a:solidFill>
              </a:rPr>
              <a:t>PICTURE GALLERY</a:t>
            </a:r>
          </a:p>
        </p:txBody>
      </p:sp>
      <p:sp>
        <p:nvSpPr>
          <p:cNvPr id="115" name="TextBox 114">
            <a:extLst>
              <a:ext uri="{FF2B5EF4-FFF2-40B4-BE49-F238E27FC236}">
                <a16:creationId xmlns:a16="http://schemas.microsoft.com/office/drawing/2014/main" id="{2B580034-78DC-4C4A-959E-EEAE89803239}"/>
              </a:ext>
            </a:extLst>
          </p:cNvPr>
          <p:cNvSpPr txBox="1"/>
          <p:nvPr/>
        </p:nvSpPr>
        <p:spPr>
          <a:xfrm>
            <a:off x="4661808" y="3281854"/>
            <a:ext cx="3918857" cy="646331"/>
          </a:xfrm>
          <a:prstGeom prst="rect">
            <a:avLst/>
          </a:prstGeom>
          <a:noFill/>
        </p:spPr>
        <p:txBody>
          <a:bodyPr wrap="square" rtlCol="0" anchor="ctr">
            <a:spAutoFit/>
          </a:bodyPr>
          <a:lstStyle/>
          <a:p>
            <a:r>
              <a:rPr lang="en-US" b="1">
                <a:latin typeface="+mj-lt"/>
              </a:rPr>
              <a:t>UNDERWATER EXPLORER,</a:t>
            </a:r>
          </a:p>
          <a:p>
            <a:r>
              <a:rPr lang="en-US" b="1">
                <a:latin typeface="+mj-lt"/>
              </a:rPr>
              <a:t>NOT A TREASURE HUNTER.</a:t>
            </a:r>
            <a:endParaRPr lang="en-US" sz="2400" b="1">
              <a:latin typeface="+mj-lt"/>
            </a:endParaRPr>
          </a:p>
        </p:txBody>
      </p:sp>
      <p:sp>
        <p:nvSpPr>
          <p:cNvPr id="116" name="TextBox 115">
            <a:extLst>
              <a:ext uri="{FF2B5EF4-FFF2-40B4-BE49-F238E27FC236}">
                <a16:creationId xmlns:a16="http://schemas.microsoft.com/office/drawing/2014/main" id="{F67605D6-2016-4C05-BA7A-EA7865569FE2}"/>
              </a:ext>
            </a:extLst>
          </p:cNvPr>
          <p:cNvSpPr txBox="1"/>
          <p:nvPr/>
        </p:nvSpPr>
        <p:spPr>
          <a:xfrm>
            <a:off x="4661807" y="3849797"/>
            <a:ext cx="4031546" cy="899926"/>
          </a:xfrm>
          <a:prstGeom prst="rect">
            <a:avLst/>
          </a:prstGeom>
          <a:noFill/>
        </p:spPr>
        <p:txBody>
          <a:bodyPr wrap="square" rtlCol="0" anchor="ctr">
            <a:spAutoFit/>
          </a:bodyPr>
          <a:lstStyle/>
          <a:p>
            <a:pPr algn="just">
              <a:lnSpc>
                <a:spcPct val="150000"/>
              </a:lnSpc>
            </a:pPr>
            <a:r>
              <a:rPr lang="en-US" sz="900"/>
              <a:t>A small river named Duden flows by their place and supplies it with the necessary regelialia. It is a paradisematic country, in which roasted parts of sentences fly into your mouth. Even the all-powerful Pointing has no control about the blind texts</a:t>
            </a:r>
            <a:endParaRPr lang="en-US" sz="750"/>
          </a:p>
        </p:txBody>
      </p:sp>
    </p:spTree>
    <p:extLst>
      <p:ext uri="{BB962C8B-B14F-4D97-AF65-F5344CB8AC3E}">
        <p14:creationId xmlns:p14="http://schemas.microsoft.com/office/powerpoint/2010/main" val="2800593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500"/>
                                        <p:tgtEl>
                                          <p:spTgt spid="1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5">
                                            <p:txEl>
                                              <p:pRg st="0" end="0"/>
                                            </p:txEl>
                                          </p:spTgt>
                                        </p:tgtEl>
                                        <p:attrNameLst>
                                          <p:attrName>style.visibility</p:attrName>
                                        </p:attrNameLst>
                                      </p:cBhvr>
                                      <p:to>
                                        <p:strVal val="visible"/>
                                      </p:to>
                                    </p:set>
                                    <p:animEffect transition="in" filter="wipe(left)">
                                      <p:cBhvr>
                                        <p:cTn id="19" dur="500"/>
                                        <p:tgtEl>
                                          <p:spTgt spid="115">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15">
                                            <p:txEl>
                                              <p:pRg st="1" end="1"/>
                                            </p:txEl>
                                          </p:spTgt>
                                        </p:tgtEl>
                                        <p:attrNameLst>
                                          <p:attrName>style.visibility</p:attrName>
                                        </p:attrNameLst>
                                      </p:cBhvr>
                                      <p:to>
                                        <p:strVal val="visible"/>
                                      </p:to>
                                    </p:set>
                                    <p:animEffect transition="in" filter="wipe(left)">
                                      <p:cBhvr>
                                        <p:cTn id="23" dur="500"/>
                                        <p:tgtEl>
                                          <p:spTgt spid="115">
                                            <p:txEl>
                                              <p:pRg st="1" end="1"/>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up)">
                                      <p:cBhvr>
                                        <p:cTn id="2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26" grpId="0" animBg="1"/>
      <p:bldP spid="3" grpId="0"/>
      <p:bldP spid="115" grpId="0" build="p"/>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5D1C250-CDFA-4308-AD74-1E63BA51E7B0}"/>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3420814"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6" name="Picture 15">
            <a:extLst>
              <a:ext uri="{FF2B5EF4-FFF2-40B4-BE49-F238E27FC236}">
                <a16:creationId xmlns:a16="http://schemas.microsoft.com/office/drawing/2014/main" id="{9AF707FB-D2F2-48CB-B183-E030AD7EA0A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226441" y="2116581"/>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pic>
        <p:nvPicPr>
          <p:cNvPr id="17" name="Picture 16">
            <a:extLst>
              <a:ext uri="{FF2B5EF4-FFF2-40B4-BE49-F238E27FC236}">
                <a16:creationId xmlns:a16="http://schemas.microsoft.com/office/drawing/2014/main" id="{A24E4FF2-3BF8-4B88-A5DD-E8C375199AB9}"/>
              </a:ext>
            </a:extLst>
          </p:cNvPr>
          <p:cNvPicPr>
            <a:picLocks noChangeAspect="1"/>
          </p:cNvPicPr>
          <p:nvPr/>
        </p:nvPicPr>
        <p:blipFill>
          <a:blip r:embed="rId2">
            <a:extLst>
              <a:ext uri="{28A0092B-C50C-407E-A947-70E740481C1C}">
                <a14:useLocalDpi xmlns:a14="http://schemas.microsoft.com/office/drawing/2010/main" val="0"/>
              </a:ext>
            </a:extLst>
          </a:blip>
          <a:srcRect l="10264" t="12255" r="10264" b="12255"/>
          <a:stretch>
            <a:fillRect/>
          </a:stretch>
        </p:blipFill>
        <p:spPr>
          <a:xfrm>
            <a:off x="615187" y="2116583"/>
            <a:ext cx="2302372" cy="2187027"/>
          </a:xfrm>
          <a:custGeom>
            <a:avLst/>
            <a:gdLst>
              <a:gd name="connsiteX0" fmla="*/ 196351 w 2302372"/>
              <a:gd name="connsiteY0" fmla="*/ 0 h 2187027"/>
              <a:gd name="connsiteX1" fmla="*/ 2106021 w 2302372"/>
              <a:gd name="connsiteY1" fmla="*/ 0 h 2187027"/>
              <a:gd name="connsiteX2" fmla="*/ 2302372 w 2302372"/>
              <a:gd name="connsiteY2" fmla="*/ 196351 h 2187027"/>
              <a:gd name="connsiteX3" fmla="*/ 2302372 w 2302372"/>
              <a:gd name="connsiteY3" fmla="*/ 1990676 h 2187027"/>
              <a:gd name="connsiteX4" fmla="*/ 2106021 w 2302372"/>
              <a:gd name="connsiteY4" fmla="*/ 2187027 h 2187027"/>
              <a:gd name="connsiteX5" fmla="*/ 196351 w 2302372"/>
              <a:gd name="connsiteY5" fmla="*/ 2187027 h 2187027"/>
              <a:gd name="connsiteX6" fmla="*/ 0 w 2302372"/>
              <a:gd name="connsiteY6" fmla="*/ 1990676 h 2187027"/>
              <a:gd name="connsiteX7" fmla="*/ 0 w 2302372"/>
              <a:gd name="connsiteY7" fmla="*/ 196351 h 2187027"/>
              <a:gd name="connsiteX8" fmla="*/ 196351 w 2302372"/>
              <a:gd name="connsiteY8" fmla="*/ 0 h 218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2372" h="2187027">
                <a:moveTo>
                  <a:pt x="196351" y="0"/>
                </a:moveTo>
                <a:lnTo>
                  <a:pt x="2106021" y="0"/>
                </a:lnTo>
                <a:cubicBezTo>
                  <a:pt x="2214463" y="0"/>
                  <a:pt x="2302372" y="87909"/>
                  <a:pt x="2302372" y="196351"/>
                </a:cubicBezTo>
                <a:lnTo>
                  <a:pt x="2302372" y="1990676"/>
                </a:lnTo>
                <a:cubicBezTo>
                  <a:pt x="2302372" y="2099118"/>
                  <a:pt x="2214463" y="2187027"/>
                  <a:pt x="2106021" y="2187027"/>
                </a:cubicBezTo>
                <a:lnTo>
                  <a:pt x="196351" y="2187027"/>
                </a:lnTo>
                <a:cubicBezTo>
                  <a:pt x="87909" y="2187027"/>
                  <a:pt x="0" y="2099118"/>
                  <a:pt x="0" y="1990676"/>
                </a:cubicBezTo>
                <a:lnTo>
                  <a:pt x="0" y="196351"/>
                </a:lnTo>
                <a:cubicBezTo>
                  <a:pt x="0" y="87909"/>
                  <a:pt x="87909" y="0"/>
                  <a:pt x="196351" y="0"/>
                </a:cubicBezTo>
                <a:close/>
              </a:path>
            </a:pathLst>
          </a:custGeom>
        </p:spPr>
      </p:pic>
      <p:sp>
        <p:nvSpPr>
          <p:cNvPr id="7" name="Title 6">
            <a:extLst>
              <a:ext uri="{FF2B5EF4-FFF2-40B4-BE49-F238E27FC236}">
                <a16:creationId xmlns:a16="http://schemas.microsoft.com/office/drawing/2014/main" id="{E6C6965A-5AFD-4BAD-A3EA-ACDAC5768175}"/>
              </a:ext>
            </a:extLst>
          </p:cNvPr>
          <p:cNvSpPr>
            <a:spLocks noGrp="1"/>
          </p:cNvSpPr>
          <p:nvPr>
            <p:ph type="title"/>
          </p:nvPr>
        </p:nvSpPr>
        <p:spPr/>
        <p:txBody>
          <a:bodyPr anchor="ctr"/>
          <a:lstStyle/>
          <a:p>
            <a:r>
              <a:rPr lang="en-US"/>
              <a:t>PICTURE GALLERY</a:t>
            </a:r>
          </a:p>
        </p:txBody>
      </p:sp>
      <p:sp>
        <p:nvSpPr>
          <p:cNvPr id="30" name="Freeform: Shape 29">
            <a:extLst>
              <a:ext uri="{FF2B5EF4-FFF2-40B4-BE49-F238E27FC236}">
                <a16:creationId xmlns:a16="http://schemas.microsoft.com/office/drawing/2014/main" id="{A9638A87-507B-49DC-B046-CF4883942FA0}"/>
              </a:ext>
            </a:extLst>
          </p:cNvPr>
          <p:cNvSpPr/>
          <p:nvPr/>
        </p:nvSpPr>
        <p:spPr>
          <a:xfrm flipH="1">
            <a:off x="471814"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33" name="TextBox 32">
            <a:extLst>
              <a:ext uri="{FF2B5EF4-FFF2-40B4-BE49-F238E27FC236}">
                <a16:creationId xmlns:a16="http://schemas.microsoft.com/office/drawing/2014/main" id="{514986FA-35CA-4767-8539-12AE7C5F7F6B}"/>
              </a:ext>
            </a:extLst>
          </p:cNvPr>
          <p:cNvSpPr txBox="1"/>
          <p:nvPr/>
        </p:nvSpPr>
        <p:spPr>
          <a:xfrm>
            <a:off x="1104976"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6" name="TextBox 35">
            <a:extLst>
              <a:ext uri="{FF2B5EF4-FFF2-40B4-BE49-F238E27FC236}">
                <a16:creationId xmlns:a16="http://schemas.microsoft.com/office/drawing/2014/main" id="{5BAA4AB2-A623-41E6-A1E0-DAD0E383947D}"/>
              </a:ext>
            </a:extLst>
          </p:cNvPr>
          <p:cNvSpPr txBox="1"/>
          <p:nvPr/>
        </p:nvSpPr>
        <p:spPr>
          <a:xfrm>
            <a:off x="823730"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37" name="Freeform: Shape 36">
            <a:extLst>
              <a:ext uri="{FF2B5EF4-FFF2-40B4-BE49-F238E27FC236}">
                <a16:creationId xmlns:a16="http://schemas.microsoft.com/office/drawing/2014/main" id="{0E38A96D-E8BE-4E93-B8E1-8791E9BEBD6D}"/>
              </a:ext>
            </a:extLst>
          </p:cNvPr>
          <p:cNvSpPr/>
          <p:nvPr/>
        </p:nvSpPr>
        <p:spPr>
          <a:xfrm flipH="1">
            <a:off x="3277441"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2"/>
          </a:solidFill>
          <a:ln w="5963" cap="flat">
            <a:noFill/>
            <a:prstDash val="solid"/>
            <a:miter/>
          </a:ln>
        </p:spPr>
        <p:txBody>
          <a:bodyPr rtlCol="0" anchor="ctr"/>
          <a:lstStyle/>
          <a:p>
            <a:endParaRPr lang="en-US" sz="1350"/>
          </a:p>
        </p:txBody>
      </p:sp>
      <p:sp>
        <p:nvSpPr>
          <p:cNvPr id="38" name="TextBox 37">
            <a:extLst>
              <a:ext uri="{FF2B5EF4-FFF2-40B4-BE49-F238E27FC236}">
                <a16:creationId xmlns:a16="http://schemas.microsoft.com/office/drawing/2014/main" id="{50B6C976-9186-47B9-A945-C807C76C3634}"/>
              </a:ext>
            </a:extLst>
          </p:cNvPr>
          <p:cNvSpPr txBox="1"/>
          <p:nvPr/>
        </p:nvSpPr>
        <p:spPr>
          <a:xfrm>
            <a:off x="391060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39" name="TextBox 38">
            <a:extLst>
              <a:ext uri="{FF2B5EF4-FFF2-40B4-BE49-F238E27FC236}">
                <a16:creationId xmlns:a16="http://schemas.microsoft.com/office/drawing/2014/main" id="{49AD57B7-A702-430D-BF22-98B41D5377D1}"/>
              </a:ext>
            </a:extLst>
          </p:cNvPr>
          <p:cNvSpPr txBox="1"/>
          <p:nvPr/>
        </p:nvSpPr>
        <p:spPr>
          <a:xfrm>
            <a:off x="3629358"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
        <p:nvSpPr>
          <p:cNvPr id="40" name="Freeform: Shape 39">
            <a:extLst>
              <a:ext uri="{FF2B5EF4-FFF2-40B4-BE49-F238E27FC236}">
                <a16:creationId xmlns:a16="http://schemas.microsoft.com/office/drawing/2014/main" id="{7466672B-AC2F-40BD-8676-B98D4ED51F1F}"/>
              </a:ext>
            </a:extLst>
          </p:cNvPr>
          <p:cNvSpPr/>
          <p:nvPr/>
        </p:nvSpPr>
        <p:spPr>
          <a:xfrm flipH="1">
            <a:off x="6096209" y="3987218"/>
            <a:ext cx="2589119" cy="1766334"/>
          </a:xfrm>
          <a:custGeom>
            <a:avLst/>
            <a:gdLst>
              <a:gd name="connsiteX0" fmla="*/ 451150 w 920817"/>
              <a:gd name="connsiteY0" fmla="*/ 57234 h 574016"/>
              <a:gd name="connsiteX1" fmla="*/ 313559 w 920817"/>
              <a:gd name="connsiteY1" fmla="*/ 6541 h 574016"/>
              <a:gd name="connsiteX2" fmla="*/ 101400 w 920817"/>
              <a:gd name="connsiteY2" fmla="*/ 51303 h 574016"/>
              <a:gd name="connsiteX3" fmla="*/ 266 w 920817"/>
              <a:gd name="connsiteY3" fmla="*/ 243102 h 574016"/>
              <a:gd name="connsiteX4" fmla="*/ 103009 w 920817"/>
              <a:gd name="connsiteY4" fmla="*/ 473067 h 574016"/>
              <a:gd name="connsiteX5" fmla="*/ 339557 w 920817"/>
              <a:gd name="connsiteY5" fmla="*/ 571296 h 574016"/>
              <a:gd name="connsiteX6" fmla="*/ 597189 w 920817"/>
              <a:gd name="connsiteY6" fmla="*/ 545369 h 574016"/>
              <a:gd name="connsiteX7" fmla="*/ 768036 w 920817"/>
              <a:gd name="connsiteY7" fmla="*/ 457419 h 574016"/>
              <a:gd name="connsiteX8" fmla="*/ 921155 w 920817"/>
              <a:gd name="connsiteY8" fmla="*/ 175876 h 574016"/>
              <a:gd name="connsiteX9" fmla="*/ 826879 w 920817"/>
              <a:gd name="connsiteY9" fmla="*/ 64882 h 574016"/>
              <a:gd name="connsiteX10" fmla="*/ 702587 w 920817"/>
              <a:gd name="connsiteY10" fmla="*/ 72164 h 574016"/>
              <a:gd name="connsiteX11" fmla="*/ 584465 w 920817"/>
              <a:gd name="connsiteY11" fmla="*/ 77085 h 574016"/>
              <a:gd name="connsiteX12" fmla="*/ 451150 w 920817"/>
              <a:gd name="connsiteY12" fmla="*/ 57234 h 574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817" h="574016">
                <a:moveTo>
                  <a:pt x="451150" y="57234"/>
                </a:moveTo>
                <a:cubicBezTo>
                  <a:pt x="404553" y="42328"/>
                  <a:pt x="361184" y="17735"/>
                  <a:pt x="313559" y="6541"/>
                </a:cubicBezTo>
                <a:cubicBezTo>
                  <a:pt x="240886" y="-10536"/>
                  <a:pt x="160972" y="6320"/>
                  <a:pt x="101400" y="51303"/>
                </a:cubicBezTo>
                <a:cubicBezTo>
                  <a:pt x="41828" y="96285"/>
                  <a:pt x="3734" y="168533"/>
                  <a:pt x="266" y="243102"/>
                </a:cubicBezTo>
                <a:cubicBezTo>
                  <a:pt x="-3758" y="329796"/>
                  <a:pt x="38253" y="415289"/>
                  <a:pt x="103009" y="473067"/>
                </a:cubicBezTo>
                <a:cubicBezTo>
                  <a:pt x="167771" y="530845"/>
                  <a:pt x="253222" y="562386"/>
                  <a:pt x="339557" y="571296"/>
                </a:cubicBezTo>
                <a:cubicBezTo>
                  <a:pt x="425887" y="580211"/>
                  <a:pt x="513305" y="567648"/>
                  <a:pt x="597189" y="545369"/>
                </a:cubicBezTo>
                <a:cubicBezTo>
                  <a:pt x="661724" y="528238"/>
                  <a:pt x="716453" y="500076"/>
                  <a:pt x="768036" y="457419"/>
                </a:cubicBezTo>
                <a:cubicBezTo>
                  <a:pt x="853816" y="386480"/>
                  <a:pt x="932971" y="294452"/>
                  <a:pt x="921155" y="175876"/>
                </a:cubicBezTo>
                <a:cubicBezTo>
                  <a:pt x="915971" y="123772"/>
                  <a:pt x="880789" y="73647"/>
                  <a:pt x="826879" y="64882"/>
                </a:cubicBezTo>
                <a:cubicBezTo>
                  <a:pt x="785478" y="58149"/>
                  <a:pt x="743778" y="68984"/>
                  <a:pt x="702587" y="72164"/>
                </a:cubicBezTo>
                <a:cubicBezTo>
                  <a:pt x="663302" y="75196"/>
                  <a:pt x="623899" y="77803"/>
                  <a:pt x="584465" y="77085"/>
                </a:cubicBezTo>
                <a:cubicBezTo>
                  <a:pt x="539417" y="76266"/>
                  <a:pt x="494207" y="71004"/>
                  <a:pt x="451150" y="57234"/>
                </a:cubicBezTo>
                <a:close/>
              </a:path>
            </a:pathLst>
          </a:custGeom>
          <a:solidFill>
            <a:schemeClr val="accent1"/>
          </a:solidFill>
          <a:ln w="5963" cap="flat">
            <a:noFill/>
            <a:prstDash val="solid"/>
            <a:miter/>
          </a:ln>
        </p:spPr>
        <p:txBody>
          <a:bodyPr rtlCol="0" anchor="ctr"/>
          <a:lstStyle/>
          <a:p>
            <a:endParaRPr lang="en-US" sz="1350"/>
          </a:p>
        </p:txBody>
      </p:sp>
      <p:sp>
        <p:nvSpPr>
          <p:cNvPr id="41" name="TextBox 40">
            <a:extLst>
              <a:ext uri="{FF2B5EF4-FFF2-40B4-BE49-F238E27FC236}">
                <a16:creationId xmlns:a16="http://schemas.microsoft.com/office/drawing/2014/main" id="{450490D6-5D30-4128-B92B-0DC5B3A705AD}"/>
              </a:ext>
            </a:extLst>
          </p:cNvPr>
          <p:cNvSpPr txBox="1"/>
          <p:nvPr/>
        </p:nvSpPr>
        <p:spPr>
          <a:xfrm>
            <a:off x="6729372" y="4448854"/>
            <a:ext cx="1322798" cy="276999"/>
          </a:xfrm>
          <a:prstGeom prst="rect">
            <a:avLst/>
          </a:prstGeom>
          <a:noFill/>
        </p:spPr>
        <p:txBody>
          <a:bodyPr wrap="none" rtlCol="0" anchor="ctr">
            <a:spAutoFit/>
          </a:bodyPr>
          <a:lstStyle/>
          <a:p>
            <a:pPr algn="ctr"/>
            <a:r>
              <a:rPr lang="en-US" sz="1200" b="1">
                <a:solidFill>
                  <a:schemeClr val="bg2"/>
                </a:solidFill>
                <a:latin typeface="+mj-lt"/>
              </a:rPr>
              <a:t>DESCRIPTION</a:t>
            </a:r>
          </a:p>
        </p:txBody>
      </p:sp>
      <p:sp>
        <p:nvSpPr>
          <p:cNvPr id="42" name="TextBox 41">
            <a:extLst>
              <a:ext uri="{FF2B5EF4-FFF2-40B4-BE49-F238E27FC236}">
                <a16:creationId xmlns:a16="http://schemas.microsoft.com/office/drawing/2014/main" id="{EA3A6983-8C98-439C-8120-309608259E81}"/>
              </a:ext>
            </a:extLst>
          </p:cNvPr>
          <p:cNvSpPr txBox="1"/>
          <p:nvPr/>
        </p:nvSpPr>
        <p:spPr>
          <a:xfrm>
            <a:off x="6441147" y="4642333"/>
            <a:ext cx="1885285" cy="692177"/>
          </a:xfrm>
          <a:prstGeom prst="rect">
            <a:avLst/>
          </a:prstGeom>
          <a:noFill/>
        </p:spPr>
        <p:txBody>
          <a:bodyPr wrap="square" rtlCol="0" anchor="ctr">
            <a:spAutoFit/>
          </a:bodyPr>
          <a:lstStyle/>
          <a:p>
            <a:pPr algn="ctr">
              <a:lnSpc>
                <a:spcPct val="150000"/>
              </a:lnSpc>
            </a:pPr>
            <a:r>
              <a:rPr lang="id-ID" sz="900">
                <a:solidFill>
                  <a:schemeClr val="bg2"/>
                </a:solidFill>
              </a:rPr>
              <a:t>For every 6 emails received, we get 3 Phone calls. Suitable for all categories business</a:t>
            </a:r>
            <a:endParaRPr lang="id-ID" sz="900" dirty="0">
              <a:solidFill>
                <a:schemeClr val="bg2"/>
              </a:solidFill>
            </a:endParaRPr>
          </a:p>
        </p:txBody>
      </p:sp>
    </p:spTree>
    <p:extLst>
      <p:ext uri="{BB962C8B-B14F-4D97-AF65-F5344CB8AC3E}">
        <p14:creationId xmlns:p14="http://schemas.microsoft.com/office/powerpoint/2010/main" val="4093478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anim calcmode="lin" valueType="num">
                                      <p:cBhvr>
                                        <p:cTn id="12" dur="1000" fill="hold"/>
                                        <p:tgtEl>
                                          <p:spTgt spid="30"/>
                                        </p:tgtEl>
                                        <p:attrNameLst>
                                          <p:attrName>ppt_x</p:attrName>
                                        </p:attrNameLst>
                                      </p:cBhvr>
                                      <p:tavLst>
                                        <p:tav tm="0">
                                          <p:val>
                                            <p:strVal val="#ppt_x"/>
                                          </p:val>
                                        </p:tav>
                                        <p:tav tm="100000">
                                          <p:val>
                                            <p:strVal val="#ppt_x"/>
                                          </p:val>
                                        </p:tav>
                                      </p:tavLst>
                                    </p:anim>
                                    <p:anim calcmode="lin" valueType="num">
                                      <p:cBhvr>
                                        <p:cTn id="13" dur="1000" fill="hold"/>
                                        <p:tgtEl>
                                          <p:spTgt spid="3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4500"/>
                            </p:stCondLst>
                            <p:childTnLst>
                              <p:par>
                                <p:cTn id="37" presetID="42"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1000"/>
                                        <p:tgtEl>
                                          <p:spTgt spid="40"/>
                                        </p:tgtEl>
                                      </p:cBhvr>
                                    </p:animEffect>
                                    <p:anim calcmode="lin" valueType="num">
                                      <p:cBhvr>
                                        <p:cTn id="40" dur="1000" fill="hold"/>
                                        <p:tgtEl>
                                          <p:spTgt spid="40"/>
                                        </p:tgtEl>
                                        <p:attrNameLst>
                                          <p:attrName>ppt_x</p:attrName>
                                        </p:attrNameLst>
                                      </p:cBhvr>
                                      <p:tavLst>
                                        <p:tav tm="0">
                                          <p:val>
                                            <p:strVal val="#ppt_x"/>
                                          </p:val>
                                        </p:tav>
                                        <p:tav tm="100000">
                                          <p:val>
                                            <p:strVal val="#ppt_x"/>
                                          </p:val>
                                        </p:tav>
                                      </p:tavLst>
                                    </p:anim>
                                    <p:anim calcmode="lin" valueType="num">
                                      <p:cBhvr>
                                        <p:cTn id="41" dur="1000" fill="hold"/>
                                        <p:tgtEl>
                                          <p:spTgt spid="40"/>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wipe(up)">
                                      <p:cBhvr>
                                        <p:cTn id="4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3" grpId="0"/>
      <p:bldP spid="36" grpId="0"/>
      <p:bldP spid="37" grpId="0" animBg="1"/>
      <p:bldP spid="38" grpId="0"/>
      <p:bldP spid="39" grpId="0"/>
      <p:bldP spid="40" grpId="0" animBg="1"/>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827EFD5-0889-4CF0-8030-C179B87BAA0A}"/>
              </a:ext>
            </a:extLst>
          </p:cNvPr>
          <p:cNvSpPr/>
          <p:nvPr/>
        </p:nvSpPr>
        <p:spPr>
          <a:xfrm rot="1800000">
            <a:off x="298145" y="2441552"/>
            <a:ext cx="5294472" cy="3586577"/>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sp>
        <p:nvSpPr>
          <p:cNvPr id="10" name="Title 9">
            <a:extLst>
              <a:ext uri="{FF2B5EF4-FFF2-40B4-BE49-F238E27FC236}">
                <a16:creationId xmlns:a16="http://schemas.microsoft.com/office/drawing/2014/main" id="{B5B4B3E1-C0D3-4E0E-9FC6-549238564A68}"/>
              </a:ext>
            </a:extLst>
          </p:cNvPr>
          <p:cNvSpPr>
            <a:spLocks noGrp="1"/>
          </p:cNvSpPr>
          <p:nvPr>
            <p:ph type="title"/>
          </p:nvPr>
        </p:nvSpPr>
        <p:spPr/>
        <p:txBody>
          <a:bodyPr anchor="ctr"/>
          <a:lstStyle/>
          <a:p>
            <a:r>
              <a:rPr lang="en-US"/>
              <a:t>OUR WORKS</a:t>
            </a:r>
          </a:p>
        </p:txBody>
      </p:sp>
      <p:sp>
        <p:nvSpPr>
          <p:cNvPr id="15" name="TextBox 14">
            <a:extLst>
              <a:ext uri="{FF2B5EF4-FFF2-40B4-BE49-F238E27FC236}">
                <a16:creationId xmlns:a16="http://schemas.microsoft.com/office/drawing/2014/main" id="{0CDA3FE1-4654-4290-9695-06E8BCD312C8}"/>
              </a:ext>
            </a:extLst>
          </p:cNvPr>
          <p:cNvSpPr txBox="1"/>
          <p:nvPr/>
        </p:nvSpPr>
        <p:spPr>
          <a:xfrm>
            <a:off x="3986528" y="4729205"/>
            <a:ext cx="4489718" cy="899926"/>
          </a:xfrm>
          <a:prstGeom prst="rect">
            <a:avLst/>
          </a:prstGeom>
          <a:noFill/>
        </p:spPr>
        <p:txBody>
          <a:bodyPr wrap="square" rtlCol="0" anchor="ctr">
            <a:spAutoFit/>
          </a:bodyPr>
          <a:lstStyle/>
          <a:p>
            <a:pPr algn="just">
              <a:lnSpc>
                <a:spcPct val="150000"/>
              </a:lnSpc>
            </a:pPr>
            <a:r>
              <a:rPr lang="en-US" sz="900" b="1"/>
              <a:t>The Big Oxmox </a:t>
            </a:r>
            <a:r>
              <a:rPr lang="en-US" sz="900"/>
              <a:t>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7" name="Picture 6">
            <a:extLst>
              <a:ext uri="{FF2B5EF4-FFF2-40B4-BE49-F238E27FC236}">
                <a16:creationId xmlns:a16="http://schemas.microsoft.com/office/drawing/2014/main" id="{12A493B4-D1AB-4AFA-9384-59BCE7C5AE36}"/>
              </a:ext>
            </a:extLst>
          </p:cNvPr>
          <p:cNvPicPr>
            <a:picLocks noChangeAspect="1"/>
          </p:cNvPicPr>
          <p:nvPr/>
        </p:nvPicPr>
        <p:blipFill>
          <a:blip r:embed="rId2">
            <a:extLst>
              <a:ext uri="{28A0092B-C50C-407E-A947-70E740481C1C}">
                <a14:useLocalDpi xmlns:a14="http://schemas.microsoft.com/office/drawing/2010/main" val="0"/>
              </a:ext>
            </a:extLst>
          </a:blip>
          <a:srcRect l="19077" t="1357" r="13425" b="22817"/>
          <a:stretch>
            <a:fillRect/>
          </a:stretch>
        </p:blipFill>
        <p:spPr>
          <a:xfrm>
            <a:off x="1" y="2379599"/>
            <a:ext cx="3986528" cy="4478401"/>
          </a:xfrm>
          <a:custGeom>
            <a:avLst/>
            <a:gdLst>
              <a:gd name="connsiteX0" fmla="*/ 0 w 3986528"/>
              <a:gd name="connsiteY0" fmla="*/ 1344456 h 4478401"/>
              <a:gd name="connsiteX1" fmla="*/ 390684 w 3986528"/>
              <a:gd name="connsiteY1" fmla="*/ 1599007 h 4478401"/>
              <a:gd name="connsiteX2" fmla="*/ 923067 w 3986528"/>
              <a:gd name="connsiteY2" fmla="*/ 2349041 h 4478401"/>
              <a:gd name="connsiteX3" fmla="*/ 1651273 w 3986528"/>
              <a:gd name="connsiteY3" fmla="*/ 2452462 h 4478401"/>
              <a:gd name="connsiteX4" fmla="*/ 2395467 w 3986528"/>
              <a:gd name="connsiteY4" fmla="*/ 2468301 h 4478401"/>
              <a:gd name="connsiteX5" fmla="*/ 2919567 w 3986528"/>
              <a:gd name="connsiteY5" fmla="*/ 2889275 h 4478401"/>
              <a:gd name="connsiteX6" fmla="*/ 3986528 w 3986528"/>
              <a:gd name="connsiteY6" fmla="*/ 4478401 h 4478401"/>
              <a:gd name="connsiteX7" fmla="*/ 0 w 3986528"/>
              <a:gd name="connsiteY7" fmla="*/ 4478401 h 4478401"/>
              <a:gd name="connsiteX8" fmla="*/ 1881320 w 3986528"/>
              <a:gd name="connsiteY8" fmla="*/ 236 h 4478401"/>
              <a:gd name="connsiteX9" fmla="*/ 2188684 w 3986528"/>
              <a:gd name="connsiteY9" fmla="*/ 340354 h 4478401"/>
              <a:gd name="connsiteX10" fmla="*/ 2094423 w 3986528"/>
              <a:gd name="connsiteY10" fmla="*/ 739674 h 4478401"/>
              <a:gd name="connsiteX11" fmla="*/ 2209004 w 3986528"/>
              <a:gd name="connsiteY11" fmla="*/ 1071878 h 4478401"/>
              <a:gd name="connsiteX12" fmla="*/ 2618704 w 3986528"/>
              <a:gd name="connsiteY12" fmla="*/ 1399221 h 4478401"/>
              <a:gd name="connsiteX13" fmla="*/ 2584621 w 3986528"/>
              <a:gd name="connsiteY13" fmla="*/ 2020576 h 4478401"/>
              <a:gd name="connsiteX14" fmla="*/ 774190 w 3986528"/>
              <a:gd name="connsiteY14" fmla="*/ 1879193 h 4478401"/>
              <a:gd name="connsiteX15" fmla="*/ 691753 w 3986528"/>
              <a:gd name="connsiteY15" fmla="*/ 1134321 h 4478401"/>
              <a:gd name="connsiteX16" fmla="*/ 1342796 w 3986528"/>
              <a:gd name="connsiteY16" fmla="*/ 467444 h 4478401"/>
              <a:gd name="connsiteX17" fmla="*/ 1737516 w 3986528"/>
              <a:gd name="connsiteY17" fmla="*/ 36069 h 4478401"/>
              <a:gd name="connsiteX18" fmla="*/ 1881320 w 3986528"/>
              <a:gd name="connsiteY18" fmla="*/ 236 h 447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6528" h="4478401">
                <a:moveTo>
                  <a:pt x="0" y="1344456"/>
                </a:moveTo>
                <a:cubicBezTo>
                  <a:pt x="161056" y="1390137"/>
                  <a:pt x="281561" y="1471882"/>
                  <a:pt x="390684" y="1599007"/>
                </a:cubicBezTo>
                <a:cubicBezTo>
                  <a:pt x="591992" y="1833526"/>
                  <a:pt x="667391" y="2175360"/>
                  <a:pt x="923067" y="2349041"/>
                </a:cubicBezTo>
                <a:cubicBezTo>
                  <a:pt x="1130407" y="2489896"/>
                  <a:pt x="1402262" y="2481346"/>
                  <a:pt x="1651273" y="2452462"/>
                </a:cubicBezTo>
                <a:cubicBezTo>
                  <a:pt x="1900288" y="2423580"/>
                  <a:pt x="2160518" y="2380910"/>
                  <a:pt x="2395467" y="2468301"/>
                </a:cubicBezTo>
                <a:cubicBezTo>
                  <a:pt x="2607684" y="2547222"/>
                  <a:pt x="2767890" y="2721209"/>
                  <a:pt x="2919567" y="2889275"/>
                </a:cubicBezTo>
                <a:cubicBezTo>
                  <a:pt x="3350314" y="3366559"/>
                  <a:pt x="3795862" y="3871855"/>
                  <a:pt x="3986528" y="4478401"/>
                </a:cubicBezTo>
                <a:lnTo>
                  <a:pt x="0" y="4478401"/>
                </a:lnTo>
                <a:close/>
                <a:moveTo>
                  <a:pt x="1881320" y="236"/>
                </a:moveTo>
                <a:cubicBezTo>
                  <a:pt x="2074788" y="-7225"/>
                  <a:pt x="2201021" y="163935"/>
                  <a:pt x="2188684" y="340354"/>
                </a:cubicBezTo>
                <a:cubicBezTo>
                  <a:pt x="2179214" y="476007"/>
                  <a:pt x="2090842" y="528937"/>
                  <a:pt x="2094423" y="739674"/>
                </a:cubicBezTo>
                <a:cubicBezTo>
                  <a:pt x="2097287" y="906254"/>
                  <a:pt x="2181047" y="1031257"/>
                  <a:pt x="2209004" y="1071878"/>
                </a:cubicBezTo>
                <a:cubicBezTo>
                  <a:pt x="2351795" y="1279356"/>
                  <a:pt x="2514471" y="1247742"/>
                  <a:pt x="2618704" y="1399221"/>
                </a:cubicBezTo>
                <a:cubicBezTo>
                  <a:pt x="2737783" y="1572297"/>
                  <a:pt x="2694781" y="1859234"/>
                  <a:pt x="2584621" y="2020576"/>
                </a:cubicBezTo>
                <a:cubicBezTo>
                  <a:pt x="2289826" y="2452340"/>
                  <a:pt x="1194546" y="2452762"/>
                  <a:pt x="774190" y="1879193"/>
                </a:cubicBezTo>
                <a:cubicBezTo>
                  <a:pt x="617195" y="1664984"/>
                  <a:pt x="555371" y="1400433"/>
                  <a:pt x="691753" y="1134321"/>
                </a:cubicBezTo>
                <a:cubicBezTo>
                  <a:pt x="823133" y="877881"/>
                  <a:pt x="1015875" y="844596"/>
                  <a:pt x="1342796" y="467444"/>
                </a:cubicBezTo>
                <a:cubicBezTo>
                  <a:pt x="1525977" y="256123"/>
                  <a:pt x="1591545" y="101594"/>
                  <a:pt x="1737516" y="36069"/>
                </a:cubicBezTo>
                <a:cubicBezTo>
                  <a:pt x="1788447" y="13192"/>
                  <a:pt x="1836673" y="1958"/>
                  <a:pt x="1881320" y="236"/>
                </a:cubicBezTo>
                <a:close/>
              </a:path>
            </a:pathLst>
          </a:custGeom>
        </p:spPr>
      </p:pic>
      <p:pic>
        <p:nvPicPr>
          <p:cNvPr id="8" name="Picture 7">
            <a:extLst>
              <a:ext uri="{FF2B5EF4-FFF2-40B4-BE49-F238E27FC236}">
                <a16:creationId xmlns:a16="http://schemas.microsoft.com/office/drawing/2014/main" id="{142F6028-BB29-4FE9-ABC5-463D8C33C83E}"/>
              </a:ext>
            </a:extLst>
          </p:cNvPr>
          <p:cNvPicPr>
            <a:picLocks noChangeAspect="1"/>
          </p:cNvPicPr>
          <p:nvPr/>
        </p:nvPicPr>
        <p:blipFill>
          <a:blip r:embed="rId2">
            <a:extLst>
              <a:ext uri="{28A0092B-C50C-407E-A947-70E740481C1C}">
                <a14:useLocalDpi xmlns:a14="http://schemas.microsoft.com/office/drawing/2010/main" val="0"/>
              </a:ext>
            </a:extLst>
          </a:blip>
          <a:srcRect l="5337" t="17444" r="5337" b="17425"/>
          <a:stretch>
            <a:fillRect/>
          </a:stretch>
        </p:blipFill>
        <p:spPr>
          <a:xfrm>
            <a:off x="3986529" y="2299457"/>
            <a:ext cx="3099196" cy="2259766"/>
          </a:xfrm>
          <a:custGeom>
            <a:avLst/>
            <a:gdLst>
              <a:gd name="connsiteX0" fmla="*/ 197956 w 3099196"/>
              <a:gd name="connsiteY0" fmla="*/ 0 h 2259766"/>
              <a:gd name="connsiteX1" fmla="*/ 2901240 w 3099196"/>
              <a:gd name="connsiteY1" fmla="*/ 0 h 2259766"/>
              <a:gd name="connsiteX2" fmla="*/ 3099196 w 3099196"/>
              <a:gd name="connsiteY2" fmla="*/ 197956 h 2259766"/>
              <a:gd name="connsiteX3" fmla="*/ 3099196 w 3099196"/>
              <a:gd name="connsiteY3" fmla="*/ 2061810 h 2259766"/>
              <a:gd name="connsiteX4" fmla="*/ 2901240 w 3099196"/>
              <a:gd name="connsiteY4" fmla="*/ 2259766 h 2259766"/>
              <a:gd name="connsiteX5" fmla="*/ 197956 w 3099196"/>
              <a:gd name="connsiteY5" fmla="*/ 2259766 h 2259766"/>
              <a:gd name="connsiteX6" fmla="*/ 0 w 3099196"/>
              <a:gd name="connsiteY6" fmla="*/ 2061810 h 2259766"/>
              <a:gd name="connsiteX7" fmla="*/ 0 w 3099196"/>
              <a:gd name="connsiteY7" fmla="*/ 197956 h 2259766"/>
              <a:gd name="connsiteX8" fmla="*/ 197956 w 3099196"/>
              <a:gd name="connsiteY8" fmla="*/ 0 h 225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9196" h="2259766">
                <a:moveTo>
                  <a:pt x="197956" y="0"/>
                </a:moveTo>
                <a:lnTo>
                  <a:pt x="2901240" y="0"/>
                </a:lnTo>
                <a:cubicBezTo>
                  <a:pt x="3010568" y="0"/>
                  <a:pt x="3099196" y="88628"/>
                  <a:pt x="3099196" y="197956"/>
                </a:cubicBezTo>
                <a:lnTo>
                  <a:pt x="3099196" y="2061810"/>
                </a:lnTo>
                <a:cubicBezTo>
                  <a:pt x="3099196" y="2171138"/>
                  <a:pt x="3010568" y="2259766"/>
                  <a:pt x="2901240" y="2259766"/>
                </a:cubicBezTo>
                <a:lnTo>
                  <a:pt x="197956" y="2259766"/>
                </a:lnTo>
                <a:cubicBezTo>
                  <a:pt x="88628" y="2259766"/>
                  <a:pt x="0" y="2171138"/>
                  <a:pt x="0" y="2061810"/>
                </a:cubicBezTo>
                <a:lnTo>
                  <a:pt x="0" y="197956"/>
                </a:lnTo>
                <a:cubicBezTo>
                  <a:pt x="0" y="88628"/>
                  <a:pt x="88628" y="0"/>
                  <a:pt x="197956" y="0"/>
                </a:cubicBezTo>
                <a:close/>
              </a:path>
            </a:pathLst>
          </a:custGeom>
        </p:spPr>
      </p:pic>
    </p:spTree>
    <p:extLst>
      <p:ext uri="{BB962C8B-B14F-4D97-AF65-F5344CB8AC3E}">
        <p14:creationId xmlns:p14="http://schemas.microsoft.com/office/powerpoint/2010/main" val="10595406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Shape 68">
            <a:extLst>
              <a:ext uri="{FF2B5EF4-FFF2-40B4-BE49-F238E27FC236}">
                <a16:creationId xmlns:a16="http://schemas.microsoft.com/office/drawing/2014/main" id="{29A3D4E2-252B-4018-A63B-0E0B7327F9B7}"/>
              </a:ext>
            </a:extLst>
          </p:cNvPr>
          <p:cNvSpPr/>
          <p:nvPr/>
        </p:nvSpPr>
        <p:spPr>
          <a:xfrm rot="6300000">
            <a:off x="3926875" y="1909262"/>
            <a:ext cx="4973278" cy="3368995"/>
          </a:xfrm>
          <a:custGeom>
            <a:avLst/>
            <a:gdLst>
              <a:gd name="connsiteX0" fmla="*/ 861863 w 1181100"/>
              <a:gd name="connsiteY0" fmla="*/ 50928 h 800100"/>
              <a:gd name="connsiteX1" fmla="*/ 647313 w 1181100"/>
              <a:gd name="connsiteY1" fmla="*/ 17867 h 800100"/>
              <a:gd name="connsiteX2" fmla="*/ 538671 w 1181100"/>
              <a:gd name="connsiteY2" fmla="*/ 147321 h 800100"/>
              <a:gd name="connsiteX3" fmla="*/ 259902 w 1181100"/>
              <a:gd name="connsiteY3" fmla="*/ 125671 h 800100"/>
              <a:gd name="connsiteX4" fmla="*/ 50257 w 1181100"/>
              <a:gd name="connsiteY4" fmla="*/ 236637 h 800100"/>
              <a:gd name="connsiteX5" fmla="*/ 18329 w 1181100"/>
              <a:gd name="connsiteY5" fmla="*/ 518063 h 800100"/>
              <a:gd name="connsiteX6" fmla="*/ 251673 w 1181100"/>
              <a:gd name="connsiteY6" fmla="*/ 763913 h 800100"/>
              <a:gd name="connsiteX7" fmla="*/ 442154 w 1181100"/>
              <a:gd name="connsiteY7" fmla="*/ 666281 h 800100"/>
              <a:gd name="connsiteX8" fmla="*/ 689689 w 1181100"/>
              <a:gd name="connsiteY8" fmla="*/ 787058 h 800100"/>
              <a:gd name="connsiteX9" fmla="*/ 1049468 w 1181100"/>
              <a:gd name="connsiteY9" fmla="*/ 714811 h 800100"/>
              <a:gd name="connsiteX10" fmla="*/ 1182637 w 1181100"/>
              <a:gd name="connsiteY10" fmla="*/ 560297 h 800100"/>
              <a:gd name="connsiteX11" fmla="*/ 1143661 w 1181100"/>
              <a:gd name="connsiteY11" fmla="*/ 364358 h 800100"/>
              <a:gd name="connsiteX12" fmla="*/ 947731 w 1181100"/>
              <a:gd name="connsiteY12" fmla="*/ 268355 h 800100"/>
              <a:gd name="connsiteX13" fmla="*/ 861863 w 1181100"/>
              <a:gd name="connsiteY13" fmla="*/ 50928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800100">
                <a:moveTo>
                  <a:pt x="861863" y="50928"/>
                </a:moveTo>
                <a:cubicBezTo>
                  <a:pt x="807609" y="-1183"/>
                  <a:pt x="710825" y="-15290"/>
                  <a:pt x="647313" y="17867"/>
                </a:cubicBezTo>
                <a:cubicBezTo>
                  <a:pt x="580952" y="52509"/>
                  <a:pt x="600135" y="113069"/>
                  <a:pt x="538671" y="147321"/>
                </a:cubicBezTo>
                <a:cubicBezTo>
                  <a:pt x="459918" y="191193"/>
                  <a:pt x="397939" y="108812"/>
                  <a:pt x="259902" y="125671"/>
                </a:cubicBezTo>
                <a:cubicBezTo>
                  <a:pt x="238671" y="128262"/>
                  <a:pt x="120628" y="142683"/>
                  <a:pt x="50257" y="236637"/>
                </a:cubicBezTo>
                <a:cubicBezTo>
                  <a:pt x="-31610" y="345975"/>
                  <a:pt x="8947" y="485725"/>
                  <a:pt x="18329" y="518063"/>
                </a:cubicBezTo>
                <a:cubicBezTo>
                  <a:pt x="50676" y="629534"/>
                  <a:pt x="146641" y="766151"/>
                  <a:pt x="251673" y="763913"/>
                </a:cubicBezTo>
                <a:cubicBezTo>
                  <a:pt x="335226" y="762122"/>
                  <a:pt x="348456" y="674073"/>
                  <a:pt x="442154" y="666281"/>
                </a:cubicBezTo>
                <a:cubicBezTo>
                  <a:pt x="539032" y="658223"/>
                  <a:pt x="558463" y="749549"/>
                  <a:pt x="689689" y="787058"/>
                </a:cubicBezTo>
                <a:cubicBezTo>
                  <a:pt x="854434" y="834140"/>
                  <a:pt x="1007443" y="742700"/>
                  <a:pt x="1049468" y="714811"/>
                </a:cubicBezTo>
                <a:cubicBezTo>
                  <a:pt x="1099093" y="681864"/>
                  <a:pt x="1161091" y="640707"/>
                  <a:pt x="1182637" y="560297"/>
                </a:cubicBezTo>
                <a:cubicBezTo>
                  <a:pt x="1199029" y="499108"/>
                  <a:pt x="1191095" y="418517"/>
                  <a:pt x="1143661" y="364358"/>
                </a:cubicBezTo>
                <a:cubicBezTo>
                  <a:pt x="1081786" y="293730"/>
                  <a:pt x="1011739" y="335421"/>
                  <a:pt x="947731" y="268355"/>
                </a:cubicBezTo>
                <a:cubicBezTo>
                  <a:pt x="878780" y="196108"/>
                  <a:pt x="931253" y="117565"/>
                  <a:pt x="861863" y="50928"/>
                </a:cubicBezTo>
                <a:close/>
              </a:path>
            </a:pathLst>
          </a:custGeom>
          <a:solidFill>
            <a:schemeClr val="accent1"/>
          </a:solidFill>
          <a:ln w="9525" cap="flat">
            <a:noFill/>
            <a:prstDash val="solid"/>
            <a:miter/>
          </a:ln>
        </p:spPr>
        <p:txBody>
          <a:bodyPr rtlCol="0" anchor="ctr"/>
          <a:lstStyle/>
          <a:p>
            <a:endParaRPr lang="en-US" sz="1350"/>
          </a:p>
        </p:txBody>
      </p:sp>
      <p:pic>
        <p:nvPicPr>
          <p:cNvPr id="18" name="Picture 17">
            <a:extLst>
              <a:ext uri="{FF2B5EF4-FFF2-40B4-BE49-F238E27FC236}">
                <a16:creationId xmlns:a16="http://schemas.microsoft.com/office/drawing/2014/main" id="{6C79376E-5A7F-41A6-8581-A2883C3AB24C}"/>
              </a:ext>
            </a:extLst>
          </p:cNvPr>
          <p:cNvPicPr>
            <a:picLocks noChangeAspect="1"/>
          </p:cNvPicPr>
          <p:nvPr/>
        </p:nvPicPr>
        <p:blipFill>
          <a:blip r:embed="rId2">
            <a:extLst>
              <a:ext uri="{28A0092B-C50C-407E-A947-70E740481C1C}">
                <a14:useLocalDpi xmlns:a14="http://schemas.microsoft.com/office/drawing/2010/main" val="0"/>
              </a:ext>
            </a:extLst>
          </a:blip>
          <a:srcRect l="17737" t="2906" r="15209" b="3034"/>
          <a:stretch>
            <a:fillRect/>
          </a:stretch>
        </p:blipFill>
        <p:spPr>
          <a:xfrm>
            <a:off x="5465379" y="2196662"/>
            <a:ext cx="1918060" cy="4035854"/>
          </a:xfrm>
          <a:custGeom>
            <a:avLst/>
            <a:gdLst>
              <a:gd name="connsiteX0" fmla="*/ 204273 w 1918060"/>
              <a:gd name="connsiteY0" fmla="*/ 0 h 4035854"/>
              <a:gd name="connsiteX1" fmla="*/ 1713787 w 1918060"/>
              <a:gd name="connsiteY1" fmla="*/ 0 h 4035854"/>
              <a:gd name="connsiteX2" fmla="*/ 1918060 w 1918060"/>
              <a:gd name="connsiteY2" fmla="*/ 204273 h 4035854"/>
              <a:gd name="connsiteX3" fmla="*/ 1918060 w 1918060"/>
              <a:gd name="connsiteY3" fmla="*/ 3831581 h 4035854"/>
              <a:gd name="connsiteX4" fmla="*/ 1713787 w 1918060"/>
              <a:gd name="connsiteY4" fmla="*/ 4035854 h 4035854"/>
              <a:gd name="connsiteX5" fmla="*/ 204273 w 1918060"/>
              <a:gd name="connsiteY5" fmla="*/ 4035854 h 4035854"/>
              <a:gd name="connsiteX6" fmla="*/ 0 w 1918060"/>
              <a:gd name="connsiteY6" fmla="*/ 3831581 h 4035854"/>
              <a:gd name="connsiteX7" fmla="*/ 0 w 1918060"/>
              <a:gd name="connsiteY7" fmla="*/ 204273 h 4035854"/>
              <a:gd name="connsiteX8" fmla="*/ 204273 w 1918060"/>
              <a:gd name="connsiteY8" fmla="*/ 0 h 40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060" h="4035854">
                <a:moveTo>
                  <a:pt x="204273" y="0"/>
                </a:moveTo>
                <a:lnTo>
                  <a:pt x="1713787" y="0"/>
                </a:lnTo>
                <a:cubicBezTo>
                  <a:pt x="1826604" y="0"/>
                  <a:pt x="1918060" y="91456"/>
                  <a:pt x="1918060" y="204273"/>
                </a:cubicBezTo>
                <a:lnTo>
                  <a:pt x="1918060" y="3831581"/>
                </a:lnTo>
                <a:cubicBezTo>
                  <a:pt x="1918060" y="3944398"/>
                  <a:pt x="1826604" y="4035854"/>
                  <a:pt x="1713787" y="4035854"/>
                </a:cubicBezTo>
                <a:lnTo>
                  <a:pt x="204273" y="4035854"/>
                </a:lnTo>
                <a:cubicBezTo>
                  <a:pt x="91456" y="4035854"/>
                  <a:pt x="0" y="3944398"/>
                  <a:pt x="0" y="3831581"/>
                </a:cubicBezTo>
                <a:lnTo>
                  <a:pt x="0" y="204273"/>
                </a:lnTo>
                <a:cubicBezTo>
                  <a:pt x="0" y="91456"/>
                  <a:pt x="91456" y="0"/>
                  <a:pt x="204273" y="0"/>
                </a:cubicBezTo>
                <a:close/>
              </a:path>
            </a:pathLst>
          </a:custGeom>
        </p:spPr>
      </p:pic>
      <p:pic>
        <p:nvPicPr>
          <p:cNvPr id="17" name="Picture 16">
            <a:extLst>
              <a:ext uri="{FF2B5EF4-FFF2-40B4-BE49-F238E27FC236}">
                <a16:creationId xmlns:a16="http://schemas.microsoft.com/office/drawing/2014/main" id="{553738DB-2377-474A-92FF-5CEB68BA0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454" y="1808646"/>
            <a:ext cx="8948371" cy="5036654"/>
          </a:xfrm>
          <a:prstGeom prst="rect">
            <a:avLst/>
          </a:prstGeom>
        </p:spPr>
      </p:pic>
      <p:sp>
        <p:nvSpPr>
          <p:cNvPr id="5" name="Title 4">
            <a:extLst>
              <a:ext uri="{FF2B5EF4-FFF2-40B4-BE49-F238E27FC236}">
                <a16:creationId xmlns:a16="http://schemas.microsoft.com/office/drawing/2014/main" id="{F0ACE042-381E-4641-87D1-CDD77E7C4944}"/>
              </a:ext>
            </a:extLst>
          </p:cNvPr>
          <p:cNvSpPr>
            <a:spLocks noGrp="1"/>
          </p:cNvSpPr>
          <p:nvPr>
            <p:ph type="title"/>
          </p:nvPr>
        </p:nvSpPr>
        <p:spPr/>
        <p:txBody>
          <a:bodyPr anchor="ctr"/>
          <a:lstStyle/>
          <a:p>
            <a:r>
              <a:rPr lang="en-US"/>
              <a:t>DEVICE MOCKUP</a:t>
            </a:r>
          </a:p>
        </p:txBody>
      </p:sp>
      <p:sp>
        <p:nvSpPr>
          <p:cNvPr id="31" name="TextBox 30">
            <a:extLst>
              <a:ext uri="{FF2B5EF4-FFF2-40B4-BE49-F238E27FC236}">
                <a16:creationId xmlns:a16="http://schemas.microsoft.com/office/drawing/2014/main" id="{6EDAFD3B-BC11-41DA-A746-472991BD5BC9}"/>
              </a:ext>
            </a:extLst>
          </p:cNvPr>
          <p:cNvSpPr txBox="1"/>
          <p:nvPr/>
        </p:nvSpPr>
        <p:spPr>
          <a:xfrm>
            <a:off x="543435" y="2678271"/>
            <a:ext cx="3704018" cy="300082"/>
          </a:xfrm>
          <a:prstGeom prst="rect">
            <a:avLst/>
          </a:prstGeom>
          <a:noFill/>
        </p:spPr>
        <p:txBody>
          <a:bodyPr wrap="square" rtlCol="0" anchor="ctr">
            <a:spAutoFit/>
          </a:bodyPr>
          <a:lstStyle/>
          <a:p>
            <a:r>
              <a:rPr lang="en-US" sz="1350" b="1">
                <a:latin typeface="+mj-lt"/>
              </a:rPr>
              <a:t>DESCRIPTION</a:t>
            </a:r>
            <a:endParaRPr lang="en-US" sz="2100" b="1">
              <a:latin typeface="+mj-lt"/>
            </a:endParaRPr>
          </a:p>
        </p:txBody>
      </p:sp>
      <p:graphicFrame>
        <p:nvGraphicFramePr>
          <p:cNvPr id="32" name="Chart 31">
            <a:extLst>
              <a:ext uri="{FF2B5EF4-FFF2-40B4-BE49-F238E27FC236}">
                <a16:creationId xmlns:a16="http://schemas.microsoft.com/office/drawing/2014/main" id="{F849D7AC-BF0D-49CE-A91E-A33ADB074C29}"/>
              </a:ext>
            </a:extLst>
          </p:cNvPr>
          <p:cNvGraphicFramePr/>
          <p:nvPr>
            <p:extLst>
              <p:ext uri="{D42A27DB-BD31-4B8C-83A1-F6EECF244321}">
                <p14:modId xmlns:p14="http://schemas.microsoft.com/office/powerpoint/2010/main" val="3238596799"/>
              </p:ext>
            </p:extLst>
          </p:nvPr>
        </p:nvGraphicFramePr>
        <p:xfrm>
          <a:off x="489707" y="4025076"/>
          <a:ext cx="1130814" cy="1225911"/>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40D5CD1E-D195-4B5D-8695-39CEF02EA04A}"/>
              </a:ext>
            </a:extLst>
          </p:cNvPr>
          <p:cNvSpPr txBox="1"/>
          <p:nvPr/>
        </p:nvSpPr>
        <p:spPr>
          <a:xfrm>
            <a:off x="668630" y="4453365"/>
            <a:ext cx="772969" cy="369332"/>
          </a:xfrm>
          <a:prstGeom prst="rect">
            <a:avLst/>
          </a:prstGeom>
          <a:noFill/>
        </p:spPr>
        <p:txBody>
          <a:bodyPr wrap="none" rtlCol="0" anchor="ctr">
            <a:spAutoFit/>
          </a:bodyPr>
          <a:lstStyle/>
          <a:p>
            <a:pPr algn="ctr"/>
            <a:r>
              <a:rPr lang="en-US" b="1"/>
              <a:t>5200</a:t>
            </a:r>
          </a:p>
        </p:txBody>
      </p:sp>
      <p:sp>
        <p:nvSpPr>
          <p:cNvPr id="43" name="TextBox 42">
            <a:extLst>
              <a:ext uri="{FF2B5EF4-FFF2-40B4-BE49-F238E27FC236}">
                <a16:creationId xmlns:a16="http://schemas.microsoft.com/office/drawing/2014/main" id="{80D164DD-2F38-48FC-8B56-ADC12CB84FDE}"/>
              </a:ext>
            </a:extLst>
          </p:cNvPr>
          <p:cNvSpPr txBox="1"/>
          <p:nvPr/>
        </p:nvSpPr>
        <p:spPr>
          <a:xfrm>
            <a:off x="461844" y="5135568"/>
            <a:ext cx="1186543" cy="253916"/>
          </a:xfrm>
          <a:prstGeom prst="rect">
            <a:avLst/>
          </a:prstGeom>
          <a:noFill/>
        </p:spPr>
        <p:txBody>
          <a:bodyPr wrap="none" rtlCol="0" anchor="ctr">
            <a:spAutoFit/>
          </a:bodyPr>
          <a:lstStyle/>
          <a:p>
            <a:pPr algn="ctr"/>
            <a:r>
              <a:rPr lang="en-US" sz="1050" b="1">
                <a:latin typeface="+mj-lt"/>
              </a:rPr>
              <a:t>PERFORMANCE</a:t>
            </a:r>
          </a:p>
        </p:txBody>
      </p:sp>
      <p:graphicFrame>
        <p:nvGraphicFramePr>
          <p:cNvPr id="40" name="Chart 39">
            <a:extLst>
              <a:ext uri="{FF2B5EF4-FFF2-40B4-BE49-F238E27FC236}">
                <a16:creationId xmlns:a16="http://schemas.microsoft.com/office/drawing/2014/main" id="{383F2A03-7E05-4A35-A045-555607CB4E37}"/>
              </a:ext>
            </a:extLst>
          </p:cNvPr>
          <p:cNvGraphicFramePr/>
          <p:nvPr>
            <p:extLst>
              <p:ext uri="{D42A27DB-BD31-4B8C-83A1-F6EECF244321}">
                <p14:modId xmlns:p14="http://schemas.microsoft.com/office/powerpoint/2010/main" val="640737985"/>
              </p:ext>
            </p:extLst>
          </p:nvPr>
        </p:nvGraphicFramePr>
        <p:xfrm>
          <a:off x="1750859" y="4025076"/>
          <a:ext cx="1130814" cy="1225911"/>
        </p:xfrm>
        <a:graphic>
          <a:graphicData uri="http://schemas.openxmlformats.org/drawingml/2006/chart">
            <c:chart xmlns:c="http://schemas.openxmlformats.org/drawingml/2006/chart" xmlns:r="http://schemas.openxmlformats.org/officeDocument/2006/relationships" r:id="rId5"/>
          </a:graphicData>
        </a:graphic>
      </p:graphicFrame>
      <p:sp>
        <p:nvSpPr>
          <p:cNvPr id="42" name="TextBox 41">
            <a:extLst>
              <a:ext uri="{FF2B5EF4-FFF2-40B4-BE49-F238E27FC236}">
                <a16:creationId xmlns:a16="http://schemas.microsoft.com/office/drawing/2014/main" id="{5E57FD14-A772-4FD8-987C-65031B580AA1}"/>
              </a:ext>
            </a:extLst>
          </p:cNvPr>
          <p:cNvSpPr txBox="1"/>
          <p:nvPr/>
        </p:nvSpPr>
        <p:spPr>
          <a:xfrm>
            <a:off x="1936995" y="4453365"/>
            <a:ext cx="758542" cy="369332"/>
          </a:xfrm>
          <a:prstGeom prst="rect">
            <a:avLst/>
          </a:prstGeom>
          <a:noFill/>
        </p:spPr>
        <p:txBody>
          <a:bodyPr wrap="none" rtlCol="0" anchor="ctr">
            <a:spAutoFit/>
          </a:bodyPr>
          <a:lstStyle/>
          <a:p>
            <a:pPr algn="ctr"/>
            <a:r>
              <a:rPr lang="en-US" b="1"/>
              <a:t>3750</a:t>
            </a:r>
          </a:p>
        </p:txBody>
      </p:sp>
      <p:sp>
        <p:nvSpPr>
          <p:cNvPr id="44" name="TextBox 43">
            <a:extLst>
              <a:ext uri="{FF2B5EF4-FFF2-40B4-BE49-F238E27FC236}">
                <a16:creationId xmlns:a16="http://schemas.microsoft.com/office/drawing/2014/main" id="{339BB1F6-483D-435C-8ED7-D0F69E7CFF3E}"/>
              </a:ext>
            </a:extLst>
          </p:cNvPr>
          <p:cNvSpPr txBox="1"/>
          <p:nvPr/>
        </p:nvSpPr>
        <p:spPr>
          <a:xfrm>
            <a:off x="1984125" y="5135568"/>
            <a:ext cx="670376" cy="253916"/>
          </a:xfrm>
          <a:prstGeom prst="rect">
            <a:avLst/>
          </a:prstGeom>
          <a:noFill/>
        </p:spPr>
        <p:txBody>
          <a:bodyPr wrap="none" rtlCol="0" anchor="ctr">
            <a:spAutoFit/>
          </a:bodyPr>
          <a:lstStyle/>
          <a:p>
            <a:pPr algn="ctr"/>
            <a:r>
              <a:rPr lang="en-US" sz="1050" b="1">
                <a:latin typeface="+mj-lt"/>
              </a:rPr>
              <a:t>SIGNAL</a:t>
            </a:r>
          </a:p>
        </p:txBody>
      </p:sp>
      <p:sp>
        <p:nvSpPr>
          <p:cNvPr id="4" name="TextBox 3">
            <a:extLst>
              <a:ext uri="{FF2B5EF4-FFF2-40B4-BE49-F238E27FC236}">
                <a16:creationId xmlns:a16="http://schemas.microsoft.com/office/drawing/2014/main" id="{4A8DCB5B-3CCB-4D43-AAA3-04ECE2A09969}"/>
              </a:ext>
            </a:extLst>
          </p:cNvPr>
          <p:cNvSpPr txBox="1"/>
          <p:nvPr/>
        </p:nvSpPr>
        <p:spPr>
          <a:xfrm>
            <a:off x="546183" y="2886822"/>
            <a:ext cx="3542914" cy="899926"/>
          </a:xfrm>
          <a:prstGeom prst="rect">
            <a:avLst/>
          </a:prstGeom>
          <a:noFill/>
        </p:spPr>
        <p:txBody>
          <a:bodyPr wrap="square" rtlCol="0" anchor="ctr">
            <a:spAutoFit/>
          </a:bodyPr>
          <a:lstStyle/>
          <a:p>
            <a:pPr algn="just">
              <a:lnSpc>
                <a:spcPct val="150000"/>
              </a:lnSpc>
            </a:pPr>
            <a:r>
              <a:rPr lang="en-US" sz="900"/>
              <a:t>Far far away, behind the word mountains, far from the countries Vokalia and Consonantia, there live the blind texts. Separated they live in Bookmarksgrove right at the coast of the Semantics, a large language ocean.</a:t>
            </a:r>
          </a:p>
        </p:txBody>
      </p:sp>
      <p:graphicFrame>
        <p:nvGraphicFramePr>
          <p:cNvPr id="21" name="Chart 20">
            <a:extLst>
              <a:ext uri="{FF2B5EF4-FFF2-40B4-BE49-F238E27FC236}">
                <a16:creationId xmlns:a16="http://schemas.microsoft.com/office/drawing/2014/main" id="{F75B13E2-D318-4BEE-872D-AC416C51D5D6}"/>
              </a:ext>
            </a:extLst>
          </p:cNvPr>
          <p:cNvGraphicFramePr/>
          <p:nvPr>
            <p:extLst>
              <p:ext uri="{D42A27DB-BD31-4B8C-83A1-F6EECF244321}">
                <p14:modId xmlns:p14="http://schemas.microsoft.com/office/powerpoint/2010/main" val="937991388"/>
              </p:ext>
            </p:extLst>
          </p:nvPr>
        </p:nvGraphicFramePr>
        <p:xfrm>
          <a:off x="3012011" y="4025076"/>
          <a:ext cx="1130814" cy="1225911"/>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918E7982-784A-49C8-8AD3-5B1438AD47F3}"/>
              </a:ext>
            </a:extLst>
          </p:cNvPr>
          <p:cNvSpPr txBox="1"/>
          <p:nvPr/>
        </p:nvSpPr>
        <p:spPr>
          <a:xfrm>
            <a:off x="3193339" y="4453365"/>
            <a:ext cx="768159" cy="369332"/>
          </a:xfrm>
          <a:prstGeom prst="rect">
            <a:avLst/>
          </a:prstGeom>
          <a:noFill/>
        </p:spPr>
        <p:txBody>
          <a:bodyPr wrap="none" rtlCol="0" anchor="ctr">
            <a:spAutoFit/>
          </a:bodyPr>
          <a:lstStyle/>
          <a:p>
            <a:pPr algn="ctr"/>
            <a:r>
              <a:rPr lang="en-US" b="1"/>
              <a:t>8350</a:t>
            </a:r>
          </a:p>
        </p:txBody>
      </p:sp>
      <p:sp>
        <p:nvSpPr>
          <p:cNvPr id="23" name="TextBox 22">
            <a:extLst>
              <a:ext uri="{FF2B5EF4-FFF2-40B4-BE49-F238E27FC236}">
                <a16:creationId xmlns:a16="http://schemas.microsoft.com/office/drawing/2014/main" id="{EEB593BA-8B4E-4182-B7EC-0DF1C3E44C3D}"/>
              </a:ext>
            </a:extLst>
          </p:cNvPr>
          <p:cNvSpPr txBox="1"/>
          <p:nvPr/>
        </p:nvSpPr>
        <p:spPr>
          <a:xfrm>
            <a:off x="3170897" y="5135568"/>
            <a:ext cx="813043" cy="253916"/>
          </a:xfrm>
          <a:prstGeom prst="rect">
            <a:avLst/>
          </a:prstGeom>
          <a:noFill/>
        </p:spPr>
        <p:txBody>
          <a:bodyPr wrap="none" rtlCol="0" anchor="ctr">
            <a:spAutoFit/>
          </a:bodyPr>
          <a:lstStyle/>
          <a:p>
            <a:pPr algn="ctr"/>
            <a:r>
              <a:rPr lang="en-US" sz="1050" b="1">
                <a:latin typeface="+mj-lt"/>
              </a:rPr>
              <a:t>MOBILITY</a:t>
            </a:r>
          </a:p>
        </p:txBody>
      </p:sp>
    </p:spTree>
    <p:extLst>
      <p:ext uri="{BB962C8B-B14F-4D97-AF65-F5344CB8AC3E}">
        <p14:creationId xmlns:p14="http://schemas.microsoft.com/office/powerpoint/2010/main" val="2465782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fade">
                                      <p:cBhvr>
                                        <p:cTn id="11" dur="500"/>
                                        <p:tgtEl>
                                          <p:spTgt spid="6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par>
                          <p:cTn id="22" fill="hold">
                            <p:stCondLst>
                              <p:cond delay="2500"/>
                            </p:stCondLst>
                            <p:childTnLst>
                              <p:par>
                                <p:cTn id="23" presetID="22"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par>
                          <p:cTn id="26" fill="hold">
                            <p:stCondLst>
                              <p:cond delay="30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1000"/>
                                        <p:tgtEl>
                                          <p:spTgt spid="32"/>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childTnLst>
                          </p:cTn>
                        </p:par>
                        <p:par>
                          <p:cTn id="38" fill="hold">
                            <p:stCondLst>
                              <p:cond delay="5000"/>
                            </p:stCondLst>
                            <p:childTnLst>
                              <p:par>
                                <p:cTn id="39" presetID="21" presetClass="entr" presetSubtype="1"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heel(1)">
                                      <p:cBhvr>
                                        <p:cTn id="41" dur="1000"/>
                                        <p:tgtEl>
                                          <p:spTgt spid="40"/>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par>
                          <p:cTn id="46" fill="hold">
                            <p:stCondLst>
                              <p:cond delay="6500"/>
                            </p:stCondLst>
                            <p:childTnLst>
                              <p:par>
                                <p:cTn id="47" presetID="10" presetClass="entr" presetSubtype="0"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par>
                          <p:cTn id="50" fill="hold">
                            <p:stCondLst>
                              <p:cond delay="7000"/>
                            </p:stCondLst>
                            <p:childTnLst>
                              <p:par>
                                <p:cTn id="51" presetID="21" presetClass="entr" presetSubtype="1"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heel(1)">
                                      <p:cBhvr>
                                        <p:cTn id="53" dur="1000"/>
                                        <p:tgtEl>
                                          <p:spTgt spid="21"/>
                                        </p:tgtEl>
                                      </p:cBhvr>
                                    </p:animEffect>
                                  </p:childTnLst>
                                </p:cTn>
                              </p:par>
                            </p:childTnLst>
                          </p:cTn>
                        </p:par>
                        <p:par>
                          <p:cTn id="54" fill="hold">
                            <p:stCondLst>
                              <p:cond delay="80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5" grpId="0"/>
      <p:bldP spid="31" grpId="0"/>
      <p:bldGraphic spid="32" grpId="0">
        <p:bldAsOne/>
      </p:bldGraphic>
      <p:bldP spid="41" grpId="0"/>
      <p:bldP spid="43" grpId="0"/>
      <p:bldGraphic spid="40" grpId="0">
        <p:bldAsOne/>
      </p:bldGraphic>
      <p:bldP spid="42" grpId="0"/>
      <p:bldP spid="44" grpId="0"/>
      <p:bldP spid="4" grpId="0"/>
      <p:bldGraphic spid="21" grpId="0">
        <p:bldAsOne/>
      </p:bldGraphic>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eform: Shape 61">
            <a:extLst>
              <a:ext uri="{FF2B5EF4-FFF2-40B4-BE49-F238E27FC236}">
                <a16:creationId xmlns:a16="http://schemas.microsoft.com/office/drawing/2014/main" id="{2469BEE3-8EAD-4FA7-AF1E-81E7612E6376}"/>
              </a:ext>
            </a:extLst>
          </p:cNvPr>
          <p:cNvSpPr/>
          <p:nvPr/>
        </p:nvSpPr>
        <p:spPr>
          <a:xfrm rot="18000000">
            <a:off x="711498" y="723087"/>
            <a:ext cx="4444353" cy="4837664"/>
          </a:xfrm>
          <a:custGeom>
            <a:avLst/>
            <a:gdLst>
              <a:gd name="connsiteX0" fmla="*/ 110164 w 769113"/>
              <a:gd name="connsiteY0" fmla="*/ 476117 h 837176"/>
              <a:gd name="connsiteX1" fmla="*/ 252042 w 769113"/>
              <a:gd name="connsiteY1" fmla="*/ 7448 h 837176"/>
              <a:gd name="connsiteX2" fmla="*/ 643173 w 769113"/>
              <a:gd name="connsiteY2" fmla="*/ 205015 h 837176"/>
              <a:gd name="connsiteX3" fmla="*/ 615281 w 769113"/>
              <a:gd name="connsiteY3" fmla="*/ 722812 h 837176"/>
              <a:gd name="connsiteX4" fmla="*/ 8430 w 769113"/>
              <a:gd name="connsiteY4" fmla="*/ 721138 h 837176"/>
              <a:gd name="connsiteX5" fmla="*/ 110164 w 769113"/>
              <a:gd name="connsiteY5" fmla="*/ 476117 h 8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113" h="837176">
                <a:moveTo>
                  <a:pt x="110164" y="476117"/>
                </a:moveTo>
                <a:cubicBezTo>
                  <a:pt x="247346" y="259248"/>
                  <a:pt x="95796" y="71407"/>
                  <a:pt x="252042" y="7448"/>
                </a:cubicBezTo>
                <a:cubicBezTo>
                  <a:pt x="374413" y="-42633"/>
                  <a:pt x="448139" y="175142"/>
                  <a:pt x="643173" y="205015"/>
                </a:cubicBezTo>
                <a:cubicBezTo>
                  <a:pt x="858852" y="238053"/>
                  <a:pt x="777251" y="573795"/>
                  <a:pt x="615281" y="722812"/>
                </a:cubicBezTo>
                <a:cubicBezTo>
                  <a:pt x="453298" y="871830"/>
                  <a:pt x="65147" y="896611"/>
                  <a:pt x="8430" y="721138"/>
                </a:cubicBezTo>
                <a:cubicBezTo>
                  <a:pt x="-26289" y="613741"/>
                  <a:pt x="53856" y="565124"/>
                  <a:pt x="110164" y="476117"/>
                </a:cubicBezTo>
                <a:close/>
              </a:path>
            </a:pathLst>
          </a:custGeom>
          <a:solidFill>
            <a:schemeClr val="accent1"/>
          </a:solidFill>
          <a:ln w="6794" cap="flat">
            <a:noFill/>
            <a:prstDash val="solid"/>
            <a:miter/>
          </a:ln>
        </p:spPr>
        <p:txBody>
          <a:bodyPr rtlCol="0" anchor="ctr"/>
          <a:lstStyle/>
          <a:p>
            <a:endParaRPr lang="en-US" sz="1350"/>
          </a:p>
        </p:txBody>
      </p:sp>
      <p:sp>
        <p:nvSpPr>
          <p:cNvPr id="3" name="Title 2">
            <a:extLst>
              <a:ext uri="{FF2B5EF4-FFF2-40B4-BE49-F238E27FC236}">
                <a16:creationId xmlns:a16="http://schemas.microsoft.com/office/drawing/2014/main" id="{933C914B-E9C4-411D-8D22-FE09E627A1FD}"/>
              </a:ext>
            </a:extLst>
          </p:cNvPr>
          <p:cNvSpPr>
            <a:spLocks noGrp="1"/>
          </p:cNvSpPr>
          <p:nvPr>
            <p:ph type="title"/>
          </p:nvPr>
        </p:nvSpPr>
        <p:spPr/>
        <p:txBody>
          <a:bodyPr anchor="ctr"/>
          <a:lstStyle/>
          <a:p>
            <a:r>
              <a:rPr lang="en-US"/>
              <a:t>DEVICE MOCKUP</a:t>
            </a:r>
          </a:p>
        </p:txBody>
      </p:sp>
      <p:pic>
        <p:nvPicPr>
          <p:cNvPr id="4" name="Picture Placeholder 3">
            <a:extLst>
              <a:ext uri="{FF2B5EF4-FFF2-40B4-BE49-F238E27FC236}">
                <a16:creationId xmlns:a16="http://schemas.microsoft.com/office/drawing/2014/main" id="{BBC47E79-2644-4990-8F47-6A512833BB6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327" b="21327"/>
          <a:stretch>
            <a:fillRect/>
          </a:stretch>
        </p:blipFill>
        <p:spPr/>
      </p:pic>
      <p:sp>
        <p:nvSpPr>
          <p:cNvPr id="6" name="Rectangle: Rounded Corners 5">
            <a:extLst>
              <a:ext uri="{FF2B5EF4-FFF2-40B4-BE49-F238E27FC236}">
                <a16:creationId xmlns:a16="http://schemas.microsoft.com/office/drawing/2014/main" id="{3E048D37-D01A-4E24-B077-1C16D4CD6E77}"/>
              </a:ext>
            </a:extLst>
          </p:cNvPr>
          <p:cNvSpPr/>
          <p:nvPr/>
        </p:nvSpPr>
        <p:spPr>
          <a:xfrm>
            <a:off x="5745488" y="2466920"/>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ED54F0C-159D-4BB5-8D0C-3E22CA4C79E5}"/>
              </a:ext>
            </a:extLst>
          </p:cNvPr>
          <p:cNvSpPr txBox="1"/>
          <p:nvPr/>
        </p:nvSpPr>
        <p:spPr>
          <a:xfrm>
            <a:off x="6479134" y="2455378"/>
            <a:ext cx="1199367" cy="276999"/>
          </a:xfrm>
          <a:prstGeom prst="rect">
            <a:avLst/>
          </a:prstGeom>
          <a:noFill/>
        </p:spPr>
        <p:txBody>
          <a:bodyPr wrap="none" rtlCol="0" anchor="ctr">
            <a:spAutoFit/>
          </a:bodyPr>
          <a:lstStyle/>
          <a:p>
            <a:r>
              <a:rPr lang="en-US" sz="1200" b="1">
                <a:latin typeface="+mj-lt"/>
              </a:rPr>
              <a:t>DESCRIPTION</a:t>
            </a:r>
          </a:p>
        </p:txBody>
      </p:sp>
      <p:sp>
        <p:nvSpPr>
          <p:cNvPr id="34" name="TextBox 33">
            <a:extLst>
              <a:ext uri="{FF2B5EF4-FFF2-40B4-BE49-F238E27FC236}">
                <a16:creationId xmlns:a16="http://schemas.microsoft.com/office/drawing/2014/main" id="{ECB4A380-C89F-4232-A082-B280F12D983D}"/>
              </a:ext>
            </a:extLst>
          </p:cNvPr>
          <p:cNvSpPr txBox="1"/>
          <p:nvPr/>
        </p:nvSpPr>
        <p:spPr>
          <a:xfrm>
            <a:off x="6479134" y="266904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7" name="Rectangle: Rounded Corners 6">
            <a:extLst>
              <a:ext uri="{FF2B5EF4-FFF2-40B4-BE49-F238E27FC236}">
                <a16:creationId xmlns:a16="http://schemas.microsoft.com/office/drawing/2014/main" id="{538370EF-08D0-4B54-B676-3A8458C09A78}"/>
              </a:ext>
            </a:extLst>
          </p:cNvPr>
          <p:cNvSpPr/>
          <p:nvPr/>
        </p:nvSpPr>
        <p:spPr>
          <a:xfrm>
            <a:off x="5745488" y="3566834"/>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8" name="Group 17">
            <a:extLst>
              <a:ext uri="{FF2B5EF4-FFF2-40B4-BE49-F238E27FC236}">
                <a16:creationId xmlns:a16="http://schemas.microsoft.com/office/drawing/2014/main" id="{A19BC01B-867B-4B77-8420-DDCBE536575A}"/>
              </a:ext>
            </a:extLst>
          </p:cNvPr>
          <p:cNvGrpSpPr/>
          <p:nvPr/>
        </p:nvGrpSpPr>
        <p:grpSpPr>
          <a:xfrm>
            <a:off x="5878020" y="3726991"/>
            <a:ext cx="409936" cy="354688"/>
            <a:chOff x="4248149" y="1832639"/>
            <a:chExt cx="3690510" cy="3193126"/>
          </a:xfrm>
          <a:solidFill>
            <a:schemeClr val="bg2"/>
          </a:solidFill>
        </p:grpSpPr>
        <p:sp>
          <p:nvSpPr>
            <p:cNvPr id="14" name="Freeform: Shape 13">
              <a:extLst>
                <a:ext uri="{FF2B5EF4-FFF2-40B4-BE49-F238E27FC236}">
                  <a16:creationId xmlns:a16="http://schemas.microsoft.com/office/drawing/2014/main" id="{70A57E12-24E3-49B6-8024-64ACFA827210}"/>
                </a:ext>
              </a:extLst>
            </p:cNvPr>
            <p:cNvSpPr/>
            <p:nvPr/>
          </p:nvSpPr>
          <p:spPr>
            <a:xfrm>
              <a:off x="4248149" y="3854190"/>
              <a:ext cx="3133725" cy="1171575"/>
            </a:xfrm>
            <a:custGeom>
              <a:avLst/>
              <a:gdLst>
                <a:gd name="connsiteX0" fmla="*/ 1916174 w 3133725"/>
                <a:gd name="connsiteY0" fmla="*/ 651535 h 1171575"/>
                <a:gd name="connsiteX1" fmla="*/ 1622565 w 3133725"/>
                <a:gd name="connsiteY1" fmla="*/ 542055 h 1171575"/>
                <a:gd name="connsiteX2" fmla="*/ 1080145 w 3133725"/>
                <a:gd name="connsiteY2" fmla="*/ 64329 h 1171575"/>
                <a:gd name="connsiteX3" fmla="*/ 771611 w 3133725"/>
                <a:gd name="connsiteY3" fmla="*/ 49403 h 1171575"/>
                <a:gd name="connsiteX4" fmla="*/ 286 w 3133725"/>
                <a:gd name="connsiteY4" fmla="*/ 616693 h 1171575"/>
                <a:gd name="connsiteX5" fmla="*/ 286 w 3133725"/>
                <a:gd name="connsiteY5" fmla="*/ 984939 h 1171575"/>
                <a:gd name="connsiteX6" fmla="*/ 169127 w 3133725"/>
                <a:gd name="connsiteY6" fmla="*/ 1173839 h 1171575"/>
                <a:gd name="connsiteX7" fmla="*/ 184414 w 3133725"/>
                <a:gd name="connsiteY7" fmla="*/ 1174039 h 1171575"/>
                <a:gd name="connsiteX8" fmla="*/ 2916413 w 3133725"/>
                <a:gd name="connsiteY8" fmla="*/ 1174039 h 1171575"/>
                <a:gd name="connsiteX9" fmla="*/ 3135374 w 3133725"/>
                <a:gd name="connsiteY9" fmla="*/ 984939 h 1171575"/>
                <a:gd name="connsiteX10" fmla="*/ 3135374 w 3133725"/>
                <a:gd name="connsiteY10" fmla="*/ 19542 h 1171575"/>
                <a:gd name="connsiteX11" fmla="*/ 2155032 w 3133725"/>
                <a:gd name="connsiteY11" fmla="*/ 586842 h 1171575"/>
                <a:gd name="connsiteX12" fmla="*/ 1916174 w 3133725"/>
                <a:gd name="connsiteY12" fmla="*/ 651535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725" h="1171575">
                  <a:moveTo>
                    <a:pt x="1916174" y="651535"/>
                  </a:moveTo>
                  <a:cubicBezTo>
                    <a:pt x="1808627" y="649878"/>
                    <a:pt x="1704938" y="611216"/>
                    <a:pt x="1622565" y="542055"/>
                  </a:cubicBezTo>
                  <a:lnTo>
                    <a:pt x="1080145" y="64329"/>
                  </a:lnTo>
                  <a:cubicBezTo>
                    <a:pt x="994792" y="-15424"/>
                    <a:pt x="864271" y="-21739"/>
                    <a:pt x="771611" y="49403"/>
                  </a:cubicBezTo>
                  <a:lnTo>
                    <a:pt x="286" y="616693"/>
                  </a:lnTo>
                  <a:lnTo>
                    <a:pt x="286" y="984939"/>
                  </a:lnTo>
                  <a:cubicBezTo>
                    <a:pt x="-5257" y="1083723"/>
                    <a:pt x="70343" y="1168295"/>
                    <a:pt x="169127" y="1173839"/>
                  </a:cubicBezTo>
                  <a:cubicBezTo>
                    <a:pt x="174213" y="1174125"/>
                    <a:pt x="179318" y="1174191"/>
                    <a:pt x="184414" y="1174039"/>
                  </a:cubicBezTo>
                  <a:lnTo>
                    <a:pt x="2916413" y="1174039"/>
                  </a:lnTo>
                  <a:cubicBezTo>
                    <a:pt x="3025893" y="1174039"/>
                    <a:pt x="3135374" y="1094419"/>
                    <a:pt x="3135374" y="984939"/>
                  </a:cubicBezTo>
                  <a:lnTo>
                    <a:pt x="3135374" y="19542"/>
                  </a:lnTo>
                  <a:lnTo>
                    <a:pt x="2155032" y="586842"/>
                  </a:lnTo>
                  <a:cubicBezTo>
                    <a:pt x="2082966" y="630161"/>
                    <a:pt x="2000260" y="652564"/>
                    <a:pt x="1916174" y="651535"/>
                  </a:cubicBezTo>
                  <a:close/>
                </a:path>
              </a:pathLst>
            </a:custGeom>
            <a:grp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F565F77F-5C7F-4D1A-B140-C3CDB8AF0CCF}"/>
                </a:ext>
              </a:extLst>
            </p:cNvPr>
            <p:cNvSpPr/>
            <p:nvPr/>
          </p:nvSpPr>
          <p:spPr>
            <a:xfrm>
              <a:off x="5905548" y="3102397"/>
              <a:ext cx="428625" cy="428625"/>
            </a:xfrm>
            <a:custGeom>
              <a:avLst/>
              <a:gdLst>
                <a:gd name="connsiteX0" fmla="*/ 437921 w 428625"/>
                <a:gd name="connsiteY0" fmla="*/ 218961 h 428625"/>
                <a:gd name="connsiteX1" fmla="*/ 218961 w 428625"/>
                <a:gd name="connsiteY1" fmla="*/ 437922 h 428625"/>
                <a:gd name="connsiteX2" fmla="*/ 0 w 428625"/>
                <a:gd name="connsiteY2" fmla="*/ 218961 h 428625"/>
                <a:gd name="connsiteX3" fmla="*/ 218961 w 428625"/>
                <a:gd name="connsiteY3" fmla="*/ 0 h 428625"/>
                <a:gd name="connsiteX4" fmla="*/ 437921 w 428625"/>
                <a:gd name="connsiteY4" fmla="*/ 218961 h 42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5" h="428625">
                  <a:moveTo>
                    <a:pt x="437921" y="218961"/>
                  </a:moveTo>
                  <a:cubicBezTo>
                    <a:pt x="437921" y="339889"/>
                    <a:pt x="339889" y="437922"/>
                    <a:pt x="218961" y="437922"/>
                  </a:cubicBezTo>
                  <a:cubicBezTo>
                    <a:pt x="98032" y="437922"/>
                    <a:pt x="0" y="339889"/>
                    <a:pt x="0" y="218961"/>
                  </a:cubicBezTo>
                  <a:cubicBezTo>
                    <a:pt x="0" y="98032"/>
                    <a:pt x="98032" y="0"/>
                    <a:pt x="218961" y="0"/>
                  </a:cubicBezTo>
                  <a:cubicBezTo>
                    <a:pt x="339889" y="0"/>
                    <a:pt x="437921" y="98032"/>
                    <a:pt x="437921" y="218961"/>
                  </a:cubicBezTo>
                  <a:close/>
                </a:path>
              </a:pathLst>
            </a:custGeom>
            <a:grp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8DF47AA7-E38D-4656-B1D7-1FBB1D8D46BA}"/>
                </a:ext>
              </a:extLst>
            </p:cNvPr>
            <p:cNvSpPr/>
            <p:nvPr/>
          </p:nvSpPr>
          <p:spPr>
            <a:xfrm>
              <a:off x="4785884" y="1832639"/>
              <a:ext cx="3152775" cy="2724150"/>
            </a:xfrm>
            <a:custGeom>
              <a:avLst/>
              <a:gdLst>
                <a:gd name="connsiteX0" fmla="*/ 3115180 w 3152775"/>
                <a:gd name="connsiteY0" fmla="*/ 388953 h 2724150"/>
                <a:gd name="connsiteX1" fmla="*/ 2980820 w 3152775"/>
                <a:gd name="connsiteY1" fmla="*/ 314305 h 2724150"/>
                <a:gd name="connsiteX2" fmla="*/ 268719 w 3152775"/>
                <a:gd name="connsiteY2" fmla="*/ 800 h 2724150"/>
                <a:gd name="connsiteX3" fmla="*/ 119434 w 3152775"/>
                <a:gd name="connsiteY3" fmla="*/ 40614 h 2724150"/>
                <a:gd name="connsiteX4" fmla="*/ 44787 w 3152775"/>
                <a:gd name="connsiteY4" fmla="*/ 170002 h 2724150"/>
                <a:gd name="connsiteX5" fmla="*/ 0 w 3152775"/>
                <a:gd name="connsiteY5" fmla="*/ 558155 h 2724150"/>
                <a:gd name="connsiteX6" fmla="*/ 2378688 w 3152775"/>
                <a:gd name="connsiteY6" fmla="*/ 558155 h 2724150"/>
                <a:gd name="connsiteX7" fmla="*/ 2796702 w 3152775"/>
                <a:gd name="connsiteY7" fmla="*/ 971188 h 2724150"/>
                <a:gd name="connsiteX8" fmla="*/ 2796702 w 3152775"/>
                <a:gd name="connsiteY8" fmla="*/ 2727826 h 2724150"/>
                <a:gd name="connsiteX9" fmla="*/ 2861396 w 3152775"/>
                <a:gd name="connsiteY9" fmla="*/ 2688012 h 2724150"/>
                <a:gd name="connsiteX10" fmla="*/ 2926090 w 3152775"/>
                <a:gd name="connsiteY10" fmla="*/ 2553652 h 2724150"/>
                <a:gd name="connsiteX11" fmla="*/ 3159966 w 3152775"/>
                <a:gd name="connsiteY11" fmla="*/ 533266 h 2724150"/>
                <a:gd name="connsiteX12" fmla="*/ 3115180 w 3152775"/>
                <a:gd name="connsiteY12" fmla="*/ 388953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775" h="2724150">
                  <a:moveTo>
                    <a:pt x="3115180" y="388953"/>
                  </a:moveTo>
                  <a:cubicBezTo>
                    <a:pt x="3083414" y="345671"/>
                    <a:pt x="3034341" y="318411"/>
                    <a:pt x="2980820" y="314305"/>
                  </a:cubicBezTo>
                  <a:lnTo>
                    <a:pt x="268719" y="800"/>
                  </a:lnTo>
                  <a:cubicBezTo>
                    <a:pt x="215846" y="-3630"/>
                    <a:pt x="163077" y="10439"/>
                    <a:pt x="119434" y="40614"/>
                  </a:cubicBezTo>
                  <a:cubicBezTo>
                    <a:pt x="80781" y="74180"/>
                    <a:pt x="54502" y="119738"/>
                    <a:pt x="44787" y="170002"/>
                  </a:cubicBezTo>
                  <a:lnTo>
                    <a:pt x="0" y="558155"/>
                  </a:lnTo>
                  <a:lnTo>
                    <a:pt x="2378688" y="558155"/>
                  </a:lnTo>
                  <a:cubicBezTo>
                    <a:pt x="2605469" y="563298"/>
                    <a:pt x="2788844" y="744483"/>
                    <a:pt x="2796702" y="971188"/>
                  </a:cubicBezTo>
                  <a:lnTo>
                    <a:pt x="2796702" y="2727826"/>
                  </a:lnTo>
                  <a:cubicBezTo>
                    <a:pt x="2796702" y="2717872"/>
                    <a:pt x="2841488" y="2707919"/>
                    <a:pt x="2861396" y="2688012"/>
                  </a:cubicBezTo>
                  <a:cubicBezTo>
                    <a:pt x="2902601" y="2655655"/>
                    <a:pt x="2926490" y="2606039"/>
                    <a:pt x="2926090" y="2553652"/>
                  </a:cubicBezTo>
                  <a:lnTo>
                    <a:pt x="3159966" y="533266"/>
                  </a:lnTo>
                  <a:cubicBezTo>
                    <a:pt x="3165138" y="481079"/>
                    <a:pt x="3148984" y="429025"/>
                    <a:pt x="3115180" y="388953"/>
                  </a:cubicBezTo>
                  <a:close/>
                </a:path>
              </a:pathLst>
            </a:custGeom>
            <a:grp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D34CA0D6-3BA6-4B93-B1AD-F339238DFAF8}"/>
                </a:ext>
              </a:extLst>
            </p:cNvPr>
            <p:cNvSpPr/>
            <p:nvPr/>
          </p:nvSpPr>
          <p:spPr>
            <a:xfrm>
              <a:off x="4248436" y="2589838"/>
              <a:ext cx="3133725" cy="1714500"/>
            </a:xfrm>
            <a:custGeom>
              <a:avLst/>
              <a:gdLst>
                <a:gd name="connsiteX0" fmla="*/ 2916126 w 3133725"/>
                <a:gd name="connsiteY0" fmla="*/ 0 h 1714500"/>
                <a:gd name="connsiteX1" fmla="*/ 184128 w 3133725"/>
                <a:gd name="connsiteY1" fmla="*/ 0 h 1714500"/>
                <a:gd name="connsiteX2" fmla="*/ 0 w 3133725"/>
                <a:gd name="connsiteY2" fmla="*/ 213979 h 1714500"/>
                <a:gd name="connsiteX3" fmla="*/ 0 w 3133725"/>
                <a:gd name="connsiteY3" fmla="*/ 1632233 h 1714500"/>
                <a:gd name="connsiteX4" fmla="*/ 656873 w 3133725"/>
                <a:gd name="connsiteY4" fmla="*/ 1154506 h 1714500"/>
                <a:gd name="connsiteX5" fmla="*/ 1209246 w 3133725"/>
                <a:gd name="connsiteY5" fmla="*/ 1179385 h 1714500"/>
                <a:gd name="connsiteX6" fmla="*/ 1756639 w 3133725"/>
                <a:gd name="connsiteY6" fmla="*/ 1657112 h 1714500"/>
                <a:gd name="connsiteX7" fmla="*/ 2050237 w 3133725"/>
                <a:gd name="connsiteY7" fmla="*/ 1681991 h 1714500"/>
                <a:gd name="connsiteX8" fmla="*/ 3135078 w 3133725"/>
                <a:gd name="connsiteY8" fmla="*/ 1049998 h 1714500"/>
                <a:gd name="connsiteX9" fmla="*/ 3135078 w 3133725"/>
                <a:gd name="connsiteY9" fmla="*/ 213979 h 1714500"/>
                <a:gd name="connsiteX10" fmla="*/ 2916126 w 3133725"/>
                <a:gd name="connsiteY10" fmla="*/ 0 h 1714500"/>
                <a:gd name="connsiteX11" fmla="*/ 1876073 w 3133725"/>
                <a:gd name="connsiteY11" fmla="*/ 1149525 h 1714500"/>
                <a:gd name="connsiteX12" fmla="*/ 1458058 w 3133725"/>
                <a:gd name="connsiteY12" fmla="*/ 731510 h 1714500"/>
                <a:gd name="connsiteX13" fmla="*/ 1876073 w 3133725"/>
                <a:gd name="connsiteY13" fmla="*/ 313496 h 1714500"/>
                <a:gd name="connsiteX14" fmla="*/ 2294087 w 3133725"/>
                <a:gd name="connsiteY14" fmla="*/ 731510 h 1714500"/>
                <a:gd name="connsiteX15" fmla="*/ 1876073 w 3133725"/>
                <a:gd name="connsiteY15" fmla="*/ 1149525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33725" h="1714500">
                  <a:moveTo>
                    <a:pt x="2916126" y="0"/>
                  </a:moveTo>
                  <a:lnTo>
                    <a:pt x="184128" y="0"/>
                  </a:lnTo>
                  <a:cubicBezTo>
                    <a:pt x="74647" y="0"/>
                    <a:pt x="0" y="104499"/>
                    <a:pt x="0" y="213979"/>
                  </a:cubicBezTo>
                  <a:lnTo>
                    <a:pt x="0" y="1632233"/>
                  </a:lnTo>
                  <a:lnTo>
                    <a:pt x="656873" y="1154506"/>
                  </a:lnTo>
                  <a:cubicBezTo>
                    <a:pt x="823617" y="1030815"/>
                    <a:pt x="1054294" y="1041206"/>
                    <a:pt x="1209246" y="1179385"/>
                  </a:cubicBezTo>
                  <a:lnTo>
                    <a:pt x="1756639" y="1657112"/>
                  </a:lnTo>
                  <a:cubicBezTo>
                    <a:pt x="1839182" y="1727187"/>
                    <a:pt x="1957083" y="1737179"/>
                    <a:pt x="2050237" y="1681991"/>
                  </a:cubicBezTo>
                  <a:lnTo>
                    <a:pt x="3135078" y="1049998"/>
                  </a:lnTo>
                  <a:lnTo>
                    <a:pt x="3135078" y="213979"/>
                  </a:lnTo>
                  <a:cubicBezTo>
                    <a:pt x="3127553" y="97155"/>
                    <a:pt x="3033093" y="4848"/>
                    <a:pt x="2916126" y="0"/>
                  </a:cubicBezTo>
                  <a:close/>
                  <a:moveTo>
                    <a:pt x="1876073" y="1149525"/>
                  </a:moveTo>
                  <a:cubicBezTo>
                    <a:pt x="1645215" y="1149525"/>
                    <a:pt x="1458058" y="962377"/>
                    <a:pt x="1458058" y="731510"/>
                  </a:cubicBezTo>
                  <a:cubicBezTo>
                    <a:pt x="1458058" y="500653"/>
                    <a:pt x="1645206" y="313496"/>
                    <a:pt x="1876073" y="313496"/>
                  </a:cubicBezTo>
                  <a:cubicBezTo>
                    <a:pt x="2106930" y="313496"/>
                    <a:pt x="2294087" y="500644"/>
                    <a:pt x="2294087" y="731510"/>
                  </a:cubicBezTo>
                  <a:cubicBezTo>
                    <a:pt x="2294087" y="962377"/>
                    <a:pt x="2106940" y="1149525"/>
                    <a:pt x="1876073" y="1149525"/>
                  </a:cubicBezTo>
                  <a:close/>
                </a:path>
              </a:pathLst>
            </a:custGeom>
            <a:grpFill/>
            <a:ln w="9525" cap="flat">
              <a:noFill/>
              <a:prstDash val="solid"/>
              <a:miter/>
            </a:ln>
          </p:spPr>
          <p:txBody>
            <a:bodyPr rtlCol="0" anchor="ctr"/>
            <a:lstStyle/>
            <a:p>
              <a:endParaRPr lang="en-US" sz="1350"/>
            </a:p>
          </p:txBody>
        </p:sp>
      </p:grpSp>
      <p:sp>
        <p:nvSpPr>
          <p:cNvPr id="37" name="TextBox 36">
            <a:extLst>
              <a:ext uri="{FF2B5EF4-FFF2-40B4-BE49-F238E27FC236}">
                <a16:creationId xmlns:a16="http://schemas.microsoft.com/office/drawing/2014/main" id="{48F30D10-C522-403D-91F8-9DD17675467A}"/>
              </a:ext>
            </a:extLst>
          </p:cNvPr>
          <p:cNvSpPr txBox="1"/>
          <p:nvPr/>
        </p:nvSpPr>
        <p:spPr>
          <a:xfrm>
            <a:off x="6479134" y="3555293"/>
            <a:ext cx="1199367" cy="276999"/>
          </a:xfrm>
          <a:prstGeom prst="rect">
            <a:avLst/>
          </a:prstGeom>
          <a:noFill/>
        </p:spPr>
        <p:txBody>
          <a:bodyPr wrap="none" rtlCol="0" anchor="ctr">
            <a:spAutoFit/>
          </a:bodyPr>
          <a:lstStyle/>
          <a:p>
            <a:r>
              <a:rPr lang="en-US" sz="1200" b="1">
                <a:latin typeface="+mj-lt"/>
              </a:rPr>
              <a:t>DESCRIPTION</a:t>
            </a:r>
          </a:p>
        </p:txBody>
      </p:sp>
      <p:sp>
        <p:nvSpPr>
          <p:cNvPr id="38" name="TextBox 37">
            <a:extLst>
              <a:ext uri="{FF2B5EF4-FFF2-40B4-BE49-F238E27FC236}">
                <a16:creationId xmlns:a16="http://schemas.microsoft.com/office/drawing/2014/main" id="{E175E9A8-375A-4C4D-9FC4-A3783BE4A9F2}"/>
              </a:ext>
            </a:extLst>
          </p:cNvPr>
          <p:cNvSpPr txBox="1"/>
          <p:nvPr/>
        </p:nvSpPr>
        <p:spPr>
          <a:xfrm>
            <a:off x="6479134" y="3768956"/>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Rectangle: Rounded Corners 8">
            <a:extLst>
              <a:ext uri="{FF2B5EF4-FFF2-40B4-BE49-F238E27FC236}">
                <a16:creationId xmlns:a16="http://schemas.microsoft.com/office/drawing/2014/main" id="{7CAE0DFF-3956-4D17-B888-B21F3EE7A6E6}"/>
              </a:ext>
            </a:extLst>
          </p:cNvPr>
          <p:cNvSpPr/>
          <p:nvPr/>
        </p:nvSpPr>
        <p:spPr>
          <a:xfrm>
            <a:off x="5745488" y="4666749"/>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2" name="Group 31">
            <a:extLst>
              <a:ext uri="{FF2B5EF4-FFF2-40B4-BE49-F238E27FC236}">
                <a16:creationId xmlns:a16="http://schemas.microsoft.com/office/drawing/2014/main" id="{DD2B99D8-FDB5-4F62-97DF-8F92061F5DF0}"/>
              </a:ext>
            </a:extLst>
          </p:cNvPr>
          <p:cNvGrpSpPr/>
          <p:nvPr/>
        </p:nvGrpSpPr>
        <p:grpSpPr>
          <a:xfrm>
            <a:off x="5878020" y="4794494"/>
            <a:ext cx="409936" cy="419511"/>
            <a:chOff x="3823440" y="1104900"/>
            <a:chExt cx="4543425" cy="4649553"/>
          </a:xfrm>
          <a:solidFill>
            <a:schemeClr val="bg2"/>
          </a:solidFill>
        </p:grpSpPr>
        <p:sp>
          <p:nvSpPr>
            <p:cNvPr id="23" name="Freeform: Shape 22">
              <a:extLst>
                <a:ext uri="{FF2B5EF4-FFF2-40B4-BE49-F238E27FC236}">
                  <a16:creationId xmlns:a16="http://schemas.microsoft.com/office/drawing/2014/main" id="{7E889F7A-886F-499C-9BA6-9363C2292749}"/>
                </a:ext>
              </a:extLst>
            </p:cNvPr>
            <p:cNvSpPr/>
            <p:nvPr/>
          </p:nvSpPr>
          <p:spPr>
            <a:xfrm>
              <a:off x="4886658" y="3564655"/>
              <a:ext cx="571500" cy="571500"/>
            </a:xfrm>
            <a:custGeom>
              <a:avLst/>
              <a:gdLst>
                <a:gd name="connsiteX0" fmla="*/ 579301 w 571500"/>
                <a:gd name="connsiteY0" fmla="*/ 105432 h 571500"/>
                <a:gd name="connsiteX1" fmla="*/ 473764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764 w 571500"/>
                <a:gd name="connsiteY6" fmla="*/ 579196 h 571500"/>
                <a:gd name="connsiteX7" fmla="*/ 579301 w 571500"/>
                <a:gd name="connsiteY7" fmla="*/ 473669 h 571500"/>
                <a:gd name="connsiteX8" fmla="*/ 579301 w 571500"/>
                <a:gd name="connsiteY8" fmla="*/ 105432 h 571500"/>
                <a:gd name="connsiteX9" fmla="*/ 579301 w 571500"/>
                <a:gd name="connsiteY9"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32"/>
                  </a:moveTo>
                  <a:cubicBezTo>
                    <a:pt x="579301" y="47187"/>
                    <a:pt x="532057" y="0"/>
                    <a:pt x="473764" y="0"/>
                  </a:cubicBezTo>
                  <a:lnTo>
                    <a:pt x="105480" y="0"/>
                  </a:lnTo>
                  <a:cubicBezTo>
                    <a:pt x="47254" y="0"/>
                    <a:pt x="0" y="47187"/>
                    <a:pt x="0" y="105432"/>
                  </a:cubicBezTo>
                  <a:lnTo>
                    <a:pt x="0" y="473669"/>
                  </a:lnTo>
                  <a:cubicBezTo>
                    <a:pt x="0" y="531990"/>
                    <a:pt x="47254" y="579196"/>
                    <a:pt x="105480" y="579196"/>
                  </a:cubicBezTo>
                  <a:lnTo>
                    <a:pt x="473764" y="579196"/>
                  </a:lnTo>
                  <a:cubicBezTo>
                    <a:pt x="532057" y="579196"/>
                    <a:pt x="579301" y="531990"/>
                    <a:pt x="579301" y="473669"/>
                  </a:cubicBezTo>
                  <a:lnTo>
                    <a:pt x="579301" y="105432"/>
                  </a:lnTo>
                  <a:lnTo>
                    <a:pt x="579301" y="105432"/>
                  </a:lnTo>
                  <a:close/>
                </a:path>
              </a:pathLst>
            </a:custGeom>
            <a:grpFill/>
            <a:ln w="9525"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70EFD95D-2A57-469D-8ED9-A9D8C991A36A}"/>
                </a:ext>
              </a:extLst>
            </p:cNvPr>
            <p:cNvSpPr/>
            <p:nvPr/>
          </p:nvSpPr>
          <p:spPr>
            <a:xfrm>
              <a:off x="5807107" y="3564655"/>
              <a:ext cx="571500" cy="571500"/>
            </a:xfrm>
            <a:custGeom>
              <a:avLst/>
              <a:gdLst>
                <a:gd name="connsiteX0" fmla="*/ 579244 w 571500"/>
                <a:gd name="connsiteY0" fmla="*/ 105432 h 571500"/>
                <a:gd name="connsiteX1" fmla="*/ 473812 w 571500"/>
                <a:gd name="connsiteY1" fmla="*/ 0 h 571500"/>
                <a:gd name="connsiteX2" fmla="*/ 105480 w 571500"/>
                <a:gd name="connsiteY2" fmla="*/ 0 h 571500"/>
                <a:gd name="connsiteX3" fmla="*/ 0 w 571500"/>
                <a:gd name="connsiteY3" fmla="*/ 105432 h 571500"/>
                <a:gd name="connsiteX4" fmla="*/ 0 w 571500"/>
                <a:gd name="connsiteY4" fmla="*/ 473669 h 571500"/>
                <a:gd name="connsiteX5" fmla="*/ 105480 w 571500"/>
                <a:gd name="connsiteY5" fmla="*/ 579196 h 571500"/>
                <a:gd name="connsiteX6" fmla="*/ 473812 w 571500"/>
                <a:gd name="connsiteY6" fmla="*/ 579196 h 571500"/>
                <a:gd name="connsiteX7" fmla="*/ 579244 w 571500"/>
                <a:gd name="connsiteY7" fmla="*/ 473669 h 571500"/>
                <a:gd name="connsiteX8" fmla="*/ 579244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32"/>
                  </a:moveTo>
                  <a:cubicBezTo>
                    <a:pt x="579244" y="47187"/>
                    <a:pt x="531990" y="0"/>
                    <a:pt x="473812" y="0"/>
                  </a:cubicBezTo>
                  <a:lnTo>
                    <a:pt x="105480" y="0"/>
                  </a:lnTo>
                  <a:cubicBezTo>
                    <a:pt x="47254" y="0"/>
                    <a:pt x="0" y="47187"/>
                    <a:pt x="0" y="105432"/>
                  </a:cubicBezTo>
                  <a:lnTo>
                    <a:pt x="0" y="473669"/>
                  </a:lnTo>
                  <a:cubicBezTo>
                    <a:pt x="0" y="531990"/>
                    <a:pt x="47254" y="579196"/>
                    <a:pt x="105480" y="579196"/>
                  </a:cubicBezTo>
                  <a:lnTo>
                    <a:pt x="473812" y="579196"/>
                  </a:lnTo>
                  <a:cubicBezTo>
                    <a:pt x="531990" y="579196"/>
                    <a:pt x="579244" y="531990"/>
                    <a:pt x="579244" y="473669"/>
                  </a:cubicBezTo>
                  <a:lnTo>
                    <a:pt x="579244" y="105432"/>
                  </a:lnTo>
                  <a:close/>
                </a:path>
              </a:pathLst>
            </a:custGeom>
            <a:grpFill/>
            <a:ln w="9525"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45B52D49-E781-465E-8B12-DD1ABCE8D9FE}"/>
                </a:ext>
              </a:extLst>
            </p:cNvPr>
            <p:cNvSpPr/>
            <p:nvPr/>
          </p:nvSpPr>
          <p:spPr>
            <a:xfrm>
              <a:off x="6727488" y="3564655"/>
              <a:ext cx="571500" cy="571500"/>
            </a:xfrm>
            <a:custGeom>
              <a:avLst/>
              <a:gdLst>
                <a:gd name="connsiteX0" fmla="*/ 579301 w 571500"/>
                <a:gd name="connsiteY0" fmla="*/ 105432 h 571500"/>
                <a:gd name="connsiteX1" fmla="*/ 473821 w 571500"/>
                <a:gd name="connsiteY1" fmla="*/ 0 h 571500"/>
                <a:gd name="connsiteX2" fmla="*/ 105537 w 571500"/>
                <a:gd name="connsiteY2" fmla="*/ 0 h 571500"/>
                <a:gd name="connsiteX3" fmla="*/ 0 w 571500"/>
                <a:gd name="connsiteY3" fmla="*/ 105432 h 571500"/>
                <a:gd name="connsiteX4" fmla="*/ 0 w 571500"/>
                <a:gd name="connsiteY4" fmla="*/ 473669 h 571500"/>
                <a:gd name="connsiteX5" fmla="*/ 105537 w 571500"/>
                <a:gd name="connsiteY5" fmla="*/ 579196 h 571500"/>
                <a:gd name="connsiteX6" fmla="*/ 473821 w 571500"/>
                <a:gd name="connsiteY6" fmla="*/ 579196 h 571500"/>
                <a:gd name="connsiteX7" fmla="*/ 579301 w 571500"/>
                <a:gd name="connsiteY7" fmla="*/ 473669 h 571500"/>
                <a:gd name="connsiteX8" fmla="*/ 579301 w 571500"/>
                <a:gd name="connsiteY8" fmla="*/ 105432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301" y="105432"/>
                  </a:moveTo>
                  <a:cubicBezTo>
                    <a:pt x="579301" y="47187"/>
                    <a:pt x="532047" y="0"/>
                    <a:pt x="473821" y="0"/>
                  </a:cubicBezTo>
                  <a:lnTo>
                    <a:pt x="105537" y="0"/>
                  </a:lnTo>
                  <a:cubicBezTo>
                    <a:pt x="47244" y="0"/>
                    <a:pt x="0" y="47187"/>
                    <a:pt x="0" y="105432"/>
                  </a:cubicBezTo>
                  <a:lnTo>
                    <a:pt x="0" y="473669"/>
                  </a:lnTo>
                  <a:cubicBezTo>
                    <a:pt x="0" y="531990"/>
                    <a:pt x="47244" y="579196"/>
                    <a:pt x="105537" y="579196"/>
                  </a:cubicBezTo>
                  <a:lnTo>
                    <a:pt x="473821" y="579196"/>
                  </a:lnTo>
                  <a:cubicBezTo>
                    <a:pt x="532047" y="579196"/>
                    <a:pt x="579301" y="531990"/>
                    <a:pt x="579301" y="473669"/>
                  </a:cubicBezTo>
                  <a:lnTo>
                    <a:pt x="579301" y="105432"/>
                  </a:lnTo>
                  <a:close/>
                </a:path>
              </a:pathLst>
            </a:custGeom>
            <a:grpFill/>
            <a:ln w="9525"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FBCFAFFD-CC67-4638-A898-2A474548B49B}"/>
                </a:ext>
              </a:extLst>
            </p:cNvPr>
            <p:cNvSpPr/>
            <p:nvPr/>
          </p:nvSpPr>
          <p:spPr>
            <a:xfrm>
              <a:off x="4886658" y="4485084"/>
              <a:ext cx="571500" cy="571500"/>
            </a:xfrm>
            <a:custGeom>
              <a:avLst/>
              <a:gdLst>
                <a:gd name="connsiteX0" fmla="*/ 579301 w 571500"/>
                <a:gd name="connsiteY0" fmla="*/ 105489 h 571500"/>
                <a:gd name="connsiteX1" fmla="*/ 473764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764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57" y="0"/>
                    <a:pt x="473764" y="0"/>
                  </a:cubicBezTo>
                  <a:lnTo>
                    <a:pt x="105480" y="0"/>
                  </a:lnTo>
                  <a:cubicBezTo>
                    <a:pt x="47254" y="0"/>
                    <a:pt x="0" y="47149"/>
                    <a:pt x="0" y="105489"/>
                  </a:cubicBezTo>
                  <a:lnTo>
                    <a:pt x="0" y="473659"/>
                  </a:lnTo>
                  <a:cubicBezTo>
                    <a:pt x="0" y="531943"/>
                    <a:pt x="47254" y="579139"/>
                    <a:pt x="105480" y="579139"/>
                  </a:cubicBezTo>
                  <a:lnTo>
                    <a:pt x="473764" y="579139"/>
                  </a:lnTo>
                  <a:cubicBezTo>
                    <a:pt x="53205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87C3AA4-CBEF-4E43-8108-ADDF92C6CE5C}"/>
                </a:ext>
              </a:extLst>
            </p:cNvPr>
            <p:cNvSpPr/>
            <p:nvPr/>
          </p:nvSpPr>
          <p:spPr>
            <a:xfrm>
              <a:off x="5807107" y="4485084"/>
              <a:ext cx="571500" cy="571500"/>
            </a:xfrm>
            <a:custGeom>
              <a:avLst/>
              <a:gdLst>
                <a:gd name="connsiteX0" fmla="*/ 579244 w 571500"/>
                <a:gd name="connsiteY0" fmla="*/ 105489 h 571500"/>
                <a:gd name="connsiteX1" fmla="*/ 473812 w 571500"/>
                <a:gd name="connsiteY1" fmla="*/ 0 h 571500"/>
                <a:gd name="connsiteX2" fmla="*/ 105480 w 571500"/>
                <a:gd name="connsiteY2" fmla="*/ 0 h 571500"/>
                <a:gd name="connsiteX3" fmla="*/ 0 w 571500"/>
                <a:gd name="connsiteY3" fmla="*/ 105489 h 571500"/>
                <a:gd name="connsiteX4" fmla="*/ 0 w 571500"/>
                <a:gd name="connsiteY4" fmla="*/ 473659 h 571500"/>
                <a:gd name="connsiteX5" fmla="*/ 105480 w 571500"/>
                <a:gd name="connsiteY5" fmla="*/ 579139 h 571500"/>
                <a:gd name="connsiteX6" fmla="*/ 473812 w 571500"/>
                <a:gd name="connsiteY6" fmla="*/ 579139 h 571500"/>
                <a:gd name="connsiteX7" fmla="*/ 579244 w 571500"/>
                <a:gd name="connsiteY7" fmla="*/ 473659 h 571500"/>
                <a:gd name="connsiteX8" fmla="*/ 579244 w 571500"/>
                <a:gd name="connsiteY8"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0" h="571500">
                  <a:moveTo>
                    <a:pt x="579244" y="105489"/>
                  </a:moveTo>
                  <a:cubicBezTo>
                    <a:pt x="579244" y="47149"/>
                    <a:pt x="531990" y="0"/>
                    <a:pt x="473812" y="0"/>
                  </a:cubicBezTo>
                  <a:lnTo>
                    <a:pt x="105480" y="0"/>
                  </a:lnTo>
                  <a:cubicBezTo>
                    <a:pt x="47254" y="0"/>
                    <a:pt x="0" y="47149"/>
                    <a:pt x="0" y="105489"/>
                  </a:cubicBezTo>
                  <a:lnTo>
                    <a:pt x="0" y="473659"/>
                  </a:lnTo>
                  <a:cubicBezTo>
                    <a:pt x="0" y="531943"/>
                    <a:pt x="47254" y="579139"/>
                    <a:pt x="105480" y="579139"/>
                  </a:cubicBezTo>
                  <a:lnTo>
                    <a:pt x="473812" y="579139"/>
                  </a:lnTo>
                  <a:cubicBezTo>
                    <a:pt x="531990" y="579139"/>
                    <a:pt x="579244" y="531933"/>
                    <a:pt x="579244" y="473659"/>
                  </a:cubicBezTo>
                  <a:lnTo>
                    <a:pt x="579244" y="105489"/>
                  </a:lnTo>
                  <a:close/>
                </a:path>
              </a:pathLst>
            </a:custGeom>
            <a:grpFill/>
            <a:ln w="9525"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8C712CB4-65C4-4507-A42B-4C0502C6AE40}"/>
                </a:ext>
              </a:extLst>
            </p:cNvPr>
            <p:cNvSpPr/>
            <p:nvPr/>
          </p:nvSpPr>
          <p:spPr>
            <a:xfrm>
              <a:off x="6727488" y="4485084"/>
              <a:ext cx="571500" cy="571500"/>
            </a:xfrm>
            <a:custGeom>
              <a:avLst/>
              <a:gdLst>
                <a:gd name="connsiteX0" fmla="*/ 579301 w 571500"/>
                <a:gd name="connsiteY0" fmla="*/ 105489 h 571500"/>
                <a:gd name="connsiteX1" fmla="*/ 473869 w 571500"/>
                <a:gd name="connsiteY1" fmla="*/ 0 h 571500"/>
                <a:gd name="connsiteX2" fmla="*/ 105537 w 571500"/>
                <a:gd name="connsiteY2" fmla="*/ 0 h 571500"/>
                <a:gd name="connsiteX3" fmla="*/ 0 w 571500"/>
                <a:gd name="connsiteY3" fmla="*/ 105489 h 571500"/>
                <a:gd name="connsiteX4" fmla="*/ 0 w 571500"/>
                <a:gd name="connsiteY4" fmla="*/ 473659 h 571500"/>
                <a:gd name="connsiteX5" fmla="*/ 105537 w 571500"/>
                <a:gd name="connsiteY5" fmla="*/ 579139 h 571500"/>
                <a:gd name="connsiteX6" fmla="*/ 473869 w 571500"/>
                <a:gd name="connsiteY6" fmla="*/ 579139 h 571500"/>
                <a:gd name="connsiteX7" fmla="*/ 579301 w 571500"/>
                <a:gd name="connsiteY7" fmla="*/ 473659 h 571500"/>
                <a:gd name="connsiteX8" fmla="*/ 579301 w 571500"/>
                <a:gd name="connsiteY8" fmla="*/ 105489 h 571500"/>
                <a:gd name="connsiteX9" fmla="*/ 579301 w 571500"/>
                <a:gd name="connsiteY9" fmla="*/ 105489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0" h="571500">
                  <a:moveTo>
                    <a:pt x="579301" y="105489"/>
                  </a:moveTo>
                  <a:cubicBezTo>
                    <a:pt x="579301" y="47149"/>
                    <a:pt x="532047" y="0"/>
                    <a:pt x="473869" y="0"/>
                  </a:cubicBezTo>
                  <a:lnTo>
                    <a:pt x="105537" y="0"/>
                  </a:lnTo>
                  <a:cubicBezTo>
                    <a:pt x="47244" y="0"/>
                    <a:pt x="0" y="47149"/>
                    <a:pt x="0" y="105489"/>
                  </a:cubicBezTo>
                  <a:lnTo>
                    <a:pt x="0" y="473659"/>
                  </a:lnTo>
                  <a:cubicBezTo>
                    <a:pt x="0" y="531943"/>
                    <a:pt x="47244" y="579139"/>
                    <a:pt x="105537" y="579139"/>
                  </a:cubicBezTo>
                  <a:lnTo>
                    <a:pt x="473869" y="579139"/>
                  </a:lnTo>
                  <a:cubicBezTo>
                    <a:pt x="532047" y="579139"/>
                    <a:pt x="579301" y="531933"/>
                    <a:pt x="579301" y="473659"/>
                  </a:cubicBezTo>
                  <a:lnTo>
                    <a:pt x="579301" y="105489"/>
                  </a:lnTo>
                  <a:lnTo>
                    <a:pt x="579301" y="105489"/>
                  </a:lnTo>
                  <a:close/>
                </a:path>
              </a:pathLst>
            </a:custGeom>
            <a:grpFill/>
            <a:ln w="9525"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8EF5AB9C-BBC5-4AF9-91B3-7E91BD22D0B3}"/>
                </a:ext>
              </a:extLst>
            </p:cNvPr>
            <p:cNvSpPr/>
            <p:nvPr/>
          </p:nvSpPr>
          <p:spPr>
            <a:xfrm>
              <a:off x="3823440" y="1620603"/>
              <a:ext cx="4543425" cy="4133850"/>
            </a:xfrm>
            <a:custGeom>
              <a:avLst/>
              <a:gdLst>
                <a:gd name="connsiteX0" fmla="*/ 4141880 w 4543425"/>
                <a:gd name="connsiteY0" fmla="*/ 2019 h 4133850"/>
                <a:gd name="connsiteX1" fmla="*/ 4141880 w 4543425"/>
                <a:gd name="connsiteY1" fmla="*/ 564471 h 4133850"/>
                <a:gd name="connsiteX2" fmla="*/ 3681460 w 4543425"/>
                <a:gd name="connsiteY2" fmla="*/ 1023557 h 4133850"/>
                <a:gd name="connsiteX3" fmla="*/ 3391014 w 4543425"/>
                <a:gd name="connsiteY3" fmla="*/ 1023557 h 4133850"/>
                <a:gd name="connsiteX4" fmla="*/ 2927842 w 4543425"/>
                <a:gd name="connsiteY4" fmla="*/ 564471 h 4133850"/>
                <a:gd name="connsiteX5" fmla="*/ 2927842 w 4543425"/>
                <a:gd name="connsiteY5" fmla="*/ 0 h 4133850"/>
                <a:gd name="connsiteX6" fmla="*/ 1618726 w 4543425"/>
                <a:gd name="connsiteY6" fmla="*/ 0 h 4133850"/>
                <a:gd name="connsiteX7" fmla="*/ 1618726 w 4543425"/>
                <a:gd name="connsiteY7" fmla="*/ 564471 h 4133850"/>
                <a:gd name="connsiteX8" fmla="*/ 1155602 w 4543425"/>
                <a:gd name="connsiteY8" fmla="*/ 1023557 h 4133850"/>
                <a:gd name="connsiteX9" fmla="*/ 865099 w 4543425"/>
                <a:gd name="connsiteY9" fmla="*/ 1023557 h 4133850"/>
                <a:gd name="connsiteX10" fmla="*/ 404698 w 4543425"/>
                <a:gd name="connsiteY10" fmla="*/ 564471 h 4133850"/>
                <a:gd name="connsiteX11" fmla="*/ 404698 w 4543425"/>
                <a:gd name="connsiteY11" fmla="*/ 2019 h 4133850"/>
                <a:gd name="connsiteX12" fmla="*/ 0 w 4543425"/>
                <a:gd name="connsiteY12" fmla="*/ 418481 h 4133850"/>
                <a:gd name="connsiteX13" fmla="*/ 0 w 4543425"/>
                <a:gd name="connsiteY13" fmla="*/ 3714712 h 4133850"/>
                <a:gd name="connsiteX14" fmla="*/ 416766 w 4543425"/>
                <a:gd name="connsiteY14" fmla="*/ 4133955 h 4133850"/>
                <a:gd name="connsiteX15" fmla="*/ 4129802 w 4543425"/>
                <a:gd name="connsiteY15" fmla="*/ 4133955 h 4133850"/>
                <a:gd name="connsiteX16" fmla="*/ 4546568 w 4543425"/>
                <a:gd name="connsiteY16" fmla="*/ 3714712 h 4133850"/>
                <a:gd name="connsiteX17" fmla="*/ 4546568 w 4543425"/>
                <a:gd name="connsiteY17" fmla="*/ 418481 h 4133850"/>
                <a:gd name="connsiteX18" fmla="*/ 4141880 w 4543425"/>
                <a:gd name="connsiteY18" fmla="*/ 2019 h 4133850"/>
                <a:gd name="connsiteX19" fmla="*/ 4006977 w 4543425"/>
                <a:gd name="connsiteY19" fmla="*/ 3509448 h 4133850"/>
                <a:gd name="connsiteX20" fmla="*/ 3826802 w 4543425"/>
                <a:gd name="connsiteY20" fmla="*/ 3689633 h 4133850"/>
                <a:gd name="connsiteX21" fmla="*/ 711832 w 4543425"/>
                <a:gd name="connsiteY21" fmla="*/ 3689633 h 4133850"/>
                <a:gd name="connsiteX22" fmla="*/ 531657 w 4543425"/>
                <a:gd name="connsiteY22" fmla="*/ 3509448 h 4133850"/>
                <a:gd name="connsiteX23" fmla="*/ 531657 w 4543425"/>
                <a:gd name="connsiteY23" fmla="*/ 1806826 h 4133850"/>
                <a:gd name="connsiteX24" fmla="*/ 711832 w 4543425"/>
                <a:gd name="connsiteY24" fmla="*/ 1626603 h 4133850"/>
                <a:gd name="connsiteX25" fmla="*/ 3826793 w 4543425"/>
                <a:gd name="connsiteY25" fmla="*/ 1626603 h 4133850"/>
                <a:gd name="connsiteX26" fmla="*/ 4006968 w 4543425"/>
                <a:gd name="connsiteY26" fmla="*/ 1806826 h 4133850"/>
                <a:gd name="connsiteX27" fmla="*/ 4006977 w 4543425"/>
                <a:gd name="connsiteY27" fmla="*/ 3509448 h 4133850"/>
                <a:gd name="connsiteX28" fmla="*/ 4006977 w 4543425"/>
                <a:gd name="connsiteY28" fmla="*/ 3509448 h 413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43425" h="4133850">
                  <a:moveTo>
                    <a:pt x="4141880" y="2019"/>
                  </a:moveTo>
                  <a:lnTo>
                    <a:pt x="4141880" y="564471"/>
                  </a:lnTo>
                  <a:cubicBezTo>
                    <a:pt x="4141880" y="818693"/>
                    <a:pt x="3935644" y="1023557"/>
                    <a:pt x="3681460" y="1023557"/>
                  </a:cubicBezTo>
                  <a:lnTo>
                    <a:pt x="3391014" y="1023557"/>
                  </a:lnTo>
                  <a:cubicBezTo>
                    <a:pt x="3136811" y="1023557"/>
                    <a:pt x="2927842" y="818693"/>
                    <a:pt x="2927842" y="564471"/>
                  </a:cubicBezTo>
                  <a:lnTo>
                    <a:pt x="2927842" y="0"/>
                  </a:lnTo>
                  <a:lnTo>
                    <a:pt x="1618726" y="0"/>
                  </a:lnTo>
                  <a:lnTo>
                    <a:pt x="1618726" y="564471"/>
                  </a:lnTo>
                  <a:cubicBezTo>
                    <a:pt x="1618726" y="818693"/>
                    <a:pt x="1409767" y="1023557"/>
                    <a:pt x="1155602" y="1023557"/>
                  </a:cubicBezTo>
                  <a:lnTo>
                    <a:pt x="865099" y="1023557"/>
                  </a:lnTo>
                  <a:cubicBezTo>
                    <a:pt x="610924" y="1023557"/>
                    <a:pt x="404698" y="818693"/>
                    <a:pt x="404698" y="564471"/>
                  </a:cubicBezTo>
                  <a:lnTo>
                    <a:pt x="404698" y="2019"/>
                  </a:lnTo>
                  <a:cubicBezTo>
                    <a:pt x="182547" y="8715"/>
                    <a:pt x="0" y="192538"/>
                    <a:pt x="0" y="418481"/>
                  </a:cubicBezTo>
                  <a:lnTo>
                    <a:pt x="0" y="3714712"/>
                  </a:lnTo>
                  <a:cubicBezTo>
                    <a:pt x="0" y="3944903"/>
                    <a:pt x="186576" y="4133955"/>
                    <a:pt x="416766" y="4133955"/>
                  </a:cubicBezTo>
                  <a:lnTo>
                    <a:pt x="4129802" y="4133955"/>
                  </a:lnTo>
                  <a:cubicBezTo>
                    <a:pt x="4359650" y="4133955"/>
                    <a:pt x="4546568" y="3944512"/>
                    <a:pt x="4546568" y="3714712"/>
                  </a:cubicBezTo>
                  <a:lnTo>
                    <a:pt x="4546568" y="418481"/>
                  </a:lnTo>
                  <a:cubicBezTo>
                    <a:pt x="4546568" y="192538"/>
                    <a:pt x="4364031" y="8715"/>
                    <a:pt x="4141880" y="2019"/>
                  </a:cubicBezTo>
                  <a:close/>
                  <a:moveTo>
                    <a:pt x="4006977" y="3509448"/>
                  </a:moveTo>
                  <a:cubicBezTo>
                    <a:pt x="4006977" y="3608928"/>
                    <a:pt x="3926319" y="3689633"/>
                    <a:pt x="3826802" y="3689633"/>
                  </a:cubicBezTo>
                  <a:lnTo>
                    <a:pt x="711832" y="3689633"/>
                  </a:lnTo>
                  <a:cubicBezTo>
                    <a:pt x="612315" y="3689633"/>
                    <a:pt x="531657" y="3608928"/>
                    <a:pt x="531657" y="3509448"/>
                  </a:cubicBezTo>
                  <a:lnTo>
                    <a:pt x="531657" y="1806826"/>
                  </a:lnTo>
                  <a:cubicBezTo>
                    <a:pt x="531657" y="1707309"/>
                    <a:pt x="612305" y="1626603"/>
                    <a:pt x="711832" y="1626603"/>
                  </a:cubicBezTo>
                  <a:lnTo>
                    <a:pt x="3826793" y="1626603"/>
                  </a:lnTo>
                  <a:cubicBezTo>
                    <a:pt x="3926310" y="1626603"/>
                    <a:pt x="4006968" y="1707309"/>
                    <a:pt x="4006968" y="1806826"/>
                  </a:cubicBezTo>
                  <a:lnTo>
                    <a:pt x="4006977" y="3509448"/>
                  </a:lnTo>
                  <a:lnTo>
                    <a:pt x="4006977" y="3509448"/>
                  </a:lnTo>
                  <a:close/>
                </a:path>
              </a:pathLst>
            </a:custGeom>
            <a:grpFill/>
            <a:ln w="9525"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6162EA79-95E0-438E-B91C-EB7A38C09CDD}"/>
                </a:ext>
              </a:extLst>
            </p:cNvPr>
            <p:cNvSpPr/>
            <p:nvPr/>
          </p:nvSpPr>
          <p:spPr>
            <a:xfrm>
              <a:off x="4529614" y="1104900"/>
              <a:ext cx="600075" cy="1228725"/>
            </a:xfrm>
            <a:custGeom>
              <a:avLst/>
              <a:gdLst>
                <a:gd name="connsiteX0" fmla="*/ 157905 w 600075"/>
                <a:gd name="connsiteY0" fmla="*/ 1237726 h 1228725"/>
                <a:gd name="connsiteX1" fmla="*/ 445198 w 600075"/>
                <a:gd name="connsiteY1" fmla="*/ 1237726 h 1228725"/>
                <a:gd name="connsiteX2" fmla="*/ 603104 w 600075"/>
                <a:gd name="connsiteY2" fmla="*/ 1079925 h 1228725"/>
                <a:gd name="connsiteX3" fmla="*/ 603104 w 600075"/>
                <a:gd name="connsiteY3" fmla="*/ 157858 h 1228725"/>
                <a:gd name="connsiteX4" fmla="*/ 445198 w 600075"/>
                <a:gd name="connsiteY4" fmla="*/ 0 h 1228725"/>
                <a:gd name="connsiteX5" fmla="*/ 157905 w 600075"/>
                <a:gd name="connsiteY5" fmla="*/ 0 h 1228725"/>
                <a:gd name="connsiteX6" fmla="*/ 0 w 600075"/>
                <a:gd name="connsiteY6" fmla="*/ 157858 h 1228725"/>
                <a:gd name="connsiteX7" fmla="*/ 0 w 600075"/>
                <a:gd name="connsiteY7" fmla="*/ 1079925 h 1228725"/>
                <a:gd name="connsiteX8" fmla="*/ 157905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905" y="1237726"/>
                  </a:moveTo>
                  <a:lnTo>
                    <a:pt x="445198" y="1237726"/>
                  </a:lnTo>
                  <a:cubicBezTo>
                    <a:pt x="532400" y="1237726"/>
                    <a:pt x="603104" y="1167127"/>
                    <a:pt x="603104" y="1079925"/>
                  </a:cubicBezTo>
                  <a:lnTo>
                    <a:pt x="603104" y="157858"/>
                  </a:lnTo>
                  <a:cubicBezTo>
                    <a:pt x="603104" y="70647"/>
                    <a:pt x="532400" y="0"/>
                    <a:pt x="445198" y="0"/>
                  </a:cubicBezTo>
                  <a:lnTo>
                    <a:pt x="157905" y="0"/>
                  </a:lnTo>
                  <a:cubicBezTo>
                    <a:pt x="70695" y="0"/>
                    <a:pt x="0" y="70647"/>
                    <a:pt x="0" y="157858"/>
                  </a:cubicBezTo>
                  <a:lnTo>
                    <a:pt x="0" y="1079925"/>
                  </a:lnTo>
                  <a:cubicBezTo>
                    <a:pt x="0" y="1167127"/>
                    <a:pt x="70695" y="1237726"/>
                    <a:pt x="157905" y="1237726"/>
                  </a:cubicBezTo>
                  <a:close/>
                </a:path>
              </a:pathLst>
            </a:custGeom>
            <a:grpFill/>
            <a:ln w="9525"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C8B26058-3F69-4D3D-94FC-2D61929482CD}"/>
                </a:ext>
              </a:extLst>
            </p:cNvPr>
            <p:cNvSpPr/>
            <p:nvPr/>
          </p:nvSpPr>
          <p:spPr>
            <a:xfrm>
              <a:off x="7052863" y="1104900"/>
              <a:ext cx="600075" cy="1228725"/>
            </a:xfrm>
            <a:custGeom>
              <a:avLst/>
              <a:gdLst>
                <a:gd name="connsiteX0" fmla="*/ 157896 w 600075"/>
                <a:gd name="connsiteY0" fmla="*/ 1237726 h 1228725"/>
                <a:gd name="connsiteX1" fmla="*/ 445189 w 600075"/>
                <a:gd name="connsiteY1" fmla="*/ 1237726 h 1228725"/>
                <a:gd name="connsiteX2" fmla="*/ 603037 w 600075"/>
                <a:gd name="connsiteY2" fmla="*/ 1079925 h 1228725"/>
                <a:gd name="connsiteX3" fmla="*/ 603037 w 600075"/>
                <a:gd name="connsiteY3" fmla="*/ 157858 h 1228725"/>
                <a:gd name="connsiteX4" fmla="*/ 445189 w 600075"/>
                <a:gd name="connsiteY4" fmla="*/ 0 h 1228725"/>
                <a:gd name="connsiteX5" fmla="*/ 157896 w 600075"/>
                <a:gd name="connsiteY5" fmla="*/ 0 h 1228725"/>
                <a:gd name="connsiteX6" fmla="*/ 0 w 600075"/>
                <a:gd name="connsiteY6" fmla="*/ 157858 h 1228725"/>
                <a:gd name="connsiteX7" fmla="*/ 0 w 600075"/>
                <a:gd name="connsiteY7" fmla="*/ 1079925 h 1228725"/>
                <a:gd name="connsiteX8" fmla="*/ 157896 w 600075"/>
                <a:gd name="connsiteY8" fmla="*/ 1237726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075" h="1228725">
                  <a:moveTo>
                    <a:pt x="157896" y="1237726"/>
                  </a:moveTo>
                  <a:lnTo>
                    <a:pt x="445189" y="1237726"/>
                  </a:lnTo>
                  <a:cubicBezTo>
                    <a:pt x="532333" y="1237726"/>
                    <a:pt x="603037" y="1167127"/>
                    <a:pt x="603037" y="1079925"/>
                  </a:cubicBezTo>
                  <a:lnTo>
                    <a:pt x="603037" y="157858"/>
                  </a:lnTo>
                  <a:cubicBezTo>
                    <a:pt x="603047" y="70647"/>
                    <a:pt x="532343" y="0"/>
                    <a:pt x="445189" y="0"/>
                  </a:cubicBezTo>
                  <a:lnTo>
                    <a:pt x="157896" y="0"/>
                  </a:lnTo>
                  <a:cubicBezTo>
                    <a:pt x="70704" y="0"/>
                    <a:pt x="0" y="70647"/>
                    <a:pt x="0" y="157858"/>
                  </a:cubicBezTo>
                  <a:lnTo>
                    <a:pt x="0" y="1079925"/>
                  </a:lnTo>
                  <a:cubicBezTo>
                    <a:pt x="0" y="1167127"/>
                    <a:pt x="70704" y="1237726"/>
                    <a:pt x="157896" y="1237726"/>
                  </a:cubicBezTo>
                  <a:close/>
                </a:path>
              </a:pathLst>
            </a:custGeom>
            <a:grpFill/>
            <a:ln w="9525" cap="flat">
              <a:noFill/>
              <a:prstDash val="solid"/>
              <a:miter/>
            </a:ln>
          </p:spPr>
          <p:txBody>
            <a:bodyPr rtlCol="0" anchor="ctr"/>
            <a:lstStyle/>
            <a:p>
              <a:endParaRPr lang="en-US" sz="1350"/>
            </a:p>
          </p:txBody>
        </p:sp>
      </p:grpSp>
      <p:sp>
        <p:nvSpPr>
          <p:cNvPr id="40" name="TextBox 39">
            <a:extLst>
              <a:ext uri="{FF2B5EF4-FFF2-40B4-BE49-F238E27FC236}">
                <a16:creationId xmlns:a16="http://schemas.microsoft.com/office/drawing/2014/main" id="{8DEA67F1-BA91-4994-9C3A-9B63AC646928}"/>
              </a:ext>
            </a:extLst>
          </p:cNvPr>
          <p:cNvSpPr txBox="1"/>
          <p:nvPr/>
        </p:nvSpPr>
        <p:spPr>
          <a:xfrm>
            <a:off x="6479134" y="4655207"/>
            <a:ext cx="1199367" cy="276999"/>
          </a:xfrm>
          <a:prstGeom prst="rect">
            <a:avLst/>
          </a:prstGeom>
          <a:noFill/>
        </p:spPr>
        <p:txBody>
          <a:bodyPr wrap="none" rtlCol="0" anchor="ctr">
            <a:spAutoFit/>
          </a:bodyPr>
          <a:lstStyle/>
          <a:p>
            <a:r>
              <a:rPr lang="en-US" sz="1200" b="1">
                <a:latin typeface="+mj-lt"/>
              </a:rPr>
              <a:t>DESCRIPTION</a:t>
            </a:r>
          </a:p>
        </p:txBody>
      </p:sp>
      <p:sp>
        <p:nvSpPr>
          <p:cNvPr id="41" name="TextBox 40">
            <a:extLst>
              <a:ext uri="{FF2B5EF4-FFF2-40B4-BE49-F238E27FC236}">
                <a16:creationId xmlns:a16="http://schemas.microsoft.com/office/drawing/2014/main" id="{50BBA9B5-B41A-4DAF-9188-EAD68F3453FD}"/>
              </a:ext>
            </a:extLst>
          </p:cNvPr>
          <p:cNvSpPr txBox="1"/>
          <p:nvPr/>
        </p:nvSpPr>
        <p:spPr>
          <a:xfrm>
            <a:off x="6479134" y="4868871"/>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51" name="Freeform: Shape 50">
            <a:extLst>
              <a:ext uri="{FF2B5EF4-FFF2-40B4-BE49-F238E27FC236}">
                <a16:creationId xmlns:a16="http://schemas.microsoft.com/office/drawing/2014/main" id="{73C8F543-23AB-453A-8883-EBB1335B3615}"/>
              </a:ext>
            </a:extLst>
          </p:cNvPr>
          <p:cNvSpPr/>
          <p:nvPr/>
        </p:nvSpPr>
        <p:spPr>
          <a:xfrm>
            <a:off x="5875368" y="2610485"/>
            <a:ext cx="415239" cy="387871"/>
          </a:xfrm>
          <a:custGeom>
            <a:avLst/>
            <a:gdLst>
              <a:gd name="connsiteX0" fmla="*/ 3862017 w 4191000"/>
              <a:gd name="connsiteY0" fmla="*/ 2349808 h 3914775"/>
              <a:gd name="connsiteX1" fmla="*/ 3605804 w 4191000"/>
              <a:gd name="connsiteY1" fmla="*/ 2349808 h 3914775"/>
              <a:gd name="connsiteX2" fmla="*/ 3605804 w 4191000"/>
              <a:gd name="connsiteY2" fmla="*/ 3422342 h 3914775"/>
              <a:gd name="connsiteX3" fmla="*/ 2882866 w 4191000"/>
              <a:gd name="connsiteY3" fmla="*/ 2699404 h 3914775"/>
              <a:gd name="connsiteX4" fmla="*/ 2742848 w 4191000"/>
              <a:gd name="connsiteY4" fmla="*/ 1615459 h 3914775"/>
              <a:gd name="connsiteX5" fmla="*/ 2107531 w 4191000"/>
              <a:gd name="connsiteY5" fmla="*/ 1353522 h 3914775"/>
              <a:gd name="connsiteX6" fmla="*/ 1472213 w 4191000"/>
              <a:gd name="connsiteY6" fmla="*/ 1615459 h 3914775"/>
              <a:gd name="connsiteX7" fmla="*/ 1472213 w 4191000"/>
              <a:gd name="connsiteY7" fmla="*/ 2891809 h 3914775"/>
              <a:gd name="connsiteX8" fmla="*/ 2556159 w 4191000"/>
              <a:gd name="connsiteY8" fmla="*/ 3031836 h 3914775"/>
              <a:gd name="connsiteX9" fmla="*/ 3401007 w 4191000"/>
              <a:gd name="connsiteY9" fmla="*/ 3876685 h 3914775"/>
              <a:gd name="connsiteX10" fmla="*/ 3232434 w 4191000"/>
              <a:gd name="connsiteY10" fmla="*/ 3917652 h 3914775"/>
              <a:gd name="connsiteX11" fmla="*/ 976913 w 4191000"/>
              <a:gd name="connsiteY11" fmla="*/ 3917652 h 3914775"/>
              <a:gd name="connsiteX12" fmla="*/ 597818 w 4191000"/>
              <a:gd name="connsiteY12" fmla="*/ 3538547 h 3914775"/>
              <a:gd name="connsiteX13" fmla="*/ 597818 w 4191000"/>
              <a:gd name="connsiteY13" fmla="*/ 2355542 h 3914775"/>
              <a:gd name="connsiteX14" fmla="*/ 347311 w 4191000"/>
              <a:gd name="connsiteY14" fmla="*/ 2355542 h 3914775"/>
              <a:gd name="connsiteX15" fmla="*/ 119663 w 4191000"/>
              <a:gd name="connsiteY15" fmla="*/ 1743075 h 3914775"/>
              <a:gd name="connsiteX16" fmla="*/ 1635091 w 4191000"/>
              <a:gd name="connsiteY16" fmla="*/ 198120 h 3914775"/>
              <a:gd name="connsiteX17" fmla="*/ 2101816 w 4191000"/>
              <a:gd name="connsiteY17" fmla="*/ 0 h 3914775"/>
              <a:gd name="connsiteX18" fmla="*/ 2568541 w 4191000"/>
              <a:gd name="connsiteY18" fmla="*/ 198120 h 3914775"/>
              <a:gd name="connsiteX19" fmla="*/ 2912394 w 4191000"/>
              <a:gd name="connsiteY19" fmla="*/ 547688 h 3914775"/>
              <a:gd name="connsiteX20" fmla="*/ 2912394 w 4191000"/>
              <a:gd name="connsiteY20" fmla="*/ 244793 h 3914775"/>
              <a:gd name="connsiteX21" fmla="*/ 3157186 w 4191000"/>
              <a:gd name="connsiteY21" fmla="*/ 5715 h 3914775"/>
              <a:gd name="connsiteX22" fmla="*/ 3361021 w 4191000"/>
              <a:gd name="connsiteY22" fmla="*/ 5715 h 3914775"/>
              <a:gd name="connsiteX23" fmla="*/ 3600098 w 4191000"/>
              <a:gd name="connsiteY23" fmla="*/ 244793 h 3914775"/>
              <a:gd name="connsiteX24" fmla="*/ 3600098 w 4191000"/>
              <a:gd name="connsiteY24" fmla="*/ 1259205 h 3914775"/>
              <a:gd name="connsiteX25" fmla="*/ 4078254 w 4191000"/>
              <a:gd name="connsiteY25" fmla="*/ 1748790 h 3914775"/>
              <a:gd name="connsiteX26" fmla="*/ 3862017 w 4191000"/>
              <a:gd name="connsiteY26" fmla="*/ 2349808 h 3914775"/>
              <a:gd name="connsiteX27" fmla="*/ 1787481 w 4191000"/>
              <a:gd name="connsiteY27" fmla="*/ 1942148 h 3914775"/>
              <a:gd name="connsiteX28" fmla="*/ 1787481 w 4191000"/>
              <a:gd name="connsiteY28" fmla="*/ 2554596 h 3914775"/>
              <a:gd name="connsiteX29" fmla="*/ 2399939 w 4191000"/>
              <a:gd name="connsiteY29" fmla="*/ 2554596 h 3914775"/>
              <a:gd name="connsiteX30" fmla="*/ 2399939 w 4191000"/>
              <a:gd name="connsiteY30" fmla="*/ 1942148 h 3914775"/>
              <a:gd name="connsiteX31" fmla="*/ 2091329 w 4191000"/>
              <a:gd name="connsiteY31" fmla="*/ 1813560 h 3914775"/>
              <a:gd name="connsiteX32" fmla="*/ 1787481 w 4191000"/>
              <a:gd name="connsiteY32" fmla="*/ 1942148 h 391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91000" h="3914775">
                <a:moveTo>
                  <a:pt x="3862017" y="2349808"/>
                </a:moveTo>
                <a:lnTo>
                  <a:pt x="3605804" y="2349808"/>
                </a:lnTo>
                <a:lnTo>
                  <a:pt x="3605804" y="3422342"/>
                </a:lnTo>
                <a:lnTo>
                  <a:pt x="2882866" y="2699404"/>
                </a:lnTo>
                <a:cubicBezTo>
                  <a:pt x="3080986" y="2355542"/>
                  <a:pt x="3034295" y="1906924"/>
                  <a:pt x="2742848" y="1615459"/>
                </a:cubicBezTo>
                <a:cubicBezTo>
                  <a:pt x="2567598" y="1440199"/>
                  <a:pt x="2335179" y="1353522"/>
                  <a:pt x="2107531" y="1353522"/>
                </a:cubicBezTo>
                <a:cubicBezTo>
                  <a:pt x="1879883" y="1353522"/>
                  <a:pt x="1647473" y="1441152"/>
                  <a:pt x="1472213" y="1615459"/>
                </a:cubicBezTo>
                <a:cubicBezTo>
                  <a:pt x="1116931" y="1965036"/>
                  <a:pt x="1116931" y="2536536"/>
                  <a:pt x="1472213" y="2891809"/>
                </a:cubicBezTo>
                <a:cubicBezTo>
                  <a:pt x="1763678" y="3183284"/>
                  <a:pt x="2212306" y="3229947"/>
                  <a:pt x="2556159" y="3031836"/>
                </a:cubicBezTo>
                <a:lnTo>
                  <a:pt x="3401007" y="3876685"/>
                </a:lnTo>
                <a:cubicBezTo>
                  <a:pt x="3348620" y="3899545"/>
                  <a:pt x="3296232" y="3917652"/>
                  <a:pt x="3232434" y="3917652"/>
                </a:cubicBezTo>
                <a:lnTo>
                  <a:pt x="976913" y="3917652"/>
                </a:lnTo>
                <a:cubicBezTo>
                  <a:pt x="767363" y="3917652"/>
                  <a:pt x="597818" y="3749050"/>
                  <a:pt x="597818" y="3538547"/>
                </a:cubicBezTo>
                <a:lnTo>
                  <a:pt x="597818" y="2355542"/>
                </a:lnTo>
                <a:lnTo>
                  <a:pt x="347311" y="2355542"/>
                </a:lnTo>
                <a:cubicBezTo>
                  <a:pt x="55846" y="2355542"/>
                  <a:pt x="-136559" y="2005965"/>
                  <a:pt x="119663" y="1743075"/>
                </a:cubicBezTo>
                <a:lnTo>
                  <a:pt x="1635091" y="198120"/>
                </a:lnTo>
                <a:cubicBezTo>
                  <a:pt x="1763678" y="63818"/>
                  <a:pt x="1932271" y="0"/>
                  <a:pt x="2101816" y="0"/>
                </a:cubicBezTo>
                <a:cubicBezTo>
                  <a:pt x="2270409" y="0"/>
                  <a:pt x="2439954" y="63818"/>
                  <a:pt x="2568541" y="198120"/>
                </a:cubicBezTo>
                <a:lnTo>
                  <a:pt x="2912394" y="547688"/>
                </a:lnTo>
                <a:lnTo>
                  <a:pt x="2912394" y="244793"/>
                </a:lnTo>
                <a:cubicBezTo>
                  <a:pt x="2912394" y="110490"/>
                  <a:pt x="3022903" y="5715"/>
                  <a:pt x="3157186" y="5715"/>
                </a:cubicBezTo>
                <a:lnTo>
                  <a:pt x="3361021" y="5715"/>
                </a:lnTo>
                <a:cubicBezTo>
                  <a:pt x="3495323" y="5715"/>
                  <a:pt x="3600098" y="110490"/>
                  <a:pt x="3600098" y="244793"/>
                </a:cubicBezTo>
                <a:lnTo>
                  <a:pt x="3600098" y="1259205"/>
                </a:lnTo>
                <a:lnTo>
                  <a:pt x="4078254" y="1748790"/>
                </a:lnTo>
                <a:cubicBezTo>
                  <a:pt x="4334457" y="1994535"/>
                  <a:pt x="4147767" y="2349808"/>
                  <a:pt x="3862017" y="2349808"/>
                </a:cubicBezTo>
                <a:close/>
                <a:moveTo>
                  <a:pt x="1787481" y="1942148"/>
                </a:moveTo>
                <a:cubicBezTo>
                  <a:pt x="1618889" y="2110740"/>
                  <a:pt x="1618889" y="2385060"/>
                  <a:pt x="1787481" y="2554596"/>
                </a:cubicBezTo>
                <a:cubicBezTo>
                  <a:pt x="1956074" y="2724150"/>
                  <a:pt x="2230394" y="2723198"/>
                  <a:pt x="2399939" y="2554596"/>
                </a:cubicBezTo>
                <a:cubicBezTo>
                  <a:pt x="2568531" y="2386013"/>
                  <a:pt x="2568531" y="2105959"/>
                  <a:pt x="2399939" y="1942148"/>
                </a:cubicBezTo>
                <a:cubicBezTo>
                  <a:pt x="2312309" y="1854518"/>
                  <a:pt x="2201819" y="1813560"/>
                  <a:pt x="2091329" y="1813560"/>
                </a:cubicBezTo>
                <a:cubicBezTo>
                  <a:pt x="1985592" y="1813560"/>
                  <a:pt x="1874159" y="1854518"/>
                  <a:pt x="1787481" y="1942148"/>
                </a:cubicBezTo>
                <a:close/>
              </a:path>
            </a:pathLst>
          </a:custGeom>
          <a:solidFill>
            <a:schemeClr val="bg2"/>
          </a:solidFill>
          <a:ln w="9525" cap="flat">
            <a:noFill/>
            <a:prstDash val="solid"/>
            <a:miter/>
          </a:ln>
        </p:spPr>
        <p:txBody>
          <a:bodyPr rtlCol="0" anchor="ctr"/>
          <a:lstStyle/>
          <a:p>
            <a:endParaRPr lang="en-US" sz="1350"/>
          </a:p>
        </p:txBody>
      </p:sp>
      <p:pic>
        <p:nvPicPr>
          <p:cNvPr id="5" name="Picture 4">
            <a:extLst>
              <a:ext uri="{FF2B5EF4-FFF2-40B4-BE49-F238E27FC236}">
                <a16:creationId xmlns:a16="http://schemas.microsoft.com/office/drawing/2014/main" id="{6C7F511E-3CA9-42D9-9B8F-8D917AA1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38" y="2157080"/>
            <a:ext cx="5054340" cy="4277366"/>
          </a:xfrm>
          <a:prstGeom prst="rect">
            <a:avLst/>
          </a:prstGeom>
        </p:spPr>
      </p:pic>
    </p:spTree>
    <p:extLst>
      <p:ext uri="{BB962C8B-B14F-4D97-AF65-F5344CB8AC3E}">
        <p14:creationId xmlns:p14="http://schemas.microsoft.com/office/powerpoint/2010/main" val="3970210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500" fill="hold"/>
                                        <p:tgtEl>
                                          <p:spTgt spid="51"/>
                                        </p:tgtEl>
                                        <p:attrNameLst>
                                          <p:attrName>ppt_w</p:attrName>
                                        </p:attrNameLst>
                                      </p:cBhvr>
                                      <p:tavLst>
                                        <p:tav tm="0">
                                          <p:val>
                                            <p:fltVal val="0"/>
                                          </p:val>
                                        </p:tav>
                                        <p:tav tm="100000">
                                          <p:val>
                                            <p:strVal val="#ppt_w"/>
                                          </p:val>
                                        </p:tav>
                                      </p:tavLst>
                                    </p:anim>
                                    <p:anim calcmode="lin" valueType="num">
                                      <p:cBhvr>
                                        <p:cTn id="25" dur="500" fill="hold"/>
                                        <p:tgtEl>
                                          <p:spTgt spid="51"/>
                                        </p:tgtEl>
                                        <p:attrNameLst>
                                          <p:attrName>ppt_h</p:attrName>
                                        </p:attrNameLst>
                                      </p:cBhvr>
                                      <p:tavLst>
                                        <p:tav tm="0">
                                          <p:val>
                                            <p:fltVal val="0"/>
                                          </p:val>
                                        </p:tav>
                                        <p:tav tm="100000">
                                          <p:val>
                                            <p:strVal val="#ppt_h"/>
                                          </p:val>
                                        </p:tav>
                                      </p:tavLst>
                                    </p:anim>
                                    <p:animEffect transition="in" filter="fade">
                                      <p:cBhvr>
                                        <p:cTn id="26" dur="500"/>
                                        <p:tgtEl>
                                          <p:spTgt spid="51"/>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left)">
                                      <p:cBhvr>
                                        <p:cTn id="30" dur="500"/>
                                        <p:tgtEl>
                                          <p:spTgt spid="33"/>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up)">
                                      <p:cBhvr>
                                        <p:cTn id="52" dur="500"/>
                                        <p:tgtEl>
                                          <p:spTgt spid="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par>
                          <p:cTn id="57" fill="hold">
                            <p:stCondLst>
                              <p:cond delay="60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par>
                          <p:cTn id="63" fill="hold">
                            <p:stCondLst>
                              <p:cond delay="6500"/>
                            </p:stCondLst>
                            <p:childTnLst>
                              <p:par>
                                <p:cTn id="64" presetID="22" presetClass="entr" presetSubtype="8"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7000"/>
                            </p:stCondLst>
                            <p:childTnLst>
                              <p:par>
                                <p:cTn id="68" presetID="22" presetClass="entr" presetSubtype="1"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up)">
                                      <p:cBhvr>
                                        <p:cTn id="7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3" grpId="0"/>
      <p:bldP spid="6" grpId="0" animBg="1"/>
      <p:bldP spid="33" grpId="0"/>
      <p:bldP spid="34" grpId="0"/>
      <p:bldP spid="7" grpId="0" animBg="1"/>
      <p:bldP spid="37" grpId="0"/>
      <p:bldP spid="38" grpId="0"/>
      <p:bldP spid="9" grpId="0" animBg="1"/>
      <p:bldP spid="40" grpId="0"/>
      <p:bldP spid="41" grpId="0"/>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CE9F0742-D55B-46A1-B8F9-551463B48900}"/>
              </a:ext>
            </a:extLst>
          </p:cNvPr>
          <p:cNvSpPr/>
          <p:nvPr/>
        </p:nvSpPr>
        <p:spPr>
          <a:xfrm rot="900000">
            <a:off x="622804" y="1451840"/>
            <a:ext cx="5530346" cy="4850390"/>
          </a:xfrm>
          <a:custGeom>
            <a:avLst/>
            <a:gdLst>
              <a:gd name="connsiteX0" fmla="*/ 232398 w 830370"/>
              <a:gd name="connsiteY0" fmla="*/ 485454 h 728275"/>
              <a:gd name="connsiteX1" fmla="*/ 11 w 830370"/>
              <a:gd name="connsiteY1" fmla="*/ 160895 h 728275"/>
              <a:gd name="connsiteX2" fmla="*/ 437289 w 830370"/>
              <a:gd name="connsiteY2" fmla="*/ 12613 h 728275"/>
              <a:gd name="connsiteX3" fmla="*/ 746010 w 830370"/>
              <a:gd name="connsiteY3" fmla="*/ 39246 h 728275"/>
              <a:gd name="connsiteX4" fmla="*/ 706655 w 830370"/>
              <a:gd name="connsiteY4" fmla="*/ 374634 h 728275"/>
              <a:gd name="connsiteX5" fmla="*/ 422472 w 830370"/>
              <a:gd name="connsiteY5" fmla="*/ 720088 h 728275"/>
              <a:gd name="connsiteX6" fmla="*/ 232398 w 830370"/>
              <a:gd name="connsiteY6" fmla="*/ 485454 h 72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370" h="728275">
                <a:moveTo>
                  <a:pt x="232398" y="485454"/>
                </a:moveTo>
                <a:cubicBezTo>
                  <a:pt x="270983" y="398735"/>
                  <a:pt x="-1950" y="273880"/>
                  <a:pt x="11" y="160895"/>
                </a:cubicBezTo>
                <a:cubicBezTo>
                  <a:pt x="1984" y="47910"/>
                  <a:pt x="192275" y="-32105"/>
                  <a:pt x="437289" y="12613"/>
                </a:cubicBezTo>
                <a:cubicBezTo>
                  <a:pt x="559176" y="34862"/>
                  <a:pt x="675911" y="10414"/>
                  <a:pt x="746010" y="39246"/>
                </a:cubicBezTo>
                <a:cubicBezTo>
                  <a:pt x="843211" y="79219"/>
                  <a:pt x="893639" y="292400"/>
                  <a:pt x="706655" y="374634"/>
                </a:cubicBezTo>
                <a:cubicBezTo>
                  <a:pt x="574191" y="432882"/>
                  <a:pt x="584047" y="670000"/>
                  <a:pt x="422472" y="720088"/>
                </a:cubicBezTo>
                <a:cubicBezTo>
                  <a:pt x="292519" y="760388"/>
                  <a:pt x="150308" y="669980"/>
                  <a:pt x="232398" y="485454"/>
                </a:cubicBezTo>
                <a:close/>
              </a:path>
            </a:pathLst>
          </a:custGeom>
          <a:solidFill>
            <a:schemeClr val="accent1"/>
          </a:solidFill>
          <a:ln w="6794" cap="flat">
            <a:noFill/>
            <a:prstDash val="solid"/>
            <a:miter/>
          </a:ln>
        </p:spPr>
        <p:txBody>
          <a:bodyPr rtlCol="0" anchor="ctr"/>
          <a:lstStyle/>
          <a:p>
            <a:endParaRPr lang="en-US" sz="1350"/>
          </a:p>
        </p:txBody>
      </p:sp>
      <p:sp>
        <p:nvSpPr>
          <p:cNvPr id="22" name="TextBox 21">
            <a:extLst>
              <a:ext uri="{FF2B5EF4-FFF2-40B4-BE49-F238E27FC236}">
                <a16:creationId xmlns:a16="http://schemas.microsoft.com/office/drawing/2014/main" id="{43BF7A75-A165-4A39-A2C7-D1D4B8D597F3}"/>
              </a:ext>
            </a:extLst>
          </p:cNvPr>
          <p:cNvSpPr txBox="1"/>
          <p:nvPr/>
        </p:nvSpPr>
        <p:spPr>
          <a:xfrm>
            <a:off x="4210493" y="4383692"/>
            <a:ext cx="2864887" cy="507831"/>
          </a:xfrm>
          <a:prstGeom prst="rect">
            <a:avLst/>
          </a:prstGeom>
          <a:noFill/>
        </p:spPr>
        <p:txBody>
          <a:bodyPr wrap="none" rtlCol="0" anchor="ctr">
            <a:spAutoFit/>
          </a:bodyPr>
          <a:lstStyle/>
          <a:p>
            <a:r>
              <a:rPr lang="en-US" sz="2700" b="1">
                <a:latin typeface="+mj-lt"/>
              </a:rPr>
              <a:t>SECTION BREAK</a:t>
            </a:r>
          </a:p>
        </p:txBody>
      </p:sp>
      <p:sp>
        <p:nvSpPr>
          <p:cNvPr id="23" name="TextBox 22">
            <a:extLst>
              <a:ext uri="{FF2B5EF4-FFF2-40B4-BE49-F238E27FC236}">
                <a16:creationId xmlns:a16="http://schemas.microsoft.com/office/drawing/2014/main" id="{E379B4E7-2D15-440B-9F8F-38CFA9682807}"/>
              </a:ext>
            </a:extLst>
          </p:cNvPr>
          <p:cNvSpPr txBox="1"/>
          <p:nvPr/>
        </p:nvSpPr>
        <p:spPr>
          <a:xfrm>
            <a:off x="4210493" y="4780323"/>
            <a:ext cx="436295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 and made herself on the way. </a:t>
            </a:r>
          </a:p>
        </p:txBody>
      </p:sp>
      <p:pic>
        <p:nvPicPr>
          <p:cNvPr id="6" name="Picture 5">
            <a:extLst>
              <a:ext uri="{FF2B5EF4-FFF2-40B4-BE49-F238E27FC236}">
                <a16:creationId xmlns:a16="http://schemas.microsoft.com/office/drawing/2014/main" id="{DE50903B-6BA4-4FB2-B785-986DD9E025F2}"/>
              </a:ext>
            </a:extLst>
          </p:cNvPr>
          <p:cNvPicPr>
            <a:picLocks noChangeAspect="1"/>
          </p:cNvPicPr>
          <p:nvPr/>
        </p:nvPicPr>
        <p:blipFill>
          <a:blip r:embed="rId2">
            <a:extLst>
              <a:ext uri="{28A0092B-C50C-407E-A947-70E740481C1C}">
                <a14:useLocalDpi xmlns:a14="http://schemas.microsoft.com/office/drawing/2010/main" val="0"/>
              </a:ext>
            </a:extLst>
          </a:blip>
          <a:srcRect l="5349" t="15899" r="3564" b="3863"/>
          <a:stretch>
            <a:fillRect/>
          </a:stretch>
        </p:blipFill>
        <p:spPr>
          <a:xfrm>
            <a:off x="1" y="0"/>
            <a:ext cx="7785244" cy="6858000"/>
          </a:xfrm>
          <a:custGeom>
            <a:avLst/>
            <a:gdLst>
              <a:gd name="connsiteX0" fmla="*/ 0 w 7785244"/>
              <a:gd name="connsiteY0" fmla="*/ 0 h 6858000"/>
              <a:gd name="connsiteX1" fmla="*/ 7660368 w 7785244"/>
              <a:gd name="connsiteY1" fmla="*/ 0 h 6858000"/>
              <a:gd name="connsiteX2" fmla="*/ 7686023 w 7785244"/>
              <a:gd name="connsiteY2" fmla="*/ 64167 h 6858000"/>
              <a:gd name="connsiteX3" fmla="*/ 7152519 w 7785244"/>
              <a:gd name="connsiteY3" fmla="*/ 2182233 h 6858000"/>
              <a:gd name="connsiteX4" fmla="*/ 3290034 w 7785244"/>
              <a:gd name="connsiteY4" fmla="*/ 6125495 h 6858000"/>
              <a:gd name="connsiteX5" fmla="*/ 3146669 w 7785244"/>
              <a:gd name="connsiteY5" fmla="*/ 6707078 h 6858000"/>
              <a:gd name="connsiteX6" fmla="*/ 3099777 w 7785244"/>
              <a:gd name="connsiteY6" fmla="*/ 6858000 h 6858000"/>
              <a:gd name="connsiteX7" fmla="*/ 1194584 w 7785244"/>
              <a:gd name="connsiteY7" fmla="*/ 6858000 h 6858000"/>
              <a:gd name="connsiteX8" fmla="*/ 1161779 w 7785244"/>
              <a:gd name="connsiteY8" fmla="*/ 6804209 h 6858000"/>
              <a:gd name="connsiteX9" fmla="*/ 19898 w 7785244"/>
              <a:gd name="connsiteY9" fmla="*/ 3923481 h 6858000"/>
              <a:gd name="connsiteX10" fmla="*/ 0 w 7785244"/>
              <a:gd name="connsiteY10" fmla="*/ 3843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5244" h="6858000">
                <a:moveTo>
                  <a:pt x="0" y="0"/>
                </a:moveTo>
                <a:lnTo>
                  <a:pt x="7660368" y="0"/>
                </a:lnTo>
                <a:lnTo>
                  <a:pt x="7686023" y="64167"/>
                </a:lnTo>
                <a:cubicBezTo>
                  <a:pt x="7938589" y="787827"/>
                  <a:pt x="7690358" y="1705659"/>
                  <a:pt x="7152519" y="2182233"/>
                </a:cubicBezTo>
                <a:cubicBezTo>
                  <a:pt x="6076896" y="3135476"/>
                  <a:pt x="3715199" y="4084901"/>
                  <a:pt x="3290034" y="6125495"/>
                </a:cubicBezTo>
                <a:cubicBezTo>
                  <a:pt x="3244965" y="6341795"/>
                  <a:pt x="3197064" y="6535161"/>
                  <a:pt x="3146669" y="6707078"/>
                </a:cubicBezTo>
                <a:lnTo>
                  <a:pt x="3099777" y="6858000"/>
                </a:lnTo>
                <a:lnTo>
                  <a:pt x="1194584" y="6858000"/>
                </a:lnTo>
                <a:lnTo>
                  <a:pt x="1161779" y="6804209"/>
                </a:lnTo>
                <a:cubicBezTo>
                  <a:pt x="681152" y="5977030"/>
                  <a:pt x="255749" y="4821579"/>
                  <a:pt x="19898" y="3923481"/>
                </a:cubicBezTo>
                <a:lnTo>
                  <a:pt x="0" y="3843880"/>
                </a:lnTo>
                <a:close/>
              </a:path>
            </a:pathLst>
          </a:custGeom>
        </p:spPr>
      </p:pic>
    </p:spTree>
    <p:extLst>
      <p:ext uri="{BB962C8B-B14F-4D97-AF65-F5344CB8AC3E}">
        <p14:creationId xmlns:p14="http://schemas.microsoft.com/office/powerpoint/2010/main" val="829817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96828-CC07-4DFD-B304-A74776F8EFA8}"/>
              </a:ext>
            </a:extLst>
          </p:cNvPr>
          <p:cNvSpPr>
            <a:spLocks noGrp="1"/>
          </p:cNvSpPr>
          <p:nvPr>
            <p:ph type="title"/>
          </p:nvPr>
        </p:nvSpPr>
        <p:spPr/>
        <p:txBody>
          <a:bodyPr anchor="ctr"/>
          <a:lstStyle/>
          <a:p>
            <a:r>
              <a:rPr lang="en-US"/>
              <a:t>OUR FLOWCHART</a:t>
            </a:r>
          </a:p>
        </p:txBody>
      </p:sp>
      <p:sp>
        <p:nvSpPr>
          <p:cNvPr id="13" name="Freeform: Shape 12">
            <a:extLst>
              <a:ext uri="{FF2B5EF4-FFF2-40B4-BE49-F238E27FC236}">
                <a16:creationId xmlns:a16="http://schemas.microsoft.com/office/drawing/2014/main" id="{FE199310-F227-42D4-BE79-538F484620CC}"/>
              </a:ext>
            </a:extLst>
          </p:cNvPr>
          <p:cNvSpPr/>
          <p:nvPr/>
        </p:nvSpPr>
        <p:spPr>
          <a:xfrm>
            <a:off x="48358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43311BE0-977F-4DE4-9237-04E2C77C26F2}"/>
              </a:ext>
            </a:extLst>
          </p:cNvPr>
          <p:cNvSpPr/>
          <p:nvPr/>
        </p:nvSpPr>
        <p:spPr>
          <a:xfrm>
            <a:off x="2624707"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B69FB935-9AF3-4FF3-9D2F-EE78D7BBA6FA}"/>
              </a:ext>
            </a:extLst>
          </p:cNvPr>
          <p:cNvSpPr/>
          <p:nvPr/>
        </p:nvSpPr>
        <p:spPr>
          <a:xfrm>
            <a:off x="4765831"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1"/>
          </a:solidFill>
          <a:ln w="952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A2CA2EB8-68DC-4810-9C98-4E2721C32E9C}"/>
              </a:ext>
            </a:extLst>
          </p:cNvPr>
          <p:cNvSpPr/>
          <p:nvPr/>
        </p:nvSpPr>
        <p:spPr>
          <a:xfrm>
            <a:off x="6906954" y="2300620"/>
            <a:ext cx="1753463" cy="3031688"/>
          </a:xfrm>
          <a:custGeom>
            <a:avLst/>
            <a:gdLst>
              <a:gd name="connsiteX0" fmla="*/ 1020746 w 1019175"/>
              <a:gd name="connsiteY0" fmla="*/ 1529511 h 1762125"/>
              <a:gd name="connsiteX1" fmla="*/ 976188 w 1019175"/>
              <a:gd name="connsiteY1" fmla="*/ 221767 h 1762125"/>
              <a:gd name="connsiteX2" fmla="*/ 731986 w 1019175"/>
              <a:gd name="connsiteY2" fmla="*/ 492 h 1762125"/>
              <a:gd name="connsiteX3" fmla="*/ 262337 w 1019175"/>
              <a:gd name="connsiteY3" fmla="*/ 30743 h 1762125"/>
              <a:gd name="connsiteX4" fmla="*/ 22021 w 1019175"/>
              <a:gd name="connsiteY4" fmla="*/ 282555 h 1762125"/>
              <a:gd name="connsiteX5" fmla="*/ 37 w 1019175"/>
              <a:gd name="connsiteY5" fmla="*/ 1529407 h 1762125"/>
              <a:gd name="connsiteX6" fmla="*/ 232495 w 1019175"/>
              <a:gd name="connsiteY6" fmla="*/ 1766008 h 1762125"/>
              <a:gd name="connsiteX7" fmla="*/ 792165 w 1019175"/>
              <a:gd name="connsiteY7" fmla="*/ 1766008 h 1762125"/>
              <a:gd name="connsiteX8" fmla="*/ 1020746 w 1019175"/>
              <a:gd name="connsiteY8" fmla="*/ 1529511 h 1762125"/>
              <a:gd name="connsiteX9" fmla="*/ 785126 w 1019175"/>
              <a:gd name="connsiteY9" fmla="*/ 1677130 h 1762125"/>
              <a:gd name="connsiteX10" fmla="*/ 243829 w 1019175"/>
              <a:gd name="connsiteY10" fmla="*/ 1677130 h 1762125"/>
              <a:gd name="connsiteX11" fmla="*/ 90077 w 1019175"/>
              <a:gd name="connsiteY11" fmla="*/ 1521806 h 1762125"/>
              <a:gd name="connsiteX12" fmla="*/ 96249 w 1019175"/>
              <a:gd name="connsiteY12" fmla="*/ 911463 h 1762125"/>
              <a:gd name="connsiteX13" fmla="*/ 252535 w 1019175"/>
              <a:gd name="connsiteY13" fmla="*/ 742394 h 1762125"/>
              <a:gd name="connsiteX14" fmla="*/ 757646 w 1019175"/>
              <a:gd name="connsiteY14" fmla="*/ 697503 h 1762125"/>
              <a:gd name="connsiteX15" fmla="*/ 916742 w 1019175"/>
              <a:gd name="connsiteY15" fmla="*/ 839016 h 1762125"/>
              <a:gd name="connsiteX16" fmla="*/ 936040 w 1019175"/>
              <a:gd name="connsiteY16" fmla="*/ 1521853 h 1762125"/>
              <a:gd name="connsiteX17" fmla="*/ 785126 w 1019175"/>
              <a:gd name="connsiteY17" fmla="*/ 1677130 h 176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19175" h="1762125">
                <a:moveTo>
                  <a:pt x="1020746" y="1529511"/>
                </a:moveTo>
                <a:lnTo>
                  <a:pt x="976188" y="221767"/>
                </a:lnTo>
                <a:cubicBezTo>
                  <a:pt x="971749" y="91694"/>
                  <a:pt x="861859" y="-7881"/>
                  <a:pt x="731986" y="492"/>
                </a:cubicBezTo>
                <a:lnTo>
                  <a:pt x="262337" y="30743"/>
                </a:lnTo>
                <a:cubicBezTo>
                  <a:pt x="132463" y="39106"/>
                  <a:pt x="24326" y="152415"/>
                  <a:pt x="22021" y="282555"/>
                </a:cubicBezTo>
                <a:lnTo>
                  <a:pt x="37" y="1529407"/>
                </a:lnTo>
                <a:cubicBezTo>
                  <a:pt x="-2258" y="1659537"/>
                  <a:pt x="102345" y="1766008"/>
                  <a:pt x="232495" y="1766008"/>
                </a:cubicBezTo>
                <a:lnTo>
                  <a:pt x="792165" y="1766008"/>
                </a:lnTo>
                <a:cubicBezTo>
                  <a:pt x="922324" y="1765998"/>
                  <a:pt x="1025184" y="1659566"/>
                  <a:pt x="1020746" y="1529511"/>
                </a:cubicBezTo>
                <a:close/>
                <a:moveTo>
                  <a:pt x="785126" y="1677130"/>
                </a:moveTo>
                <a:lnTo>
                  <a:pt x="243829" y="1677130"/>
                </a:lnTo>
                <a:cubicBezTo>
                  <a:pt x="158400" y="1677130"/>
                  <a:pt x="89220" y="1607235"/>
                  <a:pt x="90077" y="1521806"/>
                </a:cubicBezTo>
                <a:lnTo>
                  <a:pt x="96249" y="911463"/>
                </a:lnTo>
                <a:cubicBezTo>
                  <a:pt x="97116" y="826033"/>
                  <a:pt x="167439" y="749966"/>
                  <a:pt x="252535" y="742394"/>
                </a:cubicBezTo>
                <a:lnTo>
                  <a:pt x="757646" y="697503"/>
                </a:lnTo>
                <a:cubicBezTo>
                  <a:pt x="842742" y="689949"/>
                  <a:pt x="914332" y="753614"/>
                  <a:pt x="916742" y="839016"/>
                </a:cubicBezTo>
                <a:lnTo>
                  <a:pt x="936040" y="1521853"/>
                </a:lnTo>
                <a:cubicBezTo>
                  <a:pt x="938469" y="1607254"/>
                  <a:pt x="870546" y="1677130"/>
                  <a:pt x="785126" y="1677130"/>
                </a:cubicBezTo>
                <a:close/>
              </a:path>
            </a:pathLst>
          </a:custGeom>
          <a:solidFill>
            <a:schemeClr val="accent2"/>
          </a:solidFill>
          <a:ln w="9525" cap="flat">
            <a:noFill/>
            <a:prstDash val="solid"/>
            <a:miter/>
          </a:ln>
        </p:spPr>
        <p:txBody>
          <a:bodyPr rtlCol="0" anchor="ctr"/>
          <a:lstStyle/>
          <a:p>
            <a:endParaRPr lang="en-US" sz="1350"/>
          </a:p>
        </p:txBody>
      </p:sp>
      <p:sp>
        <p:nvSpPr>
          <p:cNvPr id="19" name="TextBox 18">
            <a:extLst>
              <a:ext uri="{FF2B5EF4-FFF2-40B4-BE49-F238E27FC236}">
                <a16:creationId xmlns:a16="http://schemas.microsoft.com/office/drawing/2014/main" id="{E316569E-5660-4B8B-9DCD-A64D90BD3D31}"/>
              </a:ext>
            </a:extLst>
          </p:cNvPr>
          <p:cNvSpPr txBox="1"/>
          <p:nvPr/>
        </p:nvSpPr>
        <p:spPr>
          <a:xfrm>
            <a:off x="671799" y="2421289"/>
            <a:ext cx="811441" cy="769441"/>
          </a:xfrm>
          <a:prstGeom prst="rect">
            <a:avLst/>
          </a:prstGeom>
          <a:noFill/>
        </p:spPr>
        <p:txBody>
          <a:bodyPr wrap="none" rtlCol="0" anchor="ctr">
            <a:spAutoFit/>
          </a:bodyPr>
          <a:lstStyle/>
          <a:p>
            <a:r>
              <a:rPr lang="en-US" sz="4400" b="1">
                <a:solidFill>
                  <a:schemeClr val="bg2"/>
                </a:solidFill>
                <a:latin typeface="+mj-lt"/>
              </a:rPr>
              <a:t>01</a:t>
            </a:r>
          </a:p>
        </p:txBody>
      </p:sp>
      <p:sp>
        <p:nvSpPr>
          <p:cNvPr id="20" name="TextBox 19">
            <a:extLst>
              <a:ext uri="{FF2B5EF4-FFF2-40B4-BE49-F238E27FC236}">
                <a16:creationId xmlns:a16="http://schemas.microsoft.com/office/drawing/2014/main" id="{181B6D84-29D8-4533-BE33-45E1B610B296}"/>
              </a:ext>
            </a:extLst>
          </p:cNvPr>
          <p:cNvSpPr txBox="1"/>
          <p:nvPr/>
        </p:nvSpPr>
        <p:spPr>
          <a:xfrm>
            <a:off x="73559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grpSp>
        <p:nvGrpSpPr>
          <p:cNvPr id="32" name="Group 31">
            <a:extLst>
              <a:ext uri="{FF2B5EF4-FFF2-40B4-BE49-F238E27FC236}">
                <a16:creationId xmlns:a16="http://schemas.microsoft.com/office/drawing/2014/main" id="{92A5906F-CCD7-402B-8B50-589FC82E85F5}"/>
              </a:ext>
            </a:extLst>
          </p:cNvPr>
          <p:cNvGrpSpPr/>
          <p:nvPr/>
        </p:nvGrpSpPr>
        <p:grpSpPr>
          <a:xfrm>
            <a:off x="1630488" y="2433879"/>
            <a:ext cx="327295" cy="327115"/>
            <a:chOff x="2843222" y="176228"/>
            <a:chExt cx="6502686" cy="6499106"/>
          </a:xfrm>
          <a:solidFill>
            <a:schemeClr val="bg2"/>
          </a:solidFill>
        </p:grpSpPr>
        <p:sp>
          <p:nvSpPr>
            <p:cNvPr id="24" name="Freeform: Shape 23">
              <a:extLst>
                <a:ext uri="{FF2B5EF4-FFF2-40B4-BE49-F238E27FC236}">
                  <a16:creationId xmlns:a16="http://schemas.microsoft.com/office/drawing/2014/main" id="{52EA789F-C08C-4CF0-B31C-B7FAE9759B65}"/>
                </a:ext>
              </a:extLst>
            </p:cNvPr>
            <p:cNvSpPr/>
            <p:nvPr/>
          </p:nvSpPr>
          <p:spPr>
            <a:xfrm>
              <a:off x="3772659" y="3756482"/>
              <a:ext cx="622604" cy="851315"/>
            </a:xfrm>
            <a:custGeom>
              <a:avLst/>
              <a:gdLst>
                <a:gd name="connsiteX0" fmla="*/ 20242 w 622603"/>
                <a:gd name="connsiteY0" fmla="*/ 588357 h 851315"/>
                <a:gd name="connsiteX1" fmla="*/ 55780 w 622603"/>
                <a:gd name="connsiteY1" fmla="*/ 808680 h 851315"/>
                <a:gd name="connsiteX2" fmla="*/ 102386 w 622603"/>
                <a:gd name="connsiteY2" fmla="*/ 855286 h 851315"/>
                <a:gd name="connsiteX3" fmla="*/ 584328 w 622603"/>
                <a:gd name="connsiteY3" fmla="*/ 332247 h 851315"/>
                <a:gd name="connsiteX4" fmla="*/ 625127 w 622603"/>
                <a:gd name="connsiteY4" fmla="*/ 299886 h 851315"/>
                <a:gd name="connsiteX5" fmla="*/ 325291 w 622603"/>
                <a:gd name="connsiteY5" fmla="*/ 0 h 851315"/>
                <a:gd name="connsiteX6" fmla="*/ 20242 w 622603"/>
                <a:gd name="connsiteY6" fmla="*/ 588357 h 8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603" h="851315">
                  <a:moveTo>
                    <a:pt x="20242" y="588357"/>
                  </a:moveTo>
                  <a:cubicBezTo>
                    <a:pt x="-16586" y="661814"/>
                    <a:pt x="-2242" y="750609"/>
                    <a:pt x="55780" y="808680"/>
                  </a:cubicBezTo>
                  <a:lnTo>
                    <a:pt x="102386" y="855286"/>
                  </a:lnTo>
                  <a:cubicBezTo>
                    <a:pt x="237042" y="695714"/>
                    <a:pt x="393983" y="522543"/>
                    <a:pt x="584328" y="332247"/>
                  </a:cubicBezTo>
                  <a:cubicBezTo>
                    <a:pt x="597779" y="318797"/>
                    <a:pt x="611627" y="312295"/>
                    <a:pt x="625127" y="299886"/>
                  </a:cubicBezTo>
                  <a:lnTo>
                    <a:pt x="325291" y="0"/>
                  </a:lnTo>
                  <a:cubicBezTo>
                    <a:pt x="150977" y="315273"/>
                    <a:pt x="49328" y="530682"/>
                    <a:pt x="20242" y="588357"/>
                  </a:cubicBezTo>
                  <a:close/>
                </a:path>
              </a:pathLst>
            </a:custGeom>
            <a:grpFill/>
            <a:ln w="1270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B8FC045E-85B4-4B28-8F6D-AA67173DBF8B}"/>
                </a:ext>
              </a:extLst>
            </p:cNvPr>
            <p:cNvSpPr/>
            <p:nvPr/>
          </p:nvSpPr>
          <p:spPr>
            <a:xfrm>
              <a:off x="4912933" y="5126071"/>
              <a:ext cx="864022" cy="635310"/>
            </a:xfrm>
            <a:custGeom>
              <a:avLst/>
              <a:gdLst>
                <a:gd name="connsiteX0" fmla="*/ 522195 w 864021"/>
                <a:gd name="connsiteY0" fmla="*/ 40799 h 635310"/>
                <a:gd name="connsiteX1" fmla="*/ 0 w 864021"/>
                <a:gd name="connsiteY1" fmla="*/ 523585 h 635310"/>
                <a:gd name="connsiteX2" fmla="*/ 63134 w 864021"/>
                <a:gd name="connsiteY2" fmla="*/ 586719 h 635310"/>
                <a:gd name="connsiteX3" fmla="*/ 285046 w 864021"/>
                <a:gd name="connsiteY3" fmla="*/ 621462 h 635310"/>
                <a:gd name="connsiteX4" fmla="*/ 868588 w 864021"/>
                <a:gd name="connsiteY4" fmla="*/ 313982 h 635310"/>
                <a:gd name="connsiteX5" fmla="*/ 554606 w 864021"/>
                <a:gd name="connsiteY5" fmla="*/ 0 h 635310"/>
                <a:gd name="connsiteX6" fmla="*/ 522195 w 864021"/>
                <a:gd name="connsiteY6" fmla="*/ 40799 h 635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4021" h="635310">
                  <a:moveTo>
                    <a:pt x="522195" y="40799"/>
                  </a:moveTo>
                  <a:cubicBezTo>
                    <a:pt x="331404" y="231590"/>
                    <a:pt x="158679" y="388830"/>
                    <a:pt x="0" y="523585"/>
                  </a:cubicBezTo>
                  <a:lnTo>
                    <a:pt x="63134" y="586719"/>
                  </a:lnTo>
                  <a:cubicBezTo>
                    <a:pt x="121702" y="645286"/>
                    <a:pt x="211340" y="659382"/>
                    <a:pt x="285046" y="621462"/>
                  </a:cubicBezTo>
                  <a:cubicBezTo>
                    <a:pt x="383767" y="570588"/>
                    <a:pt x="539021" y="497527"/>
                    <a:pt x="868588" y="313982"/>
                  </a:cubicBezTo>
                  <a:lnTo>
                    <a:pt x="554606" y="0"/>
                  </a:lnTo>
                  <a:cubicBezTo>
                    <a:pt x="542197" y="13550"/>
                    <a:pt x="535695" y="27348"/>
                    <a:pt x="522195" y="40799"/>
                  </a:cubicBezTo>
                  <a:close/>
                </a:path>
              </a:pathLst>
            </a:custGeom>
            <a:grpFill/>
            <a:ln w="12706"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1090C499-5EF6-4635-B8D1-0DC3759654A5}"/>
                </a:ext>
              </a:extLst>
            </p:cNvPr>
            <p:cNvSpPr/>
            <p:nvPr/>
          </p:nvSpPr>
          <p:spPr>
            <a:xfrm>
              <a:off x="3600352" y="4131670"/>
              <a:ext cx="1791574" cy="1791574"/>
            </a:xfrm>
            <a:custGeom>
              <a:avLst/>
              <a:gdLst>
                <a:gd name="connsiteX0" fmla="*/ 1733177 w 1791574"/>
                <a:gd name="connsiteY0" fmla="*/ 58908 h 1791574"/>
                <a:gd name="connsiteX1" fmla="*/ 1026146 w 1791574"/>
                <a:gd name="connsiteY1" fmla="*/ 226570 h 1791574"/>
                <a:gd name="connsiteX2" fmla="*/ 19080 w 1791574"/>
                <a:gd name="connsiteY2" fmla="*/ 1521660 h 1791574"/>
                <a:gd name="connsiteX3" fmla="*/ 55809 w 1791574"/>
                <a:gd name="connsiteY3" fmla="*/ 1739452 h 1791574"/>
                <a:gd name="connsiteX4" fmla="*/ 273899 w 1791574"/>
                <a:gd name="connsiteY4" fmla="*/ 1776181 h 1791574"/>
                <a:gd name="connsiteX5" fmla="*/ 1565266 w 1791574"/>
                <a:gd name="connsiteY5" fmla="*/ 765690 h 1791574"/>
                <a:gd name="connsiteX6" fmla="*/ 1733325 w 1791574"/>
                <a:gd name="connsiteY6" fmla="*/ 59057 h 1791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1574" h="1791574">
                  <a:moveTo>
                    <a:pt x="1733177" y="58908"/>
                  </a:moveTo>
                  <a:cubicBezTo>
                    <a:pt x="1595443" y="-78825"/>
                    <a:pt x="1208103" y="44663"/>
                    <a:pt x="1026146" y="226570"/>
                  </a:cubicBezTo>
                  <a:cubicBezTo>
                    <a:pt x="417439" y="835277"/>
                    <a:pt x="142519" y="1266841"/>
                    <a:pt x="19080" y="1521660"/>
                  </a:cubicBezTo>
                  <a:cubicBezTo>
                    <a:pt x="-16309" y="1594671"/>
                    <a:pt x="-1567" y="1682075"/>
                    <a:pt x="55809" y="1739452"/>
                  </a:cubicBezTo>
                  <a:cubicBezTo>
                    <a:pt x="113285" y="1796977"/>
                    <a:pt x="200838" y="1811570"/>
                    <a:pt x="273899" y="1776181"/>
                  </a:cubicBezTo>
                  <a:cubicBezTo>
                    <a:pt x="523010" y="1655224"/>
                    <a:pt x="949313" y="1381594"/>
                    <a:pt x="1565266" y="765690"/>
                  </a:cubicBezTo>
                  <a:cubicBezTo>
                    <a:pt x="1765339" y="565518"/>
                    <a:pt x="1864060" y="189841"/>
                    <a:pt x="1733325" y="59057"/>
                  </a:cubicBezTo>
                  <a:close/>
                </a:path>
              </a:pathLst>
            </a:custGeom>
            <a:grpFill/>
            <a:ln w="1270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7D2615F4-4DC8-4F68-AED4-755067432C0A}"/>
                </a:ext>
              </a:extLst>
            </p:cNvPr>
            <p:cNvSpPr/>
            <p:nvPr/>
          </p:nvSpPr>
          <p:spPr>
            <a:xfrm>
              <a:off x="2843222" y="2257279"/>
              <a:ext cx="1740750" cy="1308739"/>
            </a:xfrm>
            <a:custGeom>
              <a:avLst/>
              <a:gdLst>
                <a:gd name="connsiteX0" fmla="*/ 594898 w 1740749"/>
                <a:gd name="connsiteY0" fmla="*/ 456501 h 1308738"/>
                <a:gd name="connsiteX1" fmla="*/ 55828 w 1740749"/>
                <a:gd name="connsiteY1" fmla="*/ 995571 h 1308738"/>
                <a:gd name="connsiteX2" fmla="*/ 25551 w 1740749"/>
                <a:gd name="connsiteY2" fmla="*/ 1225623 h 1308738"/>
                <a:gd name="connsiteX3" fmla="*/ 239919 w 1740749"/>
                <a:gd name="connsiteY3" fmla="*/ 1314467 h 1308738"/>
                <a:gd name="connsiteX4" fmla="*/ 960251 w 1740749"/>
                <a:gd name="connsiteY4" fmla="*/ 1247611 h 1308738"/>
                <a:gd name="connsiteX5" fmla="*/ 1749227 w 1740749"/>
                <a:gd name="connsiteY5" fmla="*/ 43946 h 1308738"/>
                <a:gd name="connsiteX6" fmla="*/ 594898 w 1740749"/>
                <a:gd name="connsiteY6" fmla="*/ 456501 h 130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0749" h="1308738">
                  <a:moveTo>
                    <a:pt x="594898" y="456501"/>
                  </a:moveTo>
                  <a:lnTo>
                    <a:pt x="55828" y="995571"/>
                  </a:lnTo>
                  <a:cubicBezTo>
                    <a:pt x="-5122" y="1056521"/>
                    <a:pt x="-17630" y="1150875"/>
                    <a:pt x="25551" y="1225623"/>
                  </a:cubicBezTo>
                  <a:cubicBezTo>
                    <a:pt x="67690" y="1299379"/>
                    <a:pt x="155939" y="1336951"/>
                    <a:pt x="239919" y="1314467"/>
                  </a:cubicBezTo>
                  <a:cubicBezTo>
                    <a:pt x="531268" y="1236344"/>
                    <a:pt x="787626" y="1203338"/>
                    <a:pt x="960251" y="1247611"/>
                  </a:cubicBezTo>
                  <a:cubicBezTo>
                    <a:pt x="1205838" y="810984"/>
                    <a:pt x="1469740" y="409051"/>
                    <a:pt x="1749227" y="43946"/>
                  </a:cubicBezTo>
                  <a:cubicBezTo>
                    <a:pt x="1587570" y="-59689"/>
                    <a:pt x="1053364" y="-1965"/>
                    <a:pt x="594898" y="456501"/>
                  </a:cubicBezTo>
                  <a:close/>
                </a:path>
              </a:pathLst>
            </a:custGeom>
            <a:grpFill/>
            <a:ln w="12706" cap="flat">
              <a:noFill/>
              <a:prstDash val="solid"/>
              <a:miter/>
            </a:ln>
          </p:spPr>
          <p:txBody>
            <a:bodyPr rtlCol="0" anchor="ctr"/>
            <a:lstStyle/>
            <a:p>
              <a:endParaRPr lang="en-US" sz="1350"/>
            </a:p>
          </p:txBody>
        </p:sp>
        <p:sp>
          <p:nvSpPr>
            <p:cNvPr id="28" name="Freeform: Shape 27">
              <a:extLst>
                <a:ext uri="{FF2B5EF4-FFF2-40B4-BE49-F238E27FC236}">
                  <a16:creationId xmlns:a16="http://schemas.microsoft.com/office/drawing/2014/main" id="{2679B12B-74A0-472D-8ADC-D629CC0BB2B9}"/>
                </a:ext>
              </a:extLst>
            </p:cNvPr>
            <p:cNvSpPr/>
            <p:nvPr/>
          </p:nvSpPr>
          <p:spPr>
            <a:xfrm>
              <a:off x="5964361" y="4959997"/>
              <a:ext cx="1296033" cy="1715337"/>
            </a:xfrm>
            <a:custGeom>
              <a:avLst/>
              <a:gdLst>
                <a:gd name="connsiteX0" fmla="*/ 104886 w 1296032"/>
                <a:gd name="connsiteY0" fmla="*/ 1701341 h 1715337"/>
                <a:gd name="connsiteX1" fmla="*/ 325309 w 1296032"/>
                <a:gd name="connsiteY1" fmla="*/ 1665952 h 1715337"/>
                <a:gd name="connsiteX2" fmla="*/ 864429 w 1296032"/>
                <a:gd name="connsiteY2" fmla="*/ 1126881 h 1715337"/>
                <a:gd name="connsiteX3" fmla="*/ 1260555 w 1296032"/>
                <a:gd name="connsiteY3" fmla="*/ 0 h 1715337"/>
                <a:gd name="connsiteX4" fmla="*/ 55997 w 1296032"/>
                <a:gd name="connsiteY4" fmla="*/ 782970 h 1715337"/>
                <a:gd name="connsiteX5" fmla="*/ 2095 w 1296032"/>
                <a:gd name="connsiteY5" fmla="*/ 1503253 h 1715337"/>
                <a:gd name="connsiteX6" fmla="*/ 104886 w 1296032"/>
                <a:gd name="connsiteY6" fmla="*/ 1701341 h 171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6032" h="1715337">
                  <a:moveTo>
                    <a:pt x="104886" y="1701341"/>
                  </a:moveTo>
                  <a:cubicBezTo>
                    <a:pt x="178294" y="1738466"/>
                    <a:pt x="267188" y="1724122"/>
                    <a:pt x="325309" y="1665952"/>
                  </a:cubicBezTo>
                  <a:lnTo>
                    <a:pt x="864429" y="1126881"/>
                  </a:lnTo>
                  <a:cubicBezTo>
                    <a:pt x="1281798" y="709413"/>
                    <a:pt x="1355256" y="170789"/>
                    <a:pt x="1260555" y="0"/>
                  </a:cubicBezTo>
                  <a:cubicBezTo>
                    <a:pt x="853361" y="306885"/>
                    <a:pt x="440856" y="566022"/>
                    <a:pt x="55997" y="782970"/>
                  </a:cubicBezTo>
                  <a:cubicBezTo>
                    <a:pt x="82551" y="932913"/>
                    <a:pt x="64882" y="1078389"/>
                    <a:pt x="2095" y="1503253"/>
                  </a:cubicBezTo>
                  <a:cubicBezTo>
                    <a:pt x="-10164" y="1585496"/>
                    <a:pt x="32322" y="1665058"/>
                    <a:pt x="104886" y="1701341"/>
                  </a:cubicBezTo>
                  <a:close/>
                </a:path>
              </a:pathLst>
            </a:custGeom>
            <a:grpFill/>
            <a:ln w="12706" cap="flat">
              <a:noFill/>
              <a:prstDash val="solid"/>
              <a:miter/>
            </a:ln>
          </p:spPr>
          <p:txBody>
            <a:bodyPr rtlCol="0" anchor="ctr"/>
            <a:lstStyle/>
            <a:p>
              <a:endParaRPr lang="en-US" sz="1350"/>
            </a:p>
          </p:txBody>
        </p:sp>
        <p:sp>
          <p:nvSpPr>
            <p:cNvPr id="29" name="Freeform: Shape 28">
              <a:extLst>
                <a:ext uri="{FF2B5EF4-FFF2-40B4-BE49-F238E27FC236}">
                  <a16:creationId xmlns:a16="http://schemas.microsoft.com/office/drawing/2014/main" id="{010228CA-0613-452F-829A-2423006B2928}"/>
                </a:ext>
              </a:extLst>
            </p:cNvPr>
            <p:cNvSpPr/>
            <p:nvPr/>
          </p:nvSpPr>
          <p:spPr>
            <a:xfrm>
              <a:off x="6459950" y="1920883"/>
              <a:ext cx="1130852" cy="1130852"/>
            </a:xfrm>
            <a:custGeom>
              <a:avLst/>
              <a:gdLst>
                <a:gd name="connsiteX0" fmla="*/ 167178 w 1130851"/>
                <a:gd name="connsiteY0" fmla="*/ 167216 h 1130851"/>
                <a:gd name="connsiteX1" fmla="*/ 167178 w 1130851"/>
                <a:gd name="connsiteY1" fmla="*/ 975797 h 1130851"/>
                <a:gd name="connsiteX2" fmla="*/ 975809 w 1130851"/>
                <a:gd name="connsiteY2" fmla="*/ 975797 h 1130851"/>
                <a:gd name="connsiteX3" fmla="*/ 975809 w 1130851"/>
                <a:gd name="connsiteY3" fmla="*/ 167216 h 1130851"/>
                <a:gd name="connsiteX4" fmla="*/ 167178 w 1130851"/>
                <a:gd name="connsiteY4" fmla="*/ 167216 h 1130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851" h="1130851">
                  <a:moveTo>
                    <a:pt x="167178" y="167216"/>
                  </a:moveTo>
                  <a:cubicBezTo>
                    <a:pt x="-55726" y="390170"/>
                    <a:pt x="-55726" y="752842"/>
                    <a:pt x="167178" y="975797"/>
                  </a:cubicBezTo>
                  <a:cubicBezTo>
                    <a:pt x="390133" y="1198751"/>
                    <a:pt x="752855" y="1198751"/>
                    <a:pt x="975809" y="975797"/>
                  </a:cubicBezTo>
                  <a:cubicBezTo>
                    <a:pt x="1198763" y="752842"/>
                    <a:pt x="1198763" y="390170"/>
                    <a:pt x="975809" y="167216"/>
                  </a:cubicBezTo>
                  <a:cubicBezTo>
                    <a:pt x="752855" y="-55739"/>
                    <a:pt x="390133" y="-55739"/>
                    <a:pt x="167178" y="167216"/>
                  </a:cubicBezTo>
                  <a:close/>
                </a:path>
              </a:pathLst>
            </a:custGeom>
            <a:grpFill/>
            <a:ln w="12706" cap="flat">
              <a:noFill/>
              <a:prstDash val="solid"/>
              <a:miter/>
            </a:ln>
          </p:spPr>
          <p:txBody>
            <a:bodyPr rtlCol="0" anchor="ctr"/>
            <a:lstStyle/>
            <a:p>
              <a:endParaRPr lang="en-US" sz="1350"/>
            </a:p>
          </p:txBody>
        </p:sp>
        <p:sp>
          <p:nvSpPr>
            <p:cNvPr id="30" name="Freeform: Shape 29">
              <a:extLst>
                <a:ext uri="{FF2B5EF4-FFF2-40B4-BE49-F238E27FC236}">
                  <a16:creationId xmlns:a16="http://schemas.microsoft.com/office/drawing/2014/main" id="{C7E88027-9AE2-431F-91B9-5F78CD8422F6}"/>
                </a:ext>
              </a:extLst>
            </p:cNvPr>
            <p:cNvSpPr/>
            <p:nvPr/>
          </p:nvSpPr>
          <p:spPr>
            <a:xfrm>
              <a:off x="7770339" y="176228"/>
              <a:ext cx="1575569" cy="1575569"/>
            </a:xfrm>
            <a:custGeom>
              <a:avLst/>
              <a:gdLst>
                <a:gd name="connsiteX0" fmla="*/ 1567231 w 1575568"/>
                <a:gd name="connsiteY0" fmla="*/ 185911 h 1575568"/>
                <a:gd name="connsiteX1" fmla="*/ 1391379 w 1575568"/>
                <a:gd name="connsiteY1" fmla="*/ 10109 h 1575568"/>
                <a:gd name="connsiteX2" fmla="*/ 0 w 1575568"/>
                <a:gd name="connsiteY2" fmla="*/ 172212 h 1575568"/>
                <a:gd name="connsiteX3" fmla="*/ 474051 w 1575568"/>
                <a:gd name="connsiteY3" fmla="*/ 1103239 h 1575568"/>
                <a:gd name="connsiteX4" fmla="*/ 1423243 w 1575568"/>
                <a:gd name="connsiteY4" fmla="*/ 1576496 h 1575568"/>
                <a:gd name="connsiteX5" fmla="*/ 1567231 w 1575568"/>
                <a:gd name="connsiteY5" fmla="*/ 185911 h 157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5568" h="1575568">
                  <a:moveTo>
                    <a:pt x="1567231" y="185911"/>
                  </a:moveTo>
                  <a:cubicBezTo>
                    <a:pt x="1560381" y="91657"/>
                    <a:pt x="1485335" y="17157"/>
                    <a:pt x="1391379" y="10109"/>
                  </a:cubicBezTo>
                  <a:cubicBezTo>
                    <a:pt x="923284" y="-25131"/>
                    <a:pt x="457026" y="32444"/>
                    <a:pt x="0" y="172212"/>
                  </a:cubicBezTo>
                  <a:cubicBezTo>
                    <a:pt x="34396" y="486194"/>
                    <a:pt x="196797" y="825986"/>
                    <a:pt x="474051" y="1103239"/>
                  </a:cubicBezTo>
                  <a:cubicBezTo>
                    <a:pt x="754629" y="1383768"/>
                    <a:pt x="1103653" y="1546120"/>
                    <a:pt x="1423243" y="1576496"/>
                  </a:cubicBezTo>
                  <a:cubicBezTo>
                    <a:pt x="1546335" y="1145130"/>
                    <a:pt x="1604704" y="683140"/>
                    <a:pt x="1567231" y="185911"/>
                  </a:cubicBezTo>
                  <a:close/>
                </a:path>
              </a:pathLst>
            </a:custGeom>
            <a:grpFill/>
            <a:ln w="12706" cap="flat">
              <a:noFill/>
              <a:prstDash val="solid"/>
              <a:miter/>
            </a:ln>
          </p:spPr>
          <p:txBody>
            <a:bodyPr rtlCol="0" anchor="ctr"/>
            <a:lstStyle/>
            <a:p>
              <a:endParaRPr lang="en-US" sz="1350"/>
            </a:p>
          </p:txBody>
        </p:sp>
        <p:sp>
          <p:nvSpPr>
            <p:cNvPr id="31" name="Freeform: Shape 30">
              <a:extLst>
                <a:ext uri="{FF2B5EF4-FFF2-40B4-BE49-F238E27FC236}">
                  <a16:creationId xmlns:a16="http://schemas.microsoft.com/office/drawing/2014/main" id="{97367650-7C7F-4E3B-BC4F-26C562E5FB78}"/>
                </a:ext>
              </a:extLst>
            </p:cNvPr>
            <p:cNvSpPr/>
            <p:nvPr/>
          </p:nvSpPr>
          <p:spPr>
            <a:xfrm>
              <a:off x="4296037" y="481111"/>
              <a:ext cx="4764825" cy="4752119"/>
            </a:xfrm>
            <a:custGeom>
              <a:avLst/>
              <a:gdLst>
                <a:gd name="connsiteX0" fmla="*/ 3678842 w 4764825"/>
                <a:gd name="connsiteY0" fmla="*/ 1067917 h 4752119"/>
                <a:gd name="connsiteX1" fmla="*/ 3105872 w 4764825"/>
                <a:gd name="connsiteY1" fmla="*/ 0 h 4752119"/>
                <a:gd name="connsiteX2" fmla="*/ 0 w 4764825"/>
                <a:gd name="connsiteY2" fmla="*/ 2934388 h 4752119"/>
                <a:gd name="connsiteX3" fmla="*/ 430125 w 4764825"/>
                <a:gd name="connsiteY3" fmla="*/ 3364513 h 4752119"/>
                <a:gd name="connsiteX4" fmla="*/ 1307051 w 4764825"/>
                <a:gd name="connsiteY4" fmla="*/ 3439906 h 4752119"/>
                <a:gd name="connsiteX5" fmla="*/ 1382246 w 4764825"/>
                <a:gd name="connsiteY5" fmla="*/ 4316634 h 4752119"/>
                <a:gd name="connsiteX6" fmla="*/ 1826516 w 4764825"/>
                <a:gd name="connsiteY6" fmla="*/ 4760905 h 4752119"/>
                <a:gd name="connsiteX7" fmla="*/ 4772817 w 4764825"/>
                <a:gd name="connsiteY7" fmla="*/ 1641582 h 4752119"/>
                <a:gd name="connsiteX8" fmla="*/ 3678842 w 4764825"/>
                <a:gd name="connsiteY8" fmla="*/ 1067917 h 4752119"/>
                <a:gd name="connsiteX9" fmla="*/ 3409233 w 4764825"/>
                <a:gd name="connsiteY9" fmla="*/ 2685128 h 4752119"/>
                <a:gd name="connsiteX10" fmla="*/ 2061581 w 4764825"/>
                <a:gd name="connsiteY10" fmla="*/ 2685128 h 4752119"/>
                <a:gd name="connsiteX11" fmla="*/ 2061581 w 4764825"/>
                <a:gd name="connsiteY11" fmla="*/ 1337427 h 4752119"/>
                <a:gd name="connsiteX12" fmla="*/ 3409233 w 4764825"/>
                <a:gd name="connsiteY12" fmla="*/ 1337427 h 4752119"/>
                <a:gd name="connsiteX13" fmla="*/ 3409233 w 4764825"/>
                <a:gd name="connsiteY13" fmla="*/ 2685128 h 475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4825" h="4752119">
                  <a:moveTo>
                    <a:pt x="3678842" y="1067917"/>
                  </a:moveTo>
                  <a:cubicBezTo>
                    <a:pt x="3361684" y="750758"/>
                    <a:pt x="3168013" y="370366"/>
                    <a:pt x="3105872" y="0"/>
                  </a:cubicBezTo>
                  <a:cubicBezTo>
                    <a:pt x="1961371" y="469385"/>
                    <a:pt x="865759" y="1494418"/>
                    <a:pt x="0" y="2934388"/>
                  </a:cubicBezTo>
                  <a:lnTo>
                    <a:pt x="430125" y="3364513"/>
                  </a:lnTo>
                  <a:cubicBezTo>
                    <a:pt x="724005" y="3245194"/>
                    <a:pt x="1080772" y="3213676"/>
                    <a:pt x="1307051" y="3439906"/>
                  </a:cubicBezTo>
                  <a:cubicBezTo>
                    <a:pt x="1533629" y="3666533"/>
                    <a:pt x="1501516" y="4023151"/>
                    <a:pt x="1382246" y="4316634"/>
                  </a:cubicBezTo>
                  <a:lnTo>
                    <a:pt x="1826516" y="4760905"/>
                  </a:lnTo>
                  <a:cubicBezTo>
                    <a:pt x="2934438" y="4093184"/>
                    <a:pt x="4224316" y="3041200"/>
                    <a:pt x="4772817" y="1641582"/>
                  </a:cubicBezTo>
                  <a:cubicBezTo>
                    <a:pt x="4393417" y="1584255"/>
                    <a:pt x="4001163" y="1390237"/>
                    <a:pt x="3678842" y="1067917"/>
                  </a:cubicBezTo>
                  <a:close/>
                  <a:moveTo>
                    <a:pt x="3409233" y="2685128"/>
                  </a:moveTo>
                  <a:cubicBezTo>
                    <a:pt x="3037725" y="3056636"/>
                    <a:pt x="2433138" y="3056636"/>
                    <a:pt x="2061581" y="2685128"/>
                  </a:cubicBezTo>
                  <a:cubicBezTo>
                    <a:pt x="1690024" y="2313571"/>
                    <a:pt x="1690024" y="1708934"/>
                    <a:pt x="2061581" y="1337427"/>
                  </a:cubicBezTo>
                  <a:cubicBezTo>
                    <a:pt x="2433138" y="965919"/>
                    <a:pt x="3037725" y="965919"/>
                    <a:pt x="3409233" y="1337427"/>
                  </a:cubicBezTo>
                  <a:cubicBezTo>
                    <a:pt x="3780790" y="1708984"/>
                    <a:pt x="3780790" y="2313571"/>
                    <a:pt x="3409233" y="2685128"/>
                  </a:cubicBezTo>
                  <a:close/>
                </a:path>
              </a:pathLst>
            </a:custGeom>
            <a:grpFill/>
            <a:ln w="12706" cap="flat">
              <a:noFill/>
              <a:prstDash val="solid"/>
              <a:miter/>
            </a:ln>
          </p:spPr>
          <p:txBody>
            <a:bodyPr rtlCol="0" anchor="ctr"/>
            <a:lstStyle/>
            <a:p>
              <a:endParaRPr lang="en-US" sz="1350"/>
            </a:p>
          </p:txBody>
        </p:sp>
      </p:grpSp>
      <p:sp>
        <p:nvSpPr>
          <p:cNvPr id="33" name="TextBox 32">
            <a:extLst>
              <a:ext uri="{FF2B5EF4-FFF2-40B4-BE49-F238E27FC236}">
                <a16:creationId xmlns:a16="http://schemas.microsoft.com/office/drawing/2014/main" id="{8E79EE47-E71C-427F-99E5-14E21920B5E5}"/>
              </a:ext>
            </a:extLst>
          </p:cNvPr>
          <p:cNvSpPr txBox="1"/>
          <p:nvPr/>
        </p:nvSpPr>
        <p:spPr>
          <a:xfrm>
            <a:off x="671798"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50" name="TextBox 49">
            <a:extLst>
              <a:ext uri="{FF2B5EF4-FFF2-40B4-BE49-F238E27FC236}">
                <a16:creationId xmlns:a16="http://schemas.microsoft.com/office/drawing/2014/main" id="{1BB70EDD-A1EB-4FB6-9537-F9898821648D}"/>
              </a:ext>
            </a:extLst>
          </p:cNvPr>
          <p:cNvSpPr txBox="1"/>
          <p:nvPr/>
        </p:nvSpPr>
        <p:spPr>
          <a:xfrm>
            <a:off x="2812922" y="2421289"/>
            <a:ext cx="918841" cy="769441"/>
          </a:xfrm>
          <a:prstGeom prst="rect">
            <a:avLst/>
          </a:prstGeom>
          <a:noFill/>
        </p:spPr>
        <p:txBody>
          <a:bodyPr wrap="none" rtlCol="0" anchor="ctr">
            <a:spAutoFit/>
          </a:bodyPr>
          <a:lstStyle/>
          <a:p>
            <a:r>
              <a:rPr lang="en-US" sz="4400" b="1">
                <a:solidFill>
                  <a:schemeClr val="bg2"/>
                </a:solidFill>
                <a:latin typeface="+mj-lt"/>
              </a:rPr>
              <a:t>02</a:t>
            </a:r>
          </a:p>
        </p:txBody>
      </p:sp>
      <p:sp>
        <p:nvSpPr>
          <p:cNvPr id="51" name="TextBox 50">
            <a:extLst>
              <a:ext uri="{FF2B5EF4-FFF2-40B4-BE49-F238E27FC236}">
                <a16:creationId xmlns:a16="http://schemas.microsoft.com/office/drawing/2014/main" id="{442A3DE2-3186-4DF8-9C48-645EC3A93890}"/>
              </a:ext>
            </a:extLst>
          </p:cNvPr>
          <p:cNvSpPr txBox="1"/>
          <p:nvPr/>
        </p:nvSpPr>
        <p:spPr>
          <a:xfrm>
            <a:off x="2876718"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53" name="TextBox 52">
            <a:extLst>
              <a:ext uri="{FF2B5EF4-FFF2-40B4-BE49-F238E27FC236}">
                <a16:creationId xmlns:a16="http://schemas.microsoft.com/office/drawing/2014/main" id="{0C3CD888-2C87-45C5-B29F-7C24458A55E5}"/>
              </a:ext>
            </a:extLst>
          </p:cNvPr>
          <p:cNvSpPr txBox="1"/>
          <p:nvPr/>
        </p:nvSpPr>
        <p:spPr>
          <a:xfrm>
            <a:off x="2812922"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63" name="TextBox 62">
            <a:extLst>
              <a:ext uri="{FF2B5EF4-FFF2-40B4-BE49-F238E27FC236}">
                <a16:creationId xmlns:a16="http://schemas.microsoft.com/office/drawing/2014/main" id="{D5E40FA2-7541-433C-A613-6FB0B03BBF80}"/>
              </a:ext>
            </a:extLst>
          </p:cNvPr>
          <p:cNvSpPr txBox="1"/>
          <p:nvPr/>
        </p:nvSpPr>
        <p:spPr>
          <a:xfrm>
            <a:off x="4954046" y="2421289"/>
            <a:ext cx="922047" cy="769441"/>
          </a:xfrm>
          <a:prstGeom prst="rect">
            <a:avLst/>
          </a:prstGeom>
          <a:noFill/>
        </p:spPr>
        <p:txBody>
          <a:bodyPr wrap="none" rtlCol="0" anchor="ctr">
            <a:spAutoFit/>
          </a:bodyPr>
          <a:lstStyle/>
          <a:p>
            <a:r>
              <a:rPr lang="en-US" sz="4400" b="1">
                <a:solidFill>
                  <a:schemeClr val="bg2"/>
                </a:solidFill>
                <a:latin typeface="+mj-lt"/>
              </a:rPr>
              <a:t>03</a:t>
            </a:r>
          </a:p>
        </p:txBody>
      </p:sp>
      <p:sp>
        <p:nvSpPr>
          <p:cNvPr id="64" name="TextBox 63">
            <a:extLst>
              <a:ext uri="{FF2B5EF4-FFF2-40B4-BE49-F238E27FC236}">
                <a16:creationId xmlns:a16="http://schemas.microsoft.com/office/drawing/2014/main" id="{4D0D3876-6030-407F-9CF8-94264C3C5FD1}"/>
              </a:ext>
            </a:extLst>
          </p:cNvPr>
          <p:cNvSpPr txBox="1"/>
          <p:nvPr/>
        </p:nvSpPr>
        <p:spPr>
          <a:xfrm>
            <a:off x="5017842"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66" name="TextBox 65">
            <a:extLst>
              <a:ext uri="{FF2B5EF4-FFF2-40B4-BE49-F238E27FC236}">
                <a16:creationId xmlns:a16="http://schemas.microsoft.com/office/drawing/2014/main" id="{F07D2352-0D78-4EA1-895A-C2C073829BA4}"/>
              </a:ext>
            </a:extLst>
          </p:cNvPr>
          <p:cNvSpPr txBox="1"/>
          <p:nvPr/>
        </p:nvSpPr>
        <p:spPr>
          <a:xfrm>
            <a:off x="4954046"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sp>
        <p:nvSpPr>
          <p:cNvPr id="76" name="TextBox 75">
            <a:extLst>
              <a:ext uri="{FF2B5EF4-FFF2-40B4-BE49-F238E27FC236}">
                <a16:creationId xmlns:a16="http://schemas.microsoft.com/office/drawing/2014/main" id="{EB1D5FE2-5F05-4A7D-A072-CCEBACB11733}"/>
              </a:ext>
            </a:extLst>
          </p:cNvPr>
          <p:cNvSpPr txBox="1"/>
          <p:nvPr/>
        </p:nvSpPr>
        <p:spPr>
          <a:xfrm>
            <a:off x="7095169" y="2421289"/>
            <a:ext cx="978153" cy="769441"/>
          </a:xfrm>
          <a:prstGeom prst="rect">
            <a:avLst/>
          </a:prstGeom>
          <a:noFill/>
        </p:spPr>
        <p:txBody>
          <a:bodyPr wrap="none" rtlCol="0" anchor="ctr">
            <a:spAutoFit/>
          </a:bodyPr>
          <a:lstStyle/>
          <a:p>
            <a:r>
              <a:rPr lang="en-US" sz="4400" b="1">
                <a:solidFill>
                  <a:schemeClr val="bg2"/>
                </a:solidFill>
                <a:latin typeface="+mj-lt"/>
              </a:rPr>
              <a:t>04</a:t>
            </a:r>
          </a:p>
        </p:txBody>
      </p:sp>
      <p:sp>
        <p:nvSpPr>
          <p:cNvPr id="77" name="TextBox 76">
            <a:extLst>
              <a:ext uri="{FF2B5EF4-FFF2-40B4-BE49-F238E27FC236}">
                <a16:creationId xmlns:a16="http://schemas.microsoft.com/office/drawing/2014/main" id="{7F544A6D-DF0B-4169-9DA3-46457AE60A00}"/>
              </a:ext>
            </a:extLst>
          </p:cNvPr>
          <p:cNvSpPr txBox="1"/>
          <p:nvPr/>
        </p:nvSpPr>
        <p:spPr>
          <a:xfrm>
            <a:off x="7158965" y="3042075"/>
            <a:ext cx="1178528" cy="415498"/>
          </a:xfrm>
          <a:prstGeom prst="rect">
            <a:avLst/>
          </a:prstGeom>
          <a:noFill/>
        </p:spPr>
        <p:txBody>
          <a:bodyPr wrap="none" rtlCol="0" anchor="ctr">
            <a:spAutoFit/>
          </a:bodyPr>
          <a:lstStyle/>
          <a:p>
            <a:r>
              <a:rPr lang="en-US" sz="1050" b="1">
                <a:solidFill>
                  <a:schemeClr val="bg2"/>
                </a:solidFill>
                <a:latin typeface="+mj-lt"/>
              </a:rPr>
              <a:t>INSERT</a:t>
            </a:r>
          </a:p>
          <a:p>
            <a:r>
              <a:rPr lang="en-US" sz="1050" b="1">
                <a:solidFill>
                  <a:schemeClr val="bg2"/>
                </a:solidFill>
                <a:latin typeface="+mj-lt"/>
              </a:rPr>
              <a:t>DESCRIPTION</a:t>
            </a:r>
          </a:p>
        </p:txBody>
      </p:sp>
      <p:sp>
        <p:nvSpPr>
          <p:cNvPr id="79" name="TextBox 78">
            <a:extLst>
              <a:ext uri="{FF2B5EF4-FFF2-40B4-BE49-F238E27FC236}">
                <a16:creationId xmlns:a16="http://schemas.microsoft.com/office/drawing/2014/main" id="{6E329E19-1E4E-4DD5-BC0B-50A07268C1CD}"/>
              </a:ext>
            </a:extLst>
          </p:cNvPr>
          <p:cNvSpPr txBox="1"/>
          <p:nvPr/>
        </p:nvSpPr>
        <p:spPr>
          <a:xfrm>
            <a:off x="7095169" y="3747948"/>
            <a:ext cx="1475979" cy="1315425"/>
          </a:xfrm>
          <a:prstGeom prst="rect">
            <a:avLst/>
          </a:prstGeom>
          <a:noFill/>
        </p:spPr>
        <p:txBody>
          <a:bodyPr wrap="square" rtlCol="0" anchor="ctr">
            <a:spAutoFit/>
          </a:bodyPr>
          <a:lstStyle/>
          <a:p>
            <a:pPr>
              <a:lnSpc>
                <a:spcPct val="150000"/>
              </a:lnSpc>
            </a:pPr>
            <a:r>
              <a:rPr lang="id-ID" sz="900"/>
              <a:t>For every 6 emails received, we get 3 Phone calls. Suitable for all categories business and personal presentation</a:t>
            </a:r>
            <a:r>
              <a:rPr lang="en-US" sz="900" b="1"/>
              <a:t>.</a:t>
            </a:r>
            <a:endParaRPr lang="id-ID" sz="900" dirty="0"/>
          </a:p>
        </p:txBody>
      </p:sp>
      <p:grpSp>
        <p:nvGrpSpPr>
          <p:cNvPr id="94" name="Group 93">
            <a:extLst>
              <a:ext uri="{FF2B5EF4-FFF2-40B4-BE49-F238E27FC236}">
                <a16:creationId xmlns:a16="http://schemas.microsoft.com/office/drawing/2014/main" id="{C200CC77-04A7-495B-876C-36D419B7B972}"/>
              </a:ext>
            </a:extLst>
          </p:cNvPr>
          <p:cNvGrpSpPr/>
          <p:nvPr/>
        </p:nvGrpSpPr>
        <p:grpSpPr>
          <a:xfrm>
            <a:off x="3846371" y="2433878"/>
            <a:ext cx="289979" cy="254531"/>
            <a:chOff x="3657600" y="990600"/>
            <a:chExt cx="4876800" cy="4280632"/>
          </a:xfrm>
          <a:solidFill>
            <a:schemeClr val="bg2"/>
          </a:solidFill>
        </p:grpSpPr>
        <p:sp>
          <p:nvSpPr>
            <p:cNvPr id="91" name="Freeform: Shape 90">
              <a:extLst>
                <a:ext uri="{FF2B5EF4-FFF2-40B4-BE49-F238E27FC236}">
                  <a16:creationId xmlns:a16="http://schemas.microsoft.com/office/drawing/2014/main" id="{B9140587-E5DF-4834-B798-D9FB899BA524}"/>
                </a:ext>
              </a:extLst>
            </p:cNvPr>
            <p:cNvSpPr/>
            <p:nvPr/>
          </p:nvSpPr>
          <p:spPr>
            <a:xfrm>
              <a:off x="5667375" y="3276600"/>
              <a:ext cx="857250" cy="285750"/>
            </a:xfrm>
            <a:custGeom>
              <a:avLst/>
              <a:gdLst>
                <a:gd name="connsiteX0" fmla="*/ 0 w 857250"/>
                <a:gd name="connsiteY0" fmla="*/ 0 h 285750"/>
                <a:gd name="connsiteX1" fmla="*/ 857250 w 857250"/>
                <a:gd name="connsiteY1" fmla="*/ 0 h 285750"/>
                <a:gd name="connsiteX2" fmla="*/ 857250 w 857250"/>
                <a:gd name="connsiteY2" fmla="*/ 285750 h 285750"/>
                <a:gd name="connsiteX3" fmla="*/ 0 w 85725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857250" h="285750">
                  <a:moveTo>
                    <a:pt x="0" y="0"/>
                  </a:moveTo>
                  <a:lnTo>
                    <a:pt x="857250" y="0"/>
                  </a:lnTo>
                  <a:lnTo>
                    <a:pt x="857250" y="285750"/>
                  </a:lnTo>
                  <a:lnTo>
                    <a:pt x="0" y="285750"/>
                  </a:lnTo>
                  <a:close/>
                </a:path>
              </a:pathLst>
            </a:custGeom>
            <a:grpFill/>
            <a:ln w="9525" cap="flat">
              <a:noFill/>
              <a:prstDash val="solid"/>
              <a:miter/>
            </a:ln>
          </p:spPr>
          <p:txBody>
            <a:bodyPr rtlCol="0" anchor="ctr"/>
            <a:lstStyle/>
            <a:p>
              <a:endParaRPr lang="en-US" sz="1350"/>
            </a:p>
          </p:txBody>
        </p:sp>
        <p:sp>
          <p:nvSpPr>
            <p:cNvPr id="92" name="Freeform: Shape 91">
              <a:extLst>
                <a:ext uri="{FF2B5EF4-FFF2-40B4-BE49-F238E27FC236}">
                  <a16:creationId xmlns:a16="http://schemas.microsoft.com/office/drawing/2014/main" id="{DFF3F859-A49D-4BCB-B942-1DF502729068}"/>
                </a:ext>
              </a:extLst>
            </p:cNvPr>
            <p:cNvSpPr/>
            <p:nvPr/>
          </p:nvSpPr>
          <p:spPr>
            <a:xfrm>
              <a:off x="3657600" y="1727932"/>
              <a:ext cx="4876800" cy="3543300"/>
            </a:xfrm>
            <a:custGeom>
              <a:avLst/>
              <a:gdLst>
                <a:gd name="connsiteX0" fmla="*/ 3956484 w 4876800"/>
                <a:gd name="connsiteY0" fmla="*/ 1834418 h 3543300"/>
                <a:gd name="connsiteX1" fmla="*/ 3152775 w 4876800"/>
                <a:gd name="connsiteY1" fmla="*/ 1834418 h 3543300"/>
                <a:gd name="connsiteX2" fmla="*/ 3152775 w 4876800"/>
                <a:gd name="connsiteY2" fmla="*/ 1977293 h 3543300"/>
                <a:gd name="connsiteX3" fmla="*/ 3009900 w 4876800"/>
                <a:gd name="connsiteY3" fmla="*/ 2120168 h 3543300"/>
                <a:gd name="connsiteX4" fmla="*/ 1866900 w 4876800"/>
                <a:gd name="connsiteY4" fmla="*/ 2120168 h 3543300"/>
                <a:gd name="connsiteX5" fmla="*/ 1724025 w 4876800"/>
                <a:gd name="connsiteY5" fmla="*/ 1977293 h 3543300"/>
                <a:gd name="connsiteX6" fmla="*/ 1724025 w 4876800"/>
                <a:gd name="connsiteY6" fmla="*/ 1834418 h 3543300"/>
                <a:gd name="connsiteX7" fmla="*/ 920316 w 4876800"/>
                <a:gd name="connsiteY7" fmla="*/ 1834418 h 3543300"/>
                <a:gd name="connsiteX8" fmla="*/ 513717 w 4876800"/>
                <a:gd name="connsiteY8" fmla="*/ 1541413 h 3543300"/>
                <a:gd name="connsiteX9" fmla="*/ 0 w 4876800"/>
                <a:gd name="connsiteY9" fmla="*/ 0 h 3543300"/>
                <a:gd name="connsiteX10" fmla="*/ 0 w 4876800"/>
                <a:gd name="connsiteY10" fmla="*/ 3120293 h 3543300"/>
                <a:gd name="connsiteX11" fmla="*/ 428625 w 4876800"/>
                <a:gd name="connsiteY11" fmla="*/ 3548918 h 3543300"/>
                <a:gd name="connsiteX12" fmla="*/ 4448175 w 4876800"/>
                <a:gd name="connsiteY12" fmla="*/ 3548918 h 3543300"/>
                <a:gd name="connsiteX13" fmla="*/ 4876800 w 4876800"/>
                <a:gd name="connsiteY13" fmla="*/ 3120293 h 3543300"/>
                <a:gd name="connsiteX14" fmla="*/ 4876800 w 4876800"/>
                <a:gd name="connsiteY14" fmla="*/ 112 h 3543300"/>
                <a:gd name="connsiteX15" fmla="*/ 4363046 w 4876800"/>
                <a:gd name="connsiteY15" fmla="*/ 1541413 h 3543300"/>
                <a:gd name="connsiteX16" fmla="*/ 3956484 w 4876800"/>
                <a:gd name="connsiteY16" fmla="*/ 1834418 h 354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76800" h="3543300">
                  <a:moveTo>
                    <a:pt x="3956484" y="1834418"/>
                  </a:moveTo>
                  <a:lnTo>
                    <a:pt x="3152775" y="1834418"/>
                  </a:lnTo>
                  <a:lnTo>
                    <a:pt x="3152775" y="1977293"/>
                  </a:lnTo>
                  <a:cubicBezTo>
                    <a:pt x="3152775" y="2056247"/>
                    <a:pt x="3088853" y="2120168"/>
                    <a:pt x="3009900" y="2120168"/>
                  </a:cubicBezTo>
                  <a:lnTo>
                    <a:pt x="1866900" y="2120168"/>
                  </a:lnTo>
                  <a:cubicBezTo>
                    <a:pt x="1787947" y="2120168"/>
                    <a:pt x="1724025" y="2056247"/>
                    <a:pt x="1724025" y="1977293"/>
                  </a:cubicBezTo>
                  <a:lnTo>
                    <a:pt x="1724025" y="1834418"/>
                  </a:lnTo>
                  <a:lnTo>
                    <a:pt x="920316" y="1834418"/>
                  </a:lnTo>
                  <a:cubicBezTo>
                    <a:pt x="735583" y="1834418"/>
                    <a:pt x="572207" y="1716658"/>
                    <a:pt x="513717" y="1541413"/>
                  </a:cubicBezTo>
                  <a:lnTo>
                    <a:pt x="0" y="0"/>
                  </a:lnTo>
                  <a:lnTo>
                    <a:pt x="0" y="3120293"/>
                  </a:lnTo>
                  <a:cubicBezTo>
                    <a:pt x="0" y="3356632"/>
                    <a:pt x="192286" y="3548918"/>
                    <a:pt x="428625" y="3548918"/>
                  </a:cubicBezTo>
                  <a:lnTo>
                    <a:pt x="4448175" y="3548918"/>
                  </a:lnTo>
                  <a:cubicBezTo>
                    <a:pt x="4684514" y="3548918"/>
                    <a:pt x="4876800" y="3356632"/>
                    <a:pt x="4876800" y="3120293"/>
                  </a:cubicBezTo>
                  <a:lnTo>
                    <a:pt x="4876800" y="112"/>
                  </a:lnTo>
                  <a:lnTo>
                    <a:pt x="4363046" y="1541413"/>
                  </a:lnTo>
                  <a:cubicBezTo>
                    <a:pt x="4304593" y="1716658"/>
                    <a:pt x="4141217" y="1834418"/>
                    <a:pt x="3956484" y="1834418"/>
                  </a:cubicBezTo>
                  <a:close/>
                </a:path>
              </a:pathLst>
            </a:custGeom>
            <a:grpFill/>
            <a:ln w="9525"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8AFE8141-9098-41BD-8058-F140C38598C8}"/>
                </a:ext>
              </a:extLst>
            </p:cNvPr>
            <p:cNvSpPr/>
            <p:nvPr/>
          </p:nvSpPr>
          <p:spPr>
            <a:xfrm>
              <a:off x="3903427" y="990600"/>
              <a:ext cx="4381500" cy="2286000"/>
            </a:xfrm>
            <a:custGeom>
              <a:avLst/>
              <a:gdLst>
                <a:gd name="connsiteX0" fmla="*/ 2764073 w 4381500"/>
                <a:gd name="connsiteY0" fmla="*/ 0 h 2286000"/>
                <a:gd name="connsiteX1" fmla="*/ 1621073 w 4381500"/>
                <a:gd name="connsiteY1" fmla="*/ 0 h 2286000"/>
                <a:gd name="connsiteX2" fmla="*/ 1192448 w 4381500"/>
                <a:gd name="connsiteY2" fmla="*/ 428625 h 2286000"/>
                <a:gd name="connsiteX3" fmla="*/ 1192448 w 4381500"/>
                <a:gd name="connsiteY3" fmla="*/ 571500 h 2286000"/>
                <a:gd name="connsiteX4" fmla="*/ 0 w 4381500"/>
                <a:gd name="connsiteY4" fmla="*/ 571500 h 2286000"/>
                <a:gd name="connsiteX5" fmla="*/ 538869 w 4381500"/>
                <a:gd name="connsiteY5" fmla="*/ 2188332 h 2286000"/>
                <a:gd name="connsiteX6" fmla="*/ 674489 w 4381500"/>
                <a:gd name="connsiteY6" fmla="*/ 2286000 h 2286000"/>
                <a:gd name="connsiteX7" fmla="*/ 1478198 w 4381500"/>
                <a:gd name="connsiteY7" fmla="*/ 2286000 h 2286000"/>
                <a:gd name="connsiteX8" fmla="*/ 1478198 w 4381500"/>
                <a:gd name="connsiteY8" fmla="*/ 2143125 h 2286000"/>
                <a:gd name="connsiteX9" fmla="*/ 1621073 w 4381500"/>
                <a:gd name="connsiteY9" fmla="*/ 2000250 h 2286000"/>
                <a:gd name="connsiteX10" fmla="*/ 2764073 w 4381500"/>
                <a:gd name="connsiteY10" fmla="*/ 2000250 h 2286000"/>
                <a:gd name="connsiteX11" fmla="*/ 2906948 w 4381500"/>
                <a:gd name="connsiteY11" fmla="*/ 2143125 h 2286000"/>
                <a:gd name="connsiteX12" fmla="*/ 2906948 w 4381500"/>
                <a:gd name="connsiteY12" fmla="*/ 2286000 h 2286000"/>
                <a:gd name="connsiteX13" fmla="*/ 3710657 w 4381500"/>
                <a:gd name="connsiteY13" fmla="*/ 2286000 h 2286000"/>
                <a:gd name="connsiteX14" fmla="*/ 3846277 w 4381500"/>
                <a:gd name="connsiteY14" fmla="*/ 2188332 h 2286000"/>
                <a:gd name="connsiteX15" fmla="*/ 4385184 w 4381500"/>
                <a:gd name="connsiteY15" fmla="*/ 571500 h 2286000"/>
                <a:gd name="connsiteX16" fmla="*/ 3192698 w 4381500"/>
                <a:gd name="connsiteY16" fmla="*/ 571500 h 2286000"/>
                <a:gd name="connsiteX17" fmla="*/ 3192698 w 4381500"/>
                <a:gd name="connsiteY17" fmla="*/ 428625 h 2286000"/>
                <a:gd name="connsiteX18" fmla="*/ 2764073 w 4381500"/>
                <a:gd name="connsiteY18" fmla="*/ 0 h 2286000"/>
                <a:gd name="connsiteX19" fmla="*/ 1478198 w 4381500"/>
                <a:gd name="connsiteY19" fmla="*/ 571500 h 2286000"/>
                <a:gd name="connsiteX20" fmla="*/ 1478198 w 4381500"/>
                <a:gd name="connsiteY20" fmla="*/ 428625 h 2286000"/>
                <a:gd name="connsiteX21" fmla="*/ 1621073 w 4381500"/>
                <a:gd name="connsiteY21" fmla="*/ 285750 h 2286000"/>
                <a:gd name="connsiteX22" fmla="*/ 2764073 w 4381500"/>
                <a:gd name="connsiteY22" fmla="*/ 285750 h 2286000"/>
                <a:gd name="connsiteX23" fmla="*/ 2906948 w 4381500"/>
                <a:gd name="connsiteY23" fmla="*/ 428625 h 2286000"/>
                <a:gd name="connsiteX24" fmla="*/ 2906948 w 4381500"/>
                <a:gd name="connsiteY24" fmla="*/ 571500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500" h="2286000">
                  <a:moveTo>
                    <a:pt x="2764073" y="0"/>
                  </a:moveTo>
                  <a:lnTo>
                    <a:pt x="1621073" y="0"/>
                  </a:lnTo>
                  <a:cubicBezTo>
                    <a:pt x="1384734" y="0"/>
                    <a:pt x="1192448" y="192286"/>
                    <a:pt x="1192448" y="428625"/>
                  </a:cubicBezTo>
                  <a:lnTo>
                    <a:pt x="1192448" y="571500"/>
                  </a:lnTo>
                  <a:lnTo>
                    <a:pt x="0" y="571500"/>
                  </a:lnTo>
                  <a:lnTo>
                    <a:pt x="538869" y="2188332"/>
                  </a:lnTo>
                  <a:cubicBezTo>
                    <a:pt x="558403" y="2246784"/>
                    <a:pt x="612949" y="2286000"/>
                    <a:pt x="674489" y="2286000"/>
                  </a:cubicBezTo>
                  <a:lnTo>
                    <a:pt x="1478198" y="2286000"/>
                  </a:lnTo>
                  <a:lnTo>
                    <a:pt x="1478198" y="2143125"/>
                  </a:lnTo>
                  <a:cubicBezTo>
                    <a:pt x="1478198" y="2064172"/>
                    <a:pt x="1542120" y="2000250"/>
                    <a:pt x="1621073" y="2000250"/>
                  </a:cubicBezTo>
                  <a:lnTo>
                    <a:pt x="2764073" y="2000250"/>
                  </a:lnTo>
                  <a:cubicBezTo>
                    <a:pt x="2843027" y="2000250"/>
                    <a:pt x="2906948" y="2064172"/>
                    <a:pt x="2906948" y="2143125"/>
                  </a:cubicBezTo>
                  <a:lnTo>
                    <a:pt x="2906948" y="2286000"/>
                  </a:lnTo>
                  <a:lnTo>
                    <a:pt x="3710657" y="2286000"/>
                  </a:lnTo>
                  <a:cubicBezTo>
                    <a:pt x="3772198" y="2286000"/>
                    <a:pt x="3826743" y="2246784"/>
                    <a:pt x="3846277" y="2188332"/>
                  </a:cubicBezTo>
                  <a:lnTo>
                    <a:pt x="4385184" y="571500"/>
                  </a:lnTo>
                  <a:lnTo>
                    <a:pt x="3192698" y="571500"/>
                  </a:lnTo>
                  <a:lnTo>
                    <a:pt x="3192698" y="428625"/>
                  </a:lnTo>
                  <a:cubicBezTo>
                    <a:pt x="3192698" y="192286"/>
                    <a:pt x="3000412" y="0"/>
                    <a:pt x="2764073" y="0"/>
                  </a:cubicBezTo>
                  <a:close/>
                  <a:moveTo>
                    <a:pt x="1478198" y="571500"/>
                  </a:moveTo>
                  <a:lnTo>
                    <a:pt x="1478198" y="428625"/>
                  </a:lnTo>
                  <a:cubicBezTo>
                    <a:pt x="1478198" y="349783"/>
                    <a:pt x="1542232" y="285750"/>
                    <a:pt x="1621073" y="285750"/>
                  </a:cubicBezTo>
                  <a:lnTo>
                    <a:pt x="2764073" y="285750"/>
                  </a:lnTo>
                  <a:cubicBezTo>
                    <a:pt x="2842915" y="285750"/>
                    <a:pt x="2906948" y="349783"/>
                    <a:pt x="2906948" y="428625"/>
                  </a:cubicBezTo>
                  <a:lnTo>
                    <a:pt x="2906948" y="571500"/>
                  </a:lnTo>
                  <a:close/>
                </a:path>
              </a:pathLst>
            </a:custGeom>
            <a:grpFill/>
            <a:ln w="9525" cap="flat">
              <a:noFill/>
              <a:prstDash val="solid"/>
              <a:miter/>
            </a:ln>
          </p:spPr>
          <p:txBody>
            <a:bodyPr rtlCol="0" anchor="ctr"/>
            <a:lstStyle/>
            <a:p>
              <a:endParaRPr lang="en-US" sz="1350"/>
            </a:p>
          </p:txBody>
        </p:sp>
      </p:grpSp>
      <p:sp>
        <p:nvSpPr>
          <p:cNvPr id="98" name="Freeform: Shape 97">
            <a:extLst>
              <a:ext uri="{FF2B5EF4-FFF2-40B4-BE49-F238E27FC236}">
                <a16:creationId xmlns:a16="http://schemas.microsoft.com/office/drawing/2014/main" id="{2AB80CE6-B6B6-447F-8991-7F7ED8828A21}"/>
              </a:ext>
            </a:extLst>
          </p:cNvPr>
          <p:cNvSpPr/>
          <p:nvPr/>
        </p:nvSpPr>
        <p:spPr>
          <a:xfrm>
            <a:off x="5927582" y="2433878"/>
            <a:ext cx="350432" cy="246219"/>
          </a:xfrm>
          <a:custGeom>
            <a:avLst/>
            <a:gdLst>
              <a:gd name="connsiteX0" fmla="*/ 204540 w 5829300"/>
              <a:gd name="connsiteY0" fmla="*/ 2729703 h 4095750"/>
              <a:gd name="connsiteX1" fmla="*/ 204540 w 5829300"/>
              <a:gd name="connsiteY1" fmla="*/ 249545 h 4095750"/>
              <a:gd name="connsiteX2" fmla="*/ 454085 w 5829300"/>
              <a:gd name="connsiteY2" fmla="*/ 0 h 4095750"/>
              <a:gd name="connsiteX3" fmla="*/ 2932967 w 5829300"/>
              <a:gd name="connsiteY3" fmla="*/ 0 h 4095750"/>
              <a:gd name="connsiteX4" fmla="*/ 3182503 w 5829300"/>
              <a:gd name="connsiteY4" fmla="*/ 249545 h 4095750"/>
              <a:gd name="connsiteX5" fmla="*/ 3182503 w 5829300"/>
              <a:gd name="connsiteY5" fmla="*/ 2729713 h 4095750"/>
              <a:gd name="connsiteX6" fmla="*/ 3099321 w 5829300"/>
              <a:gd name="connsiteY6" fmla="*/ 2812895 h 4095750"/>
              <a:gd name="connsiteX7" fmla="*/ 287722 w 5829300"/>
              <a:gd name="connsiteY7" fmla="*/ 2812895 h 4095750"/>
              <a:gd name="connsiteX8" fmla="*/ 204540 w 5829300"/>
              <a:gd name="connsiteY8" fmla="*/ 2729703 h 4095750"/>
              <a:gd name="connsiteX9" fmla="*/ 2206314 w 5829300"/>
              <a:gd name="connsiteY9" fmla="*/ 3579352 h 4095750"/>
              <a:gd name="connsiteX10" fmla="*/ 1688745 w 5829300"/>
              <a:gd name="connsiteY10" fmla="*/ 4096922 h 4095750"/>
              <a:gd name="connsiteX11" fmla="*/ 1171175 w 5829300"/>
              <a:gd name="connsiteY11" fmla="*/ 3579352 h 4095750"/>
              <a:gd name="connsiteX12" fmla="*/ 1688745 w 5829300"/>
              <a:gd name="connsiteY12" fmla="*/ 3061783 h 4095750"/>
              <a:gd name="connsiteX13" fmla="*/ 2206314 w 5829300"/>
              <a:gd name="connsiteY13" fmla="*/ 3579352 h 4095750"/>
              <a:gd name="connsiteX14" fmla="*/ 1947520 w 5829300"/>
              <a:gd name="connsiteY14" fmla="*/ 3579352 h 4095750"/>
              <a:gd name="connsiteX15" fmla="*/ 1688735 w 5829300"/>
              <a:gd name="connsiteY15" fmla="*/ 3320567 h 4095750"/>
              <a:gd name="connsiteX16" fmla="*/ 1429941 w 5829300"/>
              <a:gd name="connsiteY16" fmla="*/ 3579352 h 4095750"/>
              <a:gd name="connsiteX17" fmla="*/ 1688735 w 5829300"/>
              <a:gd name="connsiteY17" fmla="*/ 3838147 h 4095750"/>
              <a:gd name="connsiteX18" fmla="*/ 1947520 w 5829300"/>
              <a:gd name="connsiteY18" fmla="*/ 3579352 h 4095750"/>
              <a:gd name="connsiteX19" fmla="*/ 1242965 w 5829300"/>
              <a:gd name="connsiteY19" fmla="*/ 3061773 h 4095750"/>
              <a:gd name="connsiteX20" fmla="*/ 83182 w 5829300"/>
              <a:gd name="connsiteY20" fmla="*/ 3061773 h 4095750"/>
              <a:gd name="connsiteX21" fmla="*/ 0 w 5829300"/>
              <a:gd name="connsiteY21" fmla="*/ 3144955 h 4095750"/>
              <a:gd name="connsiteX22" fmla="*/ 0 w 5829300"/>
              <a:gd name="connsiteY22" fmla="*/ 3397320 h 4095750"/>
              <a:gd name="connsiteX23" fmla="*/ 83182 w 5829300"/>
              <a:gd name="connsiteY23" fmla="*/ 3480502 h 4095750"/>
              <a:gd name="connsiteX24" fmla="*/ 1012803 w 5829300"/>
              <a:gd name="connsiteY24" fmla="*/ 3480502 h 4095750"/>
              <a:gd name="connsiteX25" fmla="*/ 1242965 w 5829300"/>
              <a:gd name="connsiteY25" fmla="*/ 3061773 h 4095750"/>
              <a:gd name="connsiteX26" fmla="*/ 4914310 w 5829300"/>
              <a:gd name="connsiteY26" fmla="*/ 3579352 h 4095750"/>
              <a:gd name="connsiteX27" fmla="*/ 4396740 w 5829300"/>
              <a:gd name="connsiteY27" fmla="*/ 4096922 h 4095750"/>
              <a:gd name="connsiteX28" fmla="*/ 3879171 w 5829300"/>
              <a:gd name="connsiteY28" fmla="*/ 3579352 h 4095750"/>
              <a:gd name="connsiteX29" fmla="*/ 4396740 w 5829300"/>
              <a:gd name="connsiteY29" fmla="*/ 3061783 h 4095750"/>
              <a:gd name="connsiteX30" fmla="*/ 4914310 w 5829300"/>
              <a:gd name="connsiteY30" fmla="*/ 3579352 h 4095750"/>
              <a:gd name="connsiteX31" fmla="*/ 4655534 w 5829300"/>
              <a:gd name="connsiteY31" fmla="*/ 3579352 h 4095750"/>
              <a:gd name="connsiteX32" fmla="*/ 4396740 w 5829300"/>
              <a:gd name="connsiteY32" fmla="*/ 3320567 h 4095750"/>
              <a:gd name="connsiteX33" fmla="*/ 4137955 w 5829300"/>
              <a:gd name="connsiteY33" fmla="*/ 3579352 h 4095750"/>
              <a:gd name="connsiteX34" fmla="*/ 4396740 w 5829300"/>
              <a:gd name="connsiteY34" fmla="*/ 3838147 h 4095750"/>
              <a:gd name="connsiteX35" fmla="*/ 4655534 w 5829300"/>
              <a:gd name="connsiteY35" fmla="*/ 3579352 h 4095750"/>
              <a:gd name="connsiteX36" fmla="*/ 5829300 w 5829300"/>
              <a:gd name="connsiteY36" fmla="*/ 3144955 h 4095750"/>
              <a:gd name="connsiteX37" fmla="*/ 5829300 w 5829300"/>
              <a:gd name="connsiteY37" fmla="*/ 3397320 h 4095750"/>
              <a:gd name="connsiteX38" fmla="*/ 5746119 w 5829300"/>
              <a:gd name="connsiteY38" fmla="*/ 3480502 h 4095750"/>
              <a:gd name="connsiteX39" fmla="*/ 5072663 w 5829300"/>
              <a:gd name="connsiteY39" fmla="*/ 3480502 h 4095750"/>
              <a:gd name="connsiteX40" fmla="*/ 4396759 w 5829300"/>
              <a:gd name="connsiteY40" fmla="*/ 2895410 h 4095750"/>
              <a:gd name="connsiteX41" fmla="*/ 3720779 w 5829300"/>
              <a:gd name="connsiteY41" fmla="*/ 3480502 h 4095750"/>
              <a:gd name="connsiteX42" fmla="*/ 2364686 w 5829300"/>
              <a:gd name="connsiteY42" fmla="*/ 3480502 h 4095750"/>
              <a:gd name="connsiteX43" fmla="*/ 2134524 w 5829300"/>
              <a:gd name="connsiteY43" fmla="*/ 3061773 h 4095750"/>
              <a:gd name="connsiteX44" fmla="*/ 3420342 w 5829300"/>
              <a:gd name="connsiteY44" fmla="*/ 3061773 h 4095750"/>
              <a:gd name="connsiteX45" fmla="*/ 3420342 w 5829300"/>
              <a:gd name="connsiteY45" fmla="*/ 682514 h 4095750"/>
              <a:gd name="connsiteX46" fmla="*/ 3586706 w 5829300"/>
              <a:gd name="connsiteY46" fmla="*/ 516150 h 4095750"/>
              <a:gd name="connsiteX47" fmla="*/ 4371994 w 5829300"/>
              <a:gd name="connsiteY47" fmla="*/ 516150 h 4095750"/>
              <a:gd name="connsiteX48" fmla="*/ 4923492 w 5829300"/>
              <a:gd name="connsiteY48" fmla="*/ 809234 h 4095750"/>
              <a:gd name="connsiteX49" fmla="*/ 5429746 w 5829300"/>
              <a:gd name="connsiteY49" fmla="*/ 1559052 h 4095750"/>
              <a:gd name="connsiteX50" fmla="*/ 5543683 w 5829300"/>
              <a:gd name="connsiteY50" fmla="*/ 1931423 h 4095750"/>
              <a:gd name="connsiteX51" fmla="*/ 5543683 w 5829300"/>
              <a:gd name="connsiteY51" fmla="*/ 3061773 h 4095750"/>
              <a:gd name="connsiteX52" fmla="*/ 5746119 w 5829300"/>
              <a:gd name="connsiteY52" fmla="*/ 3061773 h 4095750"/>
              <a:gd name="connsiteX53" fmla="*/ 5829300 w 5829300"/>
              <a:gd name="connsiteY53" fmla="*/ 3144955 h 4095750"/>
              <a:gd name="connsiteX54" fmla="*/ 4985462 w 5829300"/>
              <a:gd name="connsiteY54" fmla="*/ 1578255 h 4095750"/>
              <a:gd name="connsiteX55" fmla="*/ 4580640 w 5829300"/>
              <a:gd name="connsiteY55" fmla="*/ 1003011 h 4095750"/>
              <a:gd name="connsiteX56" fmla="*/ 4512612 w 5829300"/>
              <a:gd name="connsiteY56" fmla="*/ 967702 h 4095750"/>
              <a:gd name="connsiteX57" fmla="*/ 3881152 w 5829300"/>
              <a:gd name="connsiteY57" fmla="*/ 967702 h 4095750"/>
              <a:gd name="connsiteX58" fmla="*/ 3797970 w 5829300"/>
              <a:gd name="connsiteY58" fmla="*/ 1050884 h 4095750"/>
              <a:gd name="connsiteX59" fmla="*/ 3797970 w 5829300"/>
              <a:gd name="connsiteY59" fmla="*/ 1626127 h 4095750"/>
              <a:gd name="connsiteX60" fmla="*/ 3881152 w 5829300"/>
              <a:gd name="connsiteY60" fmla="*/ 1709309 h 4095750"/>
              <a:gd name="connsiteX61" fmla="*/ 4917453 w 5829300"/>
              <a:gd name="connsiteY61" fmla="*/ 1709309 h 4095750"/>
              <a:gd name="connsiteX62" fmla="*/ 4985462 w 5829300"/>
              <a:gd name="connsiteY62" fmla="*/ 1578255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829300" h="4095750">
                <a:moveTo>
                  <a:pt x="204540" y="2729703"/>
                </a:moveTo>
                <a:lnTo>
                  <a:pt x="204540" y="249545"/>
                </a:lnTo>
                <a:cubicBezTo>
                  <a:pt x="204540" y="111728"/>
                  <a:pt x="316259" y="0"/>
                  <a:pt x="454085" y="0"/>
                </a:cubicBezTo>
                <a:lnTo>
                  <a:pt x="2932967" y="0"/>
                </a:lnTo>
                <a:cubicBezTo>
                  <a:pt x="3070784" y="0"/>
                  <a:pt x="3182503" y="111728"/>
                  <a:pt x="3182503" y="249545"/>
                </a:cubicBezTo>
                <a:lnTo>
                  <a:pt x="3182503" y="2729713"/>
                </a:lnTo>
                <a:cubicBezTo>
                  <a:pt x="3182503" y="2775652"/>
                  <a:pt x="3145269" y="2812895"/>
                  <a:pt x="3099321" y="2812895"/>
                </a:cubicBezTo>
                <a:lnTo>
                  <a:pt x="287722" y="2812895"/>
                </a:lnTo>
                <a:cubicBezTo>
                  <a:pt x="241773" y="2812895"/>
                  <a:pt x="204540" y="2775652"/>
                  <a:pt x="204540" y="2729703"/>
                </a:cubicBezTo>
                <a:close/>
                <a:moveTo>
                  <a:pt x="2206314" y="3579352"/>
                </a:moveTo>
                <a:cubicBezTo>
                  <a:pt x="2206314" y="3865198"/>
                  <a:pt x="1974580" y="4096922"/>
                  <a:pt x="1688745" y="4096922"/>
                </a:cubicBezTo>
                <a:cubicBezTo>
                  <a:pt x="1402909" y="4096922"/>
                  <a:pt x="1171175" y="3865198"/>
                  <a:pt x="1171175" y="3579352"/>
                </a:cubicBezTo>
                <a:cubicBezTo>
                  <a:pt x="1171175" y="3293498"/>
                  <a:pt x="1402909" y="3061783"/>
                  <a:pt x="1688745" y="3061783"/>
                </a:cubicBezTo>
                <a:cubicBezTo>
                  <a:pt x="1974580" y="3061783"/>
                  <a:pt x="2206314" y="3293498"/>
                  <a:pt x="2206314" y="3579352"/>
                </a:cubicBezTo>
                <a:close/>
                <a:moveTo>
                  <a:pt x="1947520" y="3579352"/>
                </a:moveTo>
                <a:cubicBezTo>
                  <a:pt x="1947520" y="3436430"/>
                  <a:pt x="1831658" y="3320567"/>
                  <a:pt x="1688735" y="3320567"/>
                </a:cubicBezTo>
                <a:cubicBezTo>
                  <a:pt x="1545812" y="3320567"/>
                  <a:pt x="1429941" y="3436430"/>
                  <a:pt x="1429941" y="3579352"/>
                </a:cubicBezTo>
                <a:cubicBezTo>
                  <a:pt x="1429941" y="3722275"/>
                  <a:pt x="1545812" y="3838147"/>
                  <a:pt x="1688735" y="3838147"/>
                </a:cubicBezTo>
                <a:cubicBezTo>
                  <a:pt x="1831658" y="3838147"/>
                  <a:pt x="1947520" y="3722275"/>
                  <a:pt x="1947520" y="3579352"/>
                </a:cubicBezTo>
                <a:close/>
                <a:moveTo>
                  <a:pt x="1242965" y="3061773"/>
                </a:moveTo>
                <a:lnTo>
                  <a:pt x="83182" y="3061773"/>
                </a:lnTo>
                <a:cubicBezTo>
                  <a:pt x="37243" y="3061773"/>
                  <a:pt x="0" y="3099016"/>
                  <a:pt x="0" y="3144955"/>
                </a:cubicBezTo>
                <a:lnTo>
                  <a:pt x="0" y="3397320"/>
                </a:lnTo>
                <a:cubicBezTo>
                  <a:pt x="0" y="3443259"/>
                  <a:pt x="37243" y="3480502"/>
                  <a:pt x="83182" y="3480502"/>
                </a:cubicBezTo>
                <a:lnTo>
                  <a:pt x="1012803" y="3480502"/>
                </a:lnTo>
                <a:cubicBezTo>
                  <a:pt x="1037072" y="3313967"/>
                  <a:pt x="1121131" y="3166863"/>
                  <a:pt x="1242965" y="3061773"/>
                </a:cubicBezTo>
                <a:close/>
                <a:moveTo>
                  <a:pt x="4914310" y="3579352"/>
                </a:moveTo>
                <a:cubicBezTo>
                  <a:pt x="4914310" y="3865198"/>
                  <a:pt x="4682576" y="4096922"/>
                  <a:pt x="4396740" y="4096922"/>
                </a:cubicBezTo>
                <a:cubicBezTo>
                  <a:pt x="4110895" y="4096922"/>
                  <a:pt x="3879171" y="3865198"/>
                  <a:pt x="3879171" y="3579352"/>
                </a:cubicBezTo>
                <a:cubicBezTo>
                  <a:pt x="3879171" y="3293498"/>
                  <a:pt x="4110895" y="3061783"/>
                  <a:pt x="4396740" y="3061783"/>
                </a:cubicBezTo>
                <a:cubicBezTo>
                  <a:pt x="4682576" y="3061773"/>
                  <a:pt x="4914310" y="3293498"/>
                  <a:pt x="4914310" y="3579352"/>
                </a:cubicBezTo>
                <a:close/>
                <a:moveTo>
                  <a:pt x="4655534" y="3579352"/>
                </a:moveTo>
                <a:cubicBezTo>
                  <a:pt x="4655534" y="3436430"/>
                  <a:pt x="4539663" y="3320567"/>
                  <a:pt x="4396740" y="3320567"/>
                </a:cubicBezTo>
                <a:cubicBezTo>
                  <a:pt x="4253808" y="3320567"/>
                  <a:pt x="4137955" y="3436430"/>
                  <a:pt x="4137955" y="3579352"/>
                </a:cubicBezTo>
                <a:cubicBezTo>
                  <a:pt x="4137955" y="3722275"/>
                  <a:pt x="4253818" y="3838147"/>
                  <a:pt x="4396740" y="3838147"/>
                </a:cubicBezTo>
                <a:cubicBezTo>
                  <a:pt x="4539663" y="3838147"/>
                  <a:pt x="4655534" y="3722275"/>
                  <a:pt x="4655534" y="3579352"/>
                </a:cubicBezTo>
                <a:close/>
                <a:moveTo>
                  <a:pt x="5829300" y="3144955"/>
                </a:moveTo>
                <a:lnTo>
                  <a:pt x="5829300" y="3397320"/>
                </a:lnTo>
                <a:cubicBezTo>
                  <a:pt x="5829300" y="3443259"/>
                  <a:pt x="5792058" y="3480502"/>
                  <a:pt x="5746119" y="3480502"/>
                </a:cubicBezTo>
                <a:lnTo>
                  <a:pt x="5072663" y="3480502"/>
                </a:lnTo>
                <a:cubicBezTo>
                  <a:pt x="5024495" y="3150146"/>
                  <a:pt x="4740183" y="2895410"/>
                  <a:pt x="4396759" y="2895410"/>
                </a:cubicBezTo>
                <a:cubicBezTo>
                  <a:pt x="4053269" y="2895410"/>
                  <a:pt x="3768947" y="3150156"/>
                  <a:pt x="3720779" y="3480502"/>
                </a:cubicBezTo>
                <a:lnTo>
                  <a:pt x="2364686" y="3480502"/>
                </a:lnTo>
                <a:cubicBezTo>
                  <a:pt x="2340407" y="3313976"/>
                  <a:pt x="2256358" y="3166863"/>
                  <a:pt x="2134524" y="3061773"/>
                </a:cubicBezTo>
                <a:lnTo>
                  <a:pt x="3420342" y="3061773"/>
                </a:lnTo>
                <a:lnTo>
                  <a:pt x="3420342" y="682514"/>
                </a:lnTo>
                <a:cubicBezTo>
                  <a:pt x="3420342" y="590636"/>
                  <a:pt x="3494828" y="516150"/>
                  <a:pt x="3586706" y="516150"/>
                </a:cubicBezTo>
                <a:lnTo>
                  <a:pt x="4371994" y="516150"/>
                </a:lnTo>
                <a:cubicBezTo>
                  <a:pt x="4593108" y="516150"/>
                  <a:pt x="4799772" y="625983"/>
                  <a:pt x="4923492" y="809234"/>
                </a:cubicBezTo>
                <a:lnTo>
                  <a:pt x="5429746" y="1559052"/>
                </a:lnTo>
                <a:cubicBezTo>
                  <a:pt x="5504003" y="1669037"/>
                  <a:pt x="5543683" y="1798711"/>
                  <a:pt x="5543683" y="1931423"/>
                </a:cubicBezTo>
                <a:lnTo>
                  <a:pt x="5543683" y="3061773"/>
                </a:lnTo>
                <a:lnTo>
                  <a:pt x="5746119" y="3061773"/>
                </a:lnTo>
                <a:cubicBezTo>
                  <a:pt x="5792058" y="3061773"/>
                  <a:pt x="5829300" y="3099016"/>
                  <a:pt x="5829300" y="3144955"/>
                </a:cubicBezTo>
                <a:close/>
                <a:moveTo>
                  <a:pt x="4985462" y="1578255"/>
                </a:moveTo>
                <a:lnTo>
                  <a:pt x="4580640" y="1003011"/>
                </a:lnTo>
                <a:cubicBezTo>
                  <a:pt x="4565056" y="980875"/>
                  <a:pt x="4539682" y="967702"/>
                  <a:pt x="4512612" y="967702"/>
                </a:cubicBezTo>
                <a:lnTo>
                  <a:pt x="3881152" y="967702"/>
                </a:lnTo>
                <a:cubicBezTo>
                  <a:pt x="3835222" y="967702"/>
                  <a:pt x="3797970" y="1004945"/>
                  <a:pt x="3797970" y="1050884"/>
                </a:cubicBezTo>
                <a:lnTo>
                  <a:pt x="3797970" y="1626127"/>
                </a:lnTo>
                <a:cubicBezTo>
                  <a:pt x="3797970" y="1672076"/>
                  <a:pt x="3835213" y="1709309"/>
                  <a:pt x="3881152" y="1709309"/>
                </a:cubicBezTo>
                <a:lnTo>
                  <a:pt x="4917453" y="1709309"/>
                </a:lnTo>
                <a:cubicBezTo>
                  <a:pt x="4984833" y="1709309"/>
                  <a:pt x="5024247" y="1633366"/>
                  <a:pt x="4985462" y="1578255"/>
                </a:cubicBezTo>
                <a:close/>
              </a:path>
            </a:pathLst>
          </a:custGeom>
          <a:solidFill>
            <a:schemeClr val="bg2"/>
          </a:solidFill>
          <a:ln w="9525" cap="flat">
            <a:noFill/>
            <a:prstDash val="solid"/>
            <a:miter/>
          </a:ln>
        </p:spPr>
        <p:txBody>
          <a:bodyPr rtlCol="0" anchor="ctr"/>
          <a:lstStyle/>
          <a:p>
            <a:endParaRPr lang="en-US" sz="1350"/>
          </a:p>
        </p:txBody>
      </p:sp>
      <p:sp>
        <p:nvSpPr>
          <p:cNvPr id="34" name="Freeform 57">
            <a:extLst>
              <a:ext uri="{FF2B5EF4-FFF2-40B4-BE49-F238E27FC236}">
                <a16:creationId xmlns:a16="http://schemas.microsoft.com/office/drawing/2014/main" id="{D2DDD18F-AB45-427F-907E-B4ABAD44D1FB}"/>
              </a:ext>
            </a:extLst>
          </p:cNvPr>
          <p:cNvSpPr>
            <a:spLocks noEditPoints="1"/>
          </p:cNvSpPr>
          <p:nvPr/>
        </p:nvSpPr>
        <p:spPr bwMode="auto">
          <a:xfrm>
            <a:off x="8063092" y="2433878"/>
            <a:ext cx="355682" cy="281114"/>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2"/>
          </a:solidFill>
          <a:ln>
            <a:noFill/>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1217398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Effect transition="in" filter="wipe(left)">
                                      <p:cBhvr>
                                        <p:cTn id="25" dur="500"/>
                                        <p:tgtEl>
                                          <p:spTgt spid="20">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animEffect transition="in" filter="wipe(left)">
                                      <p:cBhvr>
                                        <p:cTn id="29" dur="500"/>
                                        <p:tgtEl>
                                          <p:spTgt spid="20">
                                            <p:txEl>
                                              <p:pRg st="1" end="1"/>
                                            </p:txEl>
                                          </p:spTgt>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94"/>
                                        </p:tgtEl>
                                        <p:attrNameLst>
                                          <p:attrName>style.visibility</p:attrName>
                                        </p:attrNameLst>
                                      </p:cBhvr>
                                      <p:to>
                                        <p:strVal val="visible"/>
                                      </p:to>
                                    </p:set>
                                    <p:anim calcmode="lin" valueType="num">
                                      <p:cBhvr>
                                        <p:cTn id="41" dur="500" fill="hold"/>
                                        <p:tgtEl>
                                          <p:spTgt spid="94"/>
                                        </p:tgtEl>
                                        <p:attrNameLst>
                                          <p:attrName>ppt_w</p:attrName>
                                        </p:attrNameLst>
                                      </p:cBhvr>
                                      <p:tavLst>
                                        <p:tav tm="0">
                                          <p:val>
                                            <p:fltVal val="0"/>
                                          </p:val>
                                        </p:tav>
                                        <p:tav tm="100000">
                                          <p:val>
                                            <p:strVal val="#ppt_w"/>
                                          </p:val>
                                        </p:tav>
                                      </p:tavLst>
                                    </p:anim>
                                    <p:anim calcmode="lin" valueType="num">
                                      <p:cBhvr>
                                        <p:cTn id="42" dur="500" fill="hold"/>
                                        <p:tgtEl>
                                          <p:spTgt spid="94"/>
                                        </p:tgtEl>
                                        <p:attrNameLst>
                                          <p:attrName>ppt_h</p:attrName>
                                        </p:attrNameLst>
                                      </p:cBhvr>
                                      <p:tavLst>
                                        <p:tav tm="0">
                                          <p:val>
                                            <p:fltVal val="0"/>
                                          </p:val>
                                        </p:tav>
                                        <p:tav tm="100000">
                                          <p:val>
                                            <p:strVal val="#ppt_h"/>
                                          </p:val>
                                        </p:tav>
                                      </p:tavLst>
                                    </p:anim>
                                    <p:animEffect transition="in" filter="fade">
                                      <p:cBhvr>
                                        <p:cTn id="43" dur="500"/>
                                        <p:tgtEl>
                                          <p:spTgt spid="94"/>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51">
                                            <p:txEl>
                                              <p:pRg st="0" end="0"/>
                                            </p:txEl>
                                          </p:spTgt>
                                        </p:tgtEl>
                                        <p:attrNameLst>
                                          <p:attrName>style.visibility</p:attrName>
                                        </p:attrNameLst>
                                      </p:cBhvr>
                                      <p:to>
                                        <p:strVal val="visible"/>
                                      </p:to>
                                    </p:set>
                                    <p:animEffect transition="in" filter="wipe(left)">
                                      <p:cBhvr>
                                        <p:cTn id="51" dur="500"/>
                                        <p:tgtEl>
                                          <p:spTgt spid="51">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51">
                                            <p:txEl>
                                              <p:pRg st="1" end="1"/>
                                            </p:txEl>
                                          </p:spTgt>
                                        </p:tgtEl>
                                        <p:attrNameLst>
                                          <p:attrName>style.visibility</p:attrName>
                                        </p:attrNameLst>
                                      </p:cBhvr>
                                      <p:to>
                                        <p:strVal val="visible"/>
                                      </p:to>
                                    </p:set>
                                    <p:animEffect transition="in" filter="wipe(left)">
                                      <p:cBhvr>
                                        <p:cTn id="55" dur="500"/>
                                        <p:tgtEl>
                                          <p:spTgt spid="51">
                                            <p:txEl>
                                              <p:pRg st="1" end="1"/>
                                            </p:txEl>
                                          </p:spTgt>
                                        </p:tgtEl>
                                      </p:cBhvr>
                                    </p:animEffect>
                                  </p:childTnLst>
                                </p:cTn>
                              </p:par>
                            </p:childTnLst>
                          </p:cTn>
                        </p:par>
                        <p:par>
                          <p:cTn id="56" fill="hold">
                            <p:stCondLst>
                              <p:cond delay="6000"/>
                            </p:stCondLst>
                            <p:childTnLst>
                              <p:par>
                                <p:cTn id="57" presetID="22" presetClass="entr" presetSubtype="1"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up)">
                                      <p:cBhvr>
                                        <p:cTn id="59" dur="500"/>
                                        <p:tgtEl>
                                          <p:spTgt spid="53"/>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000"/>
                            </p:stCondLst>
                            <p:childTnLst>
                              <p:par>
                                <p:cTn id="65" presetID="53" presetClass="entr" presetSubtype="16"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p:cTn id="67" dur="500" fill="hold"/>
                                        <p:tgtEl>
                                          <p:spTgt spid="98"/>
                                        </p:tgtEl>
                                        <p:attrNameLst>
                                          <p:attrName>ppt_w</p:attrName>
                                        </p:attrNameLst>
                                      </p:cBhvr>
                                      <p:tavLst>
                                        <p:tav tm="0">
                                          <p:val>
                                            <p:fltVal val="0"/>
                                          </p:val>
                                        </p:tav>
                                        <p:tav tm="100000">
                                          <p:val>
                                            <p:strVal val="#ppt_w"/>
                                          </p:val>
                                        </p:tav>
                                      </p:tavLst>
                                    </p:anim>
                                    <p:anim calcmode="lin" valueType="num">
                                      <p:cBhvr>
                                        <p:cTn id="68" dur="500" fill="hold"/>
                                        <p:tgtEl>
                                          <p:spTgt spid="98"/>
                                        </p:tgtEl>
                                        <p:attrNameLst>
                                          <p:attrName>ppt_h</p:attrName>
                                        </p:attrNameLst>
                                      </p:cBhvr>
                                      <p:tavLst>
                                        <p:tav tm="0">
                                          <p:val>
                                            <p:fltVal val="0"/>
                                          </p:val>
                                        </p:tav>
                                        <p:tav tm="100000">
                                          <p:val>
                                            <p:strVal val="#ppt_h"/>
                                          </p:val>
                                        </p:tav>
                                      </p:tavLst>
                                    </p:anim>
                                    <p:animEffect transition="in" filter="fade">
                                      <p:cBhvr>
                                        <p:cTn id="69" dur="500"/>
                                        <p:tgtEl>
                                          <p:spTgt spid="98"/>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par>
                          <p:cTn id="74" fill="hold">
                            <p:stCondLst>
                              <p:cond delay="8000"/>
                            </p:stCondLst>
                            <p:childTnLst>
                              <p:par>
                                <p:cTn id="75" presetID="22" presetClass="entr" presetSubtype="8" fill="hold" grpId="0" nodeType="afterEffect">
                                  <p:stCondLst>
                                    <p:cond delay="0"/>
                                  </p:stCondLst>
                                  <p:childTnLst>
                                    <p:set>
                                      <p:cBhvr>
                                        <p:cTn id="76" dur="1" fill="hold">
                                          <p:stCondLst>
                                            <p:cond delay="0"/>
                                          </p:stCondLst>
                                        </p:cTn>
                                        <p:tgtEl>
                                          <p:spTgt spid="64">
                                            <p:txEl>
                                              <p:pRg st="0" end="0"/>
                                            </p:txEl>
                                          </p:spTgt>
                                        </p:tgtEl>
                                        <p:attrNameLst>
                                          <p:attrName>style.visibility</p:attrName>
                                        </p:attrNameLst>
                                      </p:cBhvr>
                                      <p:to>
                                        <p:strVal val="visible"/>
                                      </p:to>
                                    </p:set>
                                    <p:animEffect transition="in" filter="wipe(left)">
                                      <p:cBhvr>
                                        <p:cTn id="77" dur="500"/>
                                        <p:tgtEl>
                                          <p:spTgt spid="64">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64">
                                            <p:txEl>
                                              <p:pRg st="1" end="1"/>
                                            </p:txEl>
                                          </p:spTgt>
                                        </p:tgtEl>
                                        <p:attrNameLst>
                                          <p:attrName>style.visibility</p:attrName>
                                        </p:attrNameLst>
                                      </p:cBhvr>
                                      <p:to>
                                        <p:strVal val="visible"/>
                                      </p:to>
                                    </p:set>
                                    <p:animEffect transition="in" filter="wipe(left)">
                                      <p:cBhvr>
                                        <p:cTn id="81" dur="500"/>
                                        <p:tgtEl>
                                          <p:spTgt spid="64">
                                            <p:txEl>
                                              <p:pRg st="1" end="1"/>
                                            </p:txEl>
                                          </p:spTgt>
                                        </p:tgtEl>
                                      </p:cBhvr>
                                    </p:animEffect>
                                  </p:childTnLst>
                                </p:cTn>
                              </p:par>
                            </p:childTnLst>
                          </p:cTn>
                        </p:par>
                        <p:par>
                          <p:cTn id="82" fill="hold">
                            <p:stCondLst>
                              <p:cond delay="9000"/>
                            </p:stCondLst>
                            <p:childTnLst>
                              <p:par>
                                <p:cTn id="83" presetID="22" presetClass="entr" presetSubtype="1"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up)">
                                      <p:cBhvr>
                                        <p:cTn id="85" dur="500"/>
                                        <p:tgtEl>
                                          <p:spTgt spid="66"/>
                                        </p:tgtEl>
                                      </p:cBhvr>
                                    </p:animEffect>
                                  </p:childTnLst>
                                </p:cTn>
                              </p:par>
                            </p:childTnLst>
                          </p:cTn>
                        </p:par>
                        <p:par>
                          <p:cTn id="86" fill="hold">
                            <p:stCondLst>
                              <p:cond delay="9500"/>
                            </p:stCondLst>
                            <p:childTnLst>
                              <p:par>
                                <p:cTn id="87" presetID="10" presetClass="entr" presetSubtype="0"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par>
                          <p:cTn id="90" fill="hold">
                            <p:stCondLst>
                              <p:cond delay="10000"/>
                            </p:stCondLst>
                            <p:childTnLst>
                              <p:par>
                                <p:cTn id="91" presetID="53" presetClass="entr" presetSubtype="16" fill="hold" grpId="0" nodeType="after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p:cTn id="93" dur="500" fill="hold"/>
                                        <p:tgtEl>
                                          <p:spTgt spid="34"/>
                                        </p:tgtEl>
                                        <p:attrNameLst>
                                          <p:attrName>ppt_w</p:attrName>
                                        </p:attrNameLst>
                                      </p:cBhvr>
                                      <p:tavLst>
                                        <p:tav tm="0">
                                          <p:val>
                                            <p:fltVal val="0"/>
                                          </p:val>
                                        </p:tav>
                                        <p:tav tm="100000">
                                          <p:val>
                                            <p:strVal val="#ppt_w"/>
                                          </p:val>
                                        </p:tav>
                                      </p:tavLst>
                                    </p:anim>
                                    <p:anim calcmode="lin" valueType="num">
                                      <p:cBhvr>
                                        <p:cTn id="94" dur="500" fill="hold"/>
                                        <p:tgtEl>
                                          <p:spTgt spid="34"/>
                                        </p:tgtEl>
                                        <p:attrNameLst>
                                          <p:attrName>ppt_h</p:attrName>
                                        </p:attrNameLst>
                                      </p:cBhvr>
                                      <p:tavLst>
                                        <p:tav tm="0">
                                          <p:val>
                                            <p:fltVal val="0"/>
                                          </p:val>
                                        </p:tav>
                                        <p:tav tm="100000">
                                          <p:val>
                                            <p:strVal val="#ppt_h"/>
                                          </p:val>
                                        </p:tav>
                                      </p:tavLst>
                                    </p:anim>
                                    <p:animEffect transition="in" filter="fade">
                                      <p:cBhvr>
                                        <p:cTn id="95" dur="500"/>
                                        <p:tgtEl>
                                          <p:spTgt spid="34"/>
                                        </p:tgtEl>
                                      </p:cBhvr>
                                    </p:animEffect>
                                  </p:childTnLst>
                                </p:cTn>
                              </p:par>
                            </p:childTnLst>
                          </p:cTn>
                        </p:par>
                        <p:par>
                          <p:cTn id="96" fill="hold">
                            <p:stCondLst>
                              <p:cond delay="10500"/>
                            </p:stCondLst>
                            <p:childTnLst>
                              <p:par>
                                <p:cTn id="97" presetID="10" presetClass="entr" presetSubtype="0" fill="hold" grpId="0" nodeType="afterEffect">
                                  <p:stCondLst>
                                    <p:cond delay="0"/>
                                  </p:stCondLst>
                                  <p:childTnLst>
                                    <p:set>
                                      <p:cBhvr>
                                        <p:cTn id="98" dur="1" fill="hold">
                                          <p:stCondLst>
                                            <p:cond delay="0"/>
                                          </p:stCondLst>
                                        </p:cTn>
                                        <p:tgtEl>
                                          <p:spTgt spid="76"/>
                                        </p:tgtEl>
                                        <p:attrNameLst>
                                          <p:attrName>style.visibility</p:attrName>
                                        </p:attrNameLst>
                                      </p:cBhvr>
                                      <p:to>
                                        <p:strVal val="visible"/>
                                      </p:to>
                                    </p:set>
                                    <p:animEffect transition="in" filter="fade">
                                      <p:cBhvr>
                                        <p:cTn id="99" dur="500"/>
                                        <p:tgtEl>
                                          <p:spTgt spid="76"/>
                                        </p:tgtEl>
                                      </p:cBhvr>
                                    </p:animEffect>
                                  </p:childTnLst>
                                </p:cTn>
                              </p:par>
                            </p:childTnLst>
                          </p:cTn>
                        </p:par>
                        <p:par>
                          <p:cTn id="100" fill="hold">
                            <p:stCondLst>
                              <p:cond delay="11000"/>
                            </p:stCondLst>
                            <p:childTnLst>
                              <p:par>
                                <p:cTn id="101" presetID="22" presetClass="entr" presetSubtype="8" fill="hold" grpId="0" nodeType="afterEffect">
                                  <p:stCondLst>
                                    <p:cond delay="0"/>
                                  </p:stCondLst>
                                  <p:childTnLst>
                                    <p:set>
                                      <p:cBhvr>
                                        <p:cTn id="102" dur="1" fill="hold">
                                          <p:stCondLst>
                                            <p:cond delay="0"/>
                                          </p:stCondLst>
                                        </p:cTn>
                                        <p:tgtEl>
                                          <p:spTgt spid="77">
                                            <p:txEl>
                                              <p:pRg st="0" end="0"/>
                                            </p:txEl>
                                          </p:spTgt>
                                        </p:tgtEl>
                                        <p:attrNameLst>
                                          <p:attrName>style.visibility</p:attrName>
                                        </p:attrNameLst>
                                      </p:cBhvr>
                                      <p:to>
                                        <p:strVal val="visible"/>
                                      </p:to>
                                    </p:set>
                                    <p:animEffect transition="in" filter="wipe(left)">
                                      <p:cBhvr>
                                        <p:cTn id="103" dur="500"/>
                                        <p:tgtEl>
                                          <p:spTgt spid="77">
                                            <p:txEl>
                                              <p:pRg st="0" end="0"/>
                                            </p:txEl>
                                          </p:spTgt>
                                        </p:tgtEl>
                                      </p:cBhvr>
                                    </p:animEffect>
                                  </p:child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77">
                                            <p:txEl>
                                              <p:pRg st="1" end="1"/>
                                            </p:txEl>
                                          </p:spTgt>
                                        </p:tgtEl>
                                        <p:attrNameLst>
                                          <p:attrName>style.visibility</p:attrName>
                                        </p:attrNameLst>
                                      </p:cBhvr>
                                      <p:to>
                                        <p:strVal val="visible"/>
                                      </p:to>
                                    </p:set>
                                    <p:animEffect transition="in" filter="wipe(left)">
                                      <p:cBhvr>
                                        <p:cTn id="107" dur="500"/>
                                        <p:tgtEl>
                                          <p:spTgt spid="77">
                                            <p:txEl>
                                              <p:pRg st="1" end="1"/>
                                            </p:txEl>
                                          </p:spTgt>
                                        </p:tgtEl>
                                      </p:cBhvr>
                                    </p:animEffect>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79"/>
                                        </p:tgtEl>
                                        <p:attrNameLst>
                                          <p:attrName>style.visibility</p:attrName>
                                        </p:attrNameLst>
                                      </p:cBhvr>
                                      <p:to>
                                        <p:strVal val="visible"/>
                                      </p:to>
                                    </p:set>
                                    <p:animEffect transition="in" filter="wipe(up)">
                                      <p:cBhvr>
                                        <p:cTn id="11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5" grpId="0" animBg="1"/>
      <p:bldP spid="16" grpId="0" animBg="1"/>
      <p:bldP spid="17" grpId="0" animBg="1"/>
      <p:bldP spid="19" grpId="0"/>
      <p:bldP spid="20" grpId="0" build="p"/>
      <p:bldP spid="33" grpId="0"/>
      <p:bldP spid="50" grpId="0"/>
      <p:bldP spid="51" grpId="0" build="p"/>
      <p:bldP spid="53" grpId="0"/>
      <p:bldP spid="63" grpId="0"/>
      <p:bldP spid="64" grpId="0" build="p"/>
      <p:bldP spid="66" grpId="0"/>
      <p:bldP spid="76" grpId="0"/>
      <p:bldP spid="77" grpId="0" build="p"/>
      <p:bldP spid="79" grpId="0"/>
      <p:bldP spid="98" grpId="0" animBg="1"/>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A51DE88-902D-4ADA-B29B-495D412E69C5}"/>
              </a:ext>
            </a:extLst>
          </p:cNvPr>
          <p:cNvSpPr/>
          <p:nvPr/>
        </p:nvSpPr>
        <p:spPr>
          <a:xfrm rot="9000000">
            <a:off x="498573" y="2256415"/>
            <a:ext cx="3807950" cy="3014627"/>
          </a:xfrm>
          <a:custGeom>
            <a:avLst/>
            <a:gdLst>
              <a:gd name="connsiteX0" fmla="*/ 258312 w 820631"/>
              <a:gd name="connsiteY0" fmla="*/ 181 h 649666"/>
              <a:gd name="connsiteX1" fmla="*/ 70462 w 820631"/>
              <a:gd name="connsiteY1" fmla="*/ 67598 h 649666"/>
              <a:gd name="connsiteX2" fmla="*/ 6008 w 820631"/>
              <a:gd name="connsiteY2" fmla="*/ 159526 h 649666"/>
              <a:gd name="connsiteX3" fmla="*/ 40953 w 820631"/>
              <a:gd name="connsiteY3" fmla="*/ 339085 h 649666"/>
              <a:gd name="connsiteX4" fmla="*/ 304330 w 820631"/>
              <a:gd name="connsiteY4" fmla="*/ 616042 h 649666"/>
              <a:gd name="connsiteX5" fmla="*/ 355968 w 820631"/>
              <a:gd name="connsiteY5" fmla="*/ 640872 h 649666"/>
              <a:gd name="connsiteX6" fmla="*/ 434440 w 820631"/>
              <a:gd name="connsiteY6" fmla="*/ 649779 h 649666"/>
              <a:gd name="connsiteX7" fmla="*/ 535412 w 820631"/>
              <a:gd name="connsiteY7" fmla="*/ 642781 h 649666"/>
              <a:gd name="connsiteX8" fmla="*/ 621419 w 820631"/>
              <a:gd name="connsiteY8" fmla="*/ 602502 h 649666"/>
              <a:gd name="connsiteX9" fmla="*/ 805674 w 820631"/>
              <a:gd name="connsiteY9" fmla="*/ 390568 h 649666"/>
              <a:gd name="connsiteX10" fmla="*/ 759935 w 820631"/>
              <a:gd name="connsiteY10" fmla="*/ 123265 h 649666"/>
              <a:gd name="connsiteX11" fmla="*/ 628366 w 820631"/>
              <a:gd name="connsiteY11" fmla="*/ 50964 h 649666"/>
              <a:gd name="connsiteX12" fmla="*/ 455344 w 820631"/>
              <a:gd name="connsiteY12" fmla="*/ 29450 h 649666"/>
              <a:gd name="connsiteX13" fmla="*/ 258312 w 820631"/>
              <a:gd name="connsiteY13" fmla="*/ 181 h 64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0631" h="649666">
                <a:moveTo>
                  <a:pt x="258312" y="181"/>
                </a:moveTo>
                <a:cubicBezTo>
                  <a:pt x="190639" y="2712"/>
                  <a:pt x="122783" y="24606"/>
                  <a:pt x="70462" y="67598"/>
                </a:cubicBezTo>
                <a:cubicBezTo>
                  <a:pt x="41101" y="91722"/>
                  <a:pt x="16522" y="123014"/>
                  <a:pt x="6008" y="159526"/>
                </a:cubicBezTo>
                <a:cubicBezTo>
                  <a:pt x="-11299" y="219649"/>
                  <a:pt x="11388" y="283949"/>
                  <a:pt x="40953" y="339085"/>
                </a:cubicBezTo>
                <a:cubicBezTo>
                  <a:pt x="101885" y="452720"/>
                  <a:pt x="193904" y="549480"/>
                  <a:pt x="304330" y="616042"/>
                </a:cubicBezTo>
                <a:cubicBezTo>
                  <a:pt x="320732" y="625924"/>
                  <a:pt x="337674" y="635225"/>
                  <a:pt x="355968" y="640872"/>
                </a:cubicBezTo>
                <a:cubicBezTo>
                  <a:pt x="381202" y="648674"/>
                  <a:pt x="408026" y="649261"/>
                  <a:pt x="434440" y="649779"/>
                </a:cubicBezTo>
                <a:cubicBezTo>
                  <a:pt x="468280" y="650446"/>
                  <a:pt x="502593" y="651067"/>
                  <a:pt x="535412" y="642781"/>
                </a:cubicBezTo>
                <a:cubicBezTo>
                  <a:pt x="566237" y="634997"/>
                  <a:pt x="594617" y="619610"/>
                  <a:pt x="621419" y="602502"/>
                </a:cubicBezTo>
                <a:cubicBezTo>
                  <a:pt x="701750" y="551218"/>
                  <a:pt x="772962" y="480085"/>
                  <a:pt x="805674" y="390568"/>
                </a:cubicBezTo>
                <a:cubicBezTo>
                  <a:pt x="838379" y="301051"/>
                  <a:pt x="826195" y="191770"/>
                  <a:pt x="759935" y="123265"/>
                </a:cubicBezTo>
                <a:cubicBezTo>
                  <a:pt x="724716" y="86849"/>
                  <a:pt x="677279" y="64134"/>
                  <a:pt x="628366" y="50964"/>
                </a:cubicBezTo>
                <a:cubicBezTo>
                  <a:pt x="571098" y="35542"/>
                  <a:pt x="513723" y="35064"/>
                  <a:pt x="455344" y="29450"/>
                </a:cubicBezTo>
                <a:cubicBezTo>
                  <a:pt x="388337" y="23011"/>
                  <a:pt x="326915" y="-2383"/>
                  <a:pt x="258312" y="181"/>
                </a:cubicBezTo>
                <a:close/>
              </a:path>
            </a:pathLst>
          </a:custGeom>
          <a:solidFill>
            <a:schemeClr val="accent1"/>
          </a:solidFill>
          <a:ln w="5696" cap="flat">
            <a:noFill/>
            <a:prstDash val="solid"/>
            <a:miter/>
          </a:ln>
        </p:spPr>
        <p:txBody>
          <a:bodyPr rtlCol="0" anchor="ctr"/>
          <a:lstStyle/>
          <a:p>
            <a:endParaRPr lang="en-US" sz="1350"/>
          </a:p>
        </p:txBody>
      </p:sp>
      <p:sp>
        <p:nvSpPr>
          <p:cNvPr id="15" name="Title 14">
            <a:extLst>
              <a:ext uri="{FF2B5EF4-FFF2-40B4-BE49-F238E27FC236}">
                <a16:creationId xmlns:a16="http://schemas.microsoft.com/office/drawing/2014/main" id="{28E45234-F7EE-4FAB-86C3-0FC31277D8E0}"/>
              </a:ext>
            </a:extLst>
          </p:cNvPr>
          <p:cNvSpPr>
            <a:spLocks noGrp="1"/>
          </p:cNvSpPr>
          <p:nvPr>
            <p:ph type="title"/>
          </p:nvPr>
        </p:nvSpPr>
        <p:spPr/>
        <p:txBody>
          <a:bodyPr anchor="ctr"/>
          <a:lstStyle/>
          <a:p>
            <a:r>
              <a:rPr lang="en-US"/>
              <a:t>WELCOME MESSAGE</a:t>
            </a:r>
          </a:p>
        </p:txBody>
      </p:sp>
      <p:sp>
        <p:nvSpPr>
          <p:cNvPr id="24" name="TextBox 23">
            <a:extLst>
              <a:ext uri="{FF2B5EF4-FFF2-40B4-BE49-F238E27FC236}">
                <a16:creationId xmlns:a16="http://schemas.microsoft.com/office/drawing/2014/main" id="{68B82589-F6B8-407E-9158-88E2D3B0A17E}"/>
              </a:ext>
            </a:extLst>
          </p:cNvPr>
          <p:cNvSpPr txBox="1"/>
          <p:nvPr/>
        </p:nvSpPr>
        <p:spPr>
          <a:xfrm>
            <a:off x="4805096" y="2936764"/>
            <a:ext cx="3094117" cy="738664"/>
          </a:xfrm>
          <a:prstGeom prst="rect">
            <a:avLst/>
          </a:prstGeom>
          <a:noFill/>
        </p:spPr>
        <p:txBody>
          <a:bodyPr wrap="none" rtlCol="0" anchor="ctr">
            <a:spAutoFit/>
          </a:bodyPr>
          <a:lstStyle/>
          <a:p>
            <a:r>
              <a:rPr lang="en-US" sz="2100" b="1">
                <a:latin typeface="+mj-lt"/>
              </a:rPr>
              <a:t>WELCOME TO</a:t>
            </a:r>
          </a:p>
          <a:p>
            <a:r>
              <a:rPr lang="en-US" sz="2100" b="1">
                <a:latin typeface="+mj-lt"/>
              </a:rPr>
              <a:t>UNDERWATER LIFE.</a:t>
            </a:r>
          </a:p>
        </p:txBody>
      </p:sp>
      <p:sp>
        <p:nvSpPr>
          <p:cNvPr id="25" name="TextBox 24">
            <a:extLst>
              <a:ext uri="{FF2B5EF4-FFF2-40B4-BE49-F238E27FC236}">
                <a16:creationId xmlns:a16="http://schemas.microsoft.com/office/drawing/2014/main" id="{D6EECF9A-3E67-4DE6-9CDF-616831CED69A}"/>
              </a:ext>
            </a:extLst>
          </p:cNvPr>
          <p:cNvSpPr txBox="1"/>
          <p:nvPr/>
        </p:nvSpPr>
        <p:spPr>
          <a:xfrm>
            <a:off x="4805096" y="3651757"/>
            <a:ext cx="3697267"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
        <p:nvSpPr>
          <p:cNvPr id="26" name="Rectangle: Rounded Corners 25">
            <a:extLst>
              <a:ext uri="{FF2B5EF4-FFF2-40B4-BE49-F238E27FC236}">
                <a16:creationId xmlns:a16="http://schemas.microsoft.com/office/drawing/2014/main" id="{97CDA407-5FF5-49AA-B4AA-8FB1D8B134C0}"/>
              </a:ext>
            </a:extLst>
          </p:cNvPr>
          <p:cNvSpPr/>
          <p:nvPr/>
        </p:nvSpPr>
        <p:spPr>
          <a:xfrm>
            <a:off x="4865914" y="4748713"/>
            <a:ext cx="1396094" cy="29391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TextBox 26">
            <a:extLst>
              <a:ext uri="{FF2B5EF4-FFF2-40B4-BE49-F238E27FC236}">
                <a16:creationId xmlns:a16="http://schemas.microsoft.com/office/drawing/2014/main" id="{D7D27DE1-4C61-46A5-AC60-C7481AAE75A3}"/>
              </a:ext>
            </a:extLst>
          </p:cNvPr>
          <p:cNvSpPr txBox="1"/>
          <p:nvPr/>
        </p:nvSpPr>
        <p:spPr>
          <a:xfrm>
            <a:off x="4915279" y="4780254"/>
            <a:ext cx="1040670" cy="230832"/>
          </a:xfrm>
          <a:prstGeom prst="rect">
            <a:avLst/>
          </a:prstGeom>
          <a:noFill/>
        </p:spPr>
        <p:txBody>
          <a:bodyPr wrap="none" rtlCol="0" anchor="ctr">
            <a:spAutoFit/>
          </a:bodyPr>
          <a:lstStyle/>
          <a:p>
            <a:r>
              <a:rPr lang="en-US" sz="900" b="1">
                <a:solidFill>
                  <a:schemeClr val="bg2"/>
                </a:solidFill>
              </a:rPr>
              <a:t>Find out more</a:t>
            </a:r>
          </a:p>
        </p:txBody>
      </p:sp>
      <p:cxnSp>
        <p:nvCxnSpPr>
          <p:cNvPr id="29" name="Straight Arrow Connector 28">
            <a:extLst>
              <a:ext uri="{FF2B5EF4-FFF2-40B4-BE49-F238E27FC236}">
                <a16:creationId xmlns:a16="http://schemas.microsoft.com/office/drawing/2014/main" id="{7D049BF8-BFB3-4C8F-A0A6-46230EA93995}"/>
              </a:ext>
            </a:extLst>
          </p:cNvPr>
          <p:cNvCxnSpPr>
            <a:cxnSpLocks/>
          </p:cNvCxnSpPr>
          <p:nvPr/>
        </p:nvCxnSpPr>
        <p:spPr>
          <a:xfrm>
            <a:off x="5910985" y="4895670"/>
            <a:ext cx="269759" cy="0"/>
          </a:xfrm>
          <a:prstGeom prst="straightConnector1">
            <a:avLst/>
          </a:prstGeom>
          <a:ln w="158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0D3C144-8C57-4CE9-A577-420DC29BC92C}"/>
              </a:ext>
            </a:extLst>
          </p:cNvPr>
          <p:cNvPicPr>
            <a:picLocks noChangeAspect="1"/>
          </p:cNvPicPr>
          <p:nvPr/>
        </p:nvPicPr>
        <p:blipFill>
          <a:blip r:embed="rId2">
            <a:extLst>
              <a:ext uri="{28A0092B-C50C-407E-A947-70E740481C1C}">
                <a14:useLocalDpi xmlns:a14="http://schemas.microsoft.com/office/drawing/2010/main" val="0"/>
              </a:ext>
            </a:extLst>
          </a:blip>
          <a:srcRect l="4414" t="4935" r="6101" b="6254"/>
          <a:stretch>
            <a:fillRect/>
          </a:stretch>
        </p:blipFill>
        <p:spPr>
          <a:xfrm>
            <a:off x="641638" y="2186928"/>
            <a:ext cx="3177540" cy="3153600"/>
          </a:xfrm>
          <a:custGeom>
            <a:avLst/>
            <a:gdLst>
              <a:gd name="connsiteX0" fmla="*/ 1921067 w 3177540"/>
              <a:gd name="connsiteY0" fmla="*/ 29 h 3153600"/>
              <a:gd name="connsiteX1" fmla="*/ 2784200 w 3177540"/>
              <a:gd name="connsiteY1" fmla="*/ 428785 h 3153600"/>
              <a:gd name="connsiteX2" fmla="*/ 3175195 w 3177540"/>
              <a:gd name="connsiteY2" fmla="*/ 1564861 h 3153600"/>
              <a:gd name="connsiteX3" fmla="*/ 3140460 w 3177540"/>
              <a:gd name="connsiteY3" fmla="*/ 1969701 h 3153600"/>
              <a:gd name="connsiteX4" fmla="*/ 2950441 w 3177540"/>
              <a:gd name="connsiteY4" fmla="*/ 2358794 h 3153600"/>
              <a:gd name="connsiteX5" fmla="*/ 2749625 w 3177540"/>
              <a:gd name="connsiteY5" fmla="*/ 2630496 h 3153600"/>
              <a:gd name="connsiteX6" fmla="*/ 2547216 w 3177540"/>
              <a:gd name="connsiteY6" fmla="*/ 2768709 h 3153600"/>
              <a:gd name="connsiteX7" fmla="*/ 958046 w 3177540"/>
              <a:gd name="connsiteY7" fmla="*/ 3152109 h 3153600"/>
              <a:gd name="connsiteX8" fmla="*/ 218188 w 3177540"/>
              <a:gd name="connsiteY8" fmla="*/ 2897474 h 3153600"/>
              <a:gd name="connsiteX9" fmla="*/ 15511 w 3177540"/>
              <a:gd name="connsiteY9" fmla="*/ 2462005 h 3153600"/>
              <a:gd name="connsiteX10" fmla="*/ 167525 w 3177540"/>
              <a:gd name="connsiteY10" fmla="*/ 1621760 h 3153600"/>
              <a:gd name="connsiteX11" fmla="*/ 697320 w 3177540"/>
              <a:gd name="connsiteY11" fmla="*/ 954327 h 3153600"/>
              <a:gd name="connsiteX12" fmla="*/ 1147041 w 3177540"/>
              <a:gd name="connsiteY12" fmla="*/ 359266 h 3153600"/>
              <a:gd name="connsiteX13" fmla="*/ 1696235 w 3177540"/>
              <a:gd name="connsiteY13" fmla="*/ 26441 h 3153600"/>
              <a:gd name="connsiteX14" fmla="*/ 1921067 w 3177540"/>
              <a:gd name="connsiteY14" fmla="*/ 29 h 315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77540" h="3153600">
                <a:moveTo>
                  <a:pt x="1921067" y="29"/>
                </a:moveTo>
                <a:cubicBezTo>
                  <a:pt x="2247320" y="2577"/>
                  <a:pt x="2571613" y="174736"/>
                  <a:pt x="2784200" y="428785"/>
                </a:cubicBezTo>
                <a:cubicBezTo>
                  <a:pt x="3045830" y="741486"/>
                  <a:pt x="3157026" y="1157509"/>
                  <a:pt x="3175195" y="1564861"/>
                </a:cubicBezTo>
                <a:cubicBezTo>
                  <a:pt x="3181247" y="1700766"/>
                  <a:pt x="3177549" y="1838836"/>
                  <a:pt x="3140460" y="1969701"/>
                </a:cubicBezTo>
                <a:cubicBezTo>
                  <a:pt x="3100966" y="2109027"/>
                  <a:pt x="3025283" y="2234836"/>
                  <a:pt x="2950441" y="2358794"/>
                </a:cubicBezTo>
                <a:cubicBezTo>
                  <a:pt x="2892032" y="2455555"/>
                  <a:pt x="2832491" y="2553689"/>
                  <a:pt x="2749625" y="2630496"/>
                </a:cubicBezTo>
                <a:cubicBezTo>
                  <a:pt x="2689584" y="2686199"/>
                  <a:pt x="2618898" y="2729076"/>
                  <a:pt x="2547216" y="2768709"/>
                </a:cubicBezTo>
                <a:cubicBezTo>
                  <a:pt x="2064497" y="3035471"/>
                  <a:pt x="1509284" y="3169432"/>
                  <a:pt x="958046" y="3152109"/>
                </a:cubicBezTo>
                <a:cubicBezTo>
                  <a:pt x="690582" y="3143706"/>
                  <a:pt x="403883" y="3090216"/>
                  <a:pt x="218188" y="2897474"/>
                </a:cubicBezTo>
                <a:cubicBezTo>
                  <a:pt x="105425" y="2780411"/>
                  <a:pt x="42079" y="2622399"/>
                  <a:pt x="15511" y="2462005"/>
                </a:cubicBezTo>
                <a:cubicBezTo>
                  <a:pt x="-31846" y="2176175"/>
                  <a:pt x="32173" y="1877918"/>
                  <a:pt x="167525" y="1621760"/>
                </a:cubicBezTo>
                <a:cubicBezTo>
                  <a:pt x="304743" y="1362087"/>
                  <a:pt x="530166" y="1188828"/>
                  <a:pt x="697320" y="954327"/>
                </a:cubicBezTo>
                <a:cubicBezTo>
                  <a:pt x="842966" y="750030"/>
                  <a:pt x="967440" y="538465"/>
                  <a:pt x="1147041" y="359266"/>
                </a:cubicBezTo>
                <a:cubicBezTo>
                  <a:pt x="1300432" y="206206"/>
                  <a:pt x="1486023" y="79033"/>
                  <a:pt x="1696235" y="26441"/>
                </a:cubicBezTo>
                <a:cubicBezTo>
                  <a:pt x="1770385" y="7886"/>
                  <a:pt x="1845778" y="-559"/>
                  <a:pt x="1921067" y="29"/>
                </a:cubicBezTo>
                <a:close/>
              </a:path>
            </a:pathLst>
          </a:custGeom>
        </p:spPr>
      </p:pic>
    </p:spTree>
    <p:extLst>
      <p:ext uri="{BB962C8B-B14F-4D97-AF65-F5344CB8AC3E}">
        <p14:creationId xmlns:p14="http://schemas.microsoft.com/office/powerpoint/2010/main" val="902960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xEl>
                                              <p:pRg st="0" end="0"/>
                                            </p:txEl>
                                          </p:spTgt>
                                        </p:tgtEl>
                                        <p:attrNameLst>
                                          <p:attrName>style.visibility</p:attrName>
                                        </p:attrNameLst>
                                      </p:cBhvr>
                                      <p:to>
                                        <p:strVal val="visible"/>
                                      </p:to>
                                    </p:set>
                                    <p:animEffect transition="in" filter="wipe(left)">
                                      <p:cBhvr>
                                        <p:cTn id="15" dur="500"/>
                                        <p:tgtEl>
                                          <p:spTgt spid="2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wipe(left)">
                                      <p:cBhvr>
                                        <p:cTn id="19" dur="500"/>
                                        <p:tgtEl>
                                          <p:spTgt spid="24">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left)">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4" grpId="0" build="p"/>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63BFCFFF-4589-4A95-8FB0-F4478ABD8822}"/>
              </a:ext>
            </a:extLst>
          </p:cNvPr>
          <p:cNvSpPr/>
          <p:nvPr/>
        </p:nvSpPr>
        <p:spPr>
          <a:xfrm flipV="1">
            <a:off x="0" y="5782412"/>
            <a:ext cx="9144000" cy="1075588"/>
          </a:xfrm>
          <a:custGeom>
            <a:avLst/>
            <a:gdLst>
              <a:gd name="connsiteX0" fmla="*/ 0 w 12192000"/>
              <a:gd name="connsiteY0" fmla="*/ 0 h 2296631"/>
              <a:gd name="connsiteX1" fmla="*/ 12192000 w 12192000"/>
              <a:gd name="connsiteY1" fmla="*/ 0 h 2296631"/>
              <a:gd name="connsiteX2" fmla="*/ 12192000 w 12192000"/>
              <a:gd name="connsiteY2" fmla="*/ 2212390 h 2296631"/>
              <a:gd name="connsiteX3" fmla="*/ 10848871 w 12192000"/>
              <a:gd name="connsiteY3" fmla="*/ 2094901 h 2296631"/>
              <a:gd name="connsiteX4" fmla="*/ 9069383 w 12192000"/>
              <a:gd name="connsiteY4" fmla="*/ 1745355 h 2296631"/>
              <a:gd name="connsiteX5" fmla="*/ 7728871 w 12192000"/>
              <a:gd name="connsiteY5" fmla="*/ 1764644 h 2296631"/>
              <a:gd name="connsiteX6" fmla="*/ 6375269 w 12192000"/>
              <a:gd name="connsiteY6" fmla="*/ 2167381 h 2296631"/>
              <a:gd name="connsiteX7" fmla="*/ 5395417 w 12192000"/>
              <a:gd name="connsiteY7" fmla="*/ 2296269 h 2296631"/>
              <a:gd name="connsiteX8" fmla="*/ 4461379 w 12192000"/>
              <a:gd name="connsiteY8" fmla="*/ 2186671 h 2296631"/>
              <a:gd name="connsiteX9" fmla="*/ 2916654 w 12192000"/>
              <a:gd name="connsiteY9" fmla="*/ 1701516 h 2296631"/>
              <a:gd name="connsiteX10" fmla="*/ 1116217 w 12192000"/>
              <a:gd name="connsiteY10" fmla="*/ 1795624 h 2296631"/>
              <a:gd name="connsiteX11" fmla="*/ 0 w 12192000"/>
              <a:gd name="connsiteY11" fmla="*/ 1935326 h 229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296631">
                <a:moveTo>
                  <a:pt x="0" y="0"/>
                </a:moveTo>
                <a:lnTo>
                  <a:pt x="12192000" y="0"/>
                </a:lnTo>
                <a:lnTo>
                  <a:pt x="12192000" y="2212390"/>
                </a:lnTo>
                <a:cubicBezTo>
                  <a:pt x="11773091" y="2221159"/>
                  <a:pt x="11302691" y="2173228"/>
                  <a:pt x="10848871" y="2094901"/>
                </a:cubicBezTo>
                <a:cubicBezTo>
                  <a:pt x="10196945" y="1982088"/>
                  <a:pt x="9623562" y="1829528"/>
                  <a:pt x="9069383" y="1745355"/>
                </a:cubicBezTo>
                <a:cubicBezTo>
                  <a:pt x="8605962" y="1674627"/>
                  <a:pt x="8124217" y="1678135"/>
                  <a:pt x="7728871" y="1764644"/>
                </a:cubicBezTo>
                <a:cubicBezTo>
                  <a:pt x="7281162" y="1862260"/>
                  <a:pt x="6875346" y="2034111"/>
                  <a:pt x="6375269" y="2167381"/>
                </a:cubicBezTo>
                <a:cubicBezTo>
                  <a:pt x="6071998" y="2247754"/>
                  <a:pt x="5729891" y="2291886"/>
                  <a:pt x="5395417" y="2296269"/>
                </a:cubicBezTo>
                <a:cubicBezTo>
                  <a:pt x="5060946" y="2300654"/>
                  <a:pt x="4734109" y="2265290"/>
                  <a:pt x="4461379" y="2186671"/>
                </a:cubicBezTo>
                <a:cubicBezTo>
                  <a:pt x="3887125" y="2020082"/>
                  <a:pt x="3479563" y="1773413"/>
                  <a:pt x="2916654" y="1701516"/>
                </a:cubicBezTo>
                <a:cubicBezTo>
                  <a:pt x="2431417" y="1640140"/>
                  <a:pt x="1803054" y="1706777"/>
                  <a:pt x="1116217" y="1795624"/>
                </a:cubicBezTo>
                <a:cubicBezTo>
                  <a:pt x="748800" y="1843554"/>
                  <a:pt x="374400" y="1894993"/>
                  <a:pt x="0" y="19353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10E9C512-8C63-4BA8-996A-A5BD92CD4764}"/>
              </a:ext>
            </a:extLst>
          </p:cNvPr>
          <p:cNvSpPr>
            <a:spLocks noGrp="1"/>
          </p:cNvSpPr>
          <p:nvPr>
            <p:ph type="title"/>
          </p:nvPr>
        </p:nvSpPr>
        <p:spPr/>
        <p:txBody>
          <a:bodyPr anchor="ctr"/>
          <a:lstStyle/>
          <a:p>
            <a:r>
              <a:rPr lang="en-US"/>
              <a:t>FISHBONE CHART</a:t>
            </a:r>
          </a:p>
        </p:txBody>
      </p:sp>
      <p:sp>
        <p:nvSpPr>
          <p:cNvPr id="3" name="Freeform 5">
            <a:extLst>
              <a:ext uri="{FF2B5EF4-FFF2-40B4-BE49-F238E27FC236}">
                <a16:creationId xmlns:a16="http://schemas.microsoft.com/office/drawing/2014/main" id="{4D2B5F3B-AAAF-4AF0-861C-CCA3CACDB457}"/>
              </a:ext>
            </a:extLst>
          </p:cNvPr>
          <p:cNvSpPr>
            <a:spLocks noEditPoints="1"/>
          </p:cNvSpPr>
          <p:nvPr/>
        </p:nvSpPr>
        <p:spPr bwMode="auto">
          <a:xfrm flipH="1">
            <a:off x="636293" y="2821858"/>
            <a:ext cx="7871416" cy="1765685"/>
          </a:xfrm>
          <a:custGeom>
            <a:avLst/>
            <a:gdLst>
              <a:gd name="T0" fmla="*/ 2130 w 2142"/>
              <a:gd name="T1" fmla="*/ 268 h 582"/>
              <a:gd name="T2" fmla="*/ 2000 w 2142"/>
              <a:gd name="T3" fmla="*/ 124 h 582"/>
              <a:gd name="T4" fmla="*/ 1909 w 2142"/>
              <a:gd name="T5" fmla="*/ 23 h 582"/>
              <a:gd name="T6" fmla="*/ 1850 w 2142"/>
              <a:gd name="T7" fmla="*/ 45 h 582"/>
              <a:gd name="T8" fmla="*/ 1850 w 2142"/>
              <a:gd name="T9" fmla="*/ 265 h 582"/>
              <a:gd name="T10" fmla="*/ 253 w 2142"/>
              <a:gd name="T11" fmla="*/ 265 h 582"/>
              <a:gd name="T12" fmla="*/ 45 w 2142"/>
              <a:gd name="T13" fmla="*/ 74 h 582"/>
              <a:gd name="T14" fmla="*/ 9 w 2142"/>
              <a:gd name="T15" fmla="*/ 99 h 582"/>
              <a:gd name="T16" fmla="*/ 69 w 2142"/>
              <a:gd name="T17" fmla="*/ 246 h 582"/>
              <a:gd name="T18" fmla="*/ 73 w 2142"/>
              <a:gd name="T19" fmla="*/ 341 h 582"/>
              <a:gd name="T20" fmla="*/ 27 w 2142"/>
              <a:gd name="T21" fmla="*/ 484 h 582"/>
              <a:gd name="T22" fmla="*/ 65 w 2142"/>
              <a:gd name="T23" fmla="*/ 506 h 582"/>
              <a:gd name="T24" fmla="*/ 238 w 2142"/>
              <a:gd name="T25" fmla="*/ 317 h 582"/>
              <a:gd name="T26" fmla="*/ 1850 w 2142"/>
              <a:gd name="T27" fmla="*/ 317 h 582"/>
              <a:gd name="T28" fmla="*/ 1850 w 2142"/>
              <a:gd name="T29" fmla="*/ 536 h 582"/>
              <a:gd name="T30" fmla="*/ 1909 w 2142"/>
              <a:gd name="T31" fmla="*/ 559 h 582"/>
              <a:gd name="T32" fmla="*/ 2000 w 2142"/>
              <a:gd name="T33" fmla="*/ 457 h 582"/>
              <a:gd name="T34" fmla="*/ 2130 w 2142"/>
              <a:gd name="T35" fmla="*/ 313 h 582"/>
              <a:gd name="T36" fmla="*/ 2130 w 2142"/>
              <a:gd name="T37" fmla="*/ 268 h 582"/>
              <a:gd name="T38" fmla="*/ 1997 w 2142"/>
              <a:gd name="T39" fmla="*/ 228 h 582"/>
              <a:gd name="T40" fmla="*/ 1969 w 2142"/>
              <a:gd name="T41" fmla="*/ 200 h 582"/>
              <a:gd name="T42" fmla="*/ 1997 w 2142"/>
              <a:gd name="T43" fmla="*/ 172 h 582"/>
              <a:gd name="T44" fmla="*/ 2026 w 2142"/>
              <a:gd name="T45" fmla="*/ 200 h 582"/>
              <a:gd name="T46" fmla="*/ 1997 w 2142"/>
              <a:gd name="T47" fmla="*/ 228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142" h="582">
                <a:moveTo>
                  <a:pt x="2130" y="268"/>
                </a:moveTo>
                <a:cubicBezTo>
                  <a:pt x="2000" y="124"/>
                  <a:pt x="2000" y="124"/>
                  <a:pt x="2000" y="124"/>
                </a:cubicBezTo>
                <a:cubicBezTo>
                  <a:pt x="1909" y="23"/>
                  <a:pt x="1909" y="23"/>
                  <a:pt x="1909" y="23"/>
                </a:cubicBezTo>
                <a:cubicBezTo>
                  <a:pt x="1888" y="0"/>
                  <a:pt x="1850" y="15"/>
                  <a:pt x="1850" y="45"/>
                </a:cubicBezTo>
                <a:cubicBezTo>
                  <a:pt x="1850" y="265"/>
                  <a:pt x="1850" y="265"/>
                  <a:pt x="1850" y="265"/>
                </a:cubicBezTo>
                <a:cubicBezTo>
                  <a:pt x="253" y="265"/>
                  <a:pt x="253" y="265"/>
                  <a:pt x="253" y="265"/>
                </a:cubicBezTo>
                <a:cubicBezTo>
                  <a:pt x="45" y="74"/>
                  <a:pt x="45" y="74"/>
                  <a:pt x="45" y="74"/>
                </a:cubicBezTo>
                <a:cubicBezTo>
                  <a:pt x="27" y="58"/>
                  <a:pt x="0" y="77"/>
                  <a:pt x="9" y="99"/>
                </a:cubicBezTo>
                <a:cubicBezTo>
                  <a:pt x="69" y="246"/>
                  <a:pt x="69" y="246"/>
                  <a:pt x="69" y="246"/>
                </a:cubicBezTo>
                <a:cubicBezTo>
                  <a:pt x="81" y="276"/>
                  <a:pt x="83" y="310"/>
                  <a:pt x="73" y="341"/>
                </a:cubicBezTo>
                <a:cubicBezTo>
                  <a:pt x="27" y="484"/>
                  <a:pt x="27" y="484"/>
                  <a:pt x="27" y="484"/>
                </a:cubicBezTo>
                <a:cubicBezTo>
                  <a:pt x="20" y="507"/>
                  <a:pt x="49" y="523"/>
                  <a:pt x="65" y="506"/>
                </a:cubicBezTo>
                <a:cubicBezTo>
                  <a:pt x="238" y="317"/>
                  <a:pt x="238" y="317"/>
                  <a:pt x="238" y="317"/>
                </a:cubicBezTo>
                <a:cubicBezTo>
                  <a:pt x="1850" y="317"/>
                  <a:pt x="1850" y="317"/>
                  <a:pt x="1850" y="317"/>
                </a:cubicBezTo>
                <a:cubicBezTo>
                  <a:pt x="1850" y="536"/>
                  <a:pt x="1850" y="536"/>
                  <a:pt x="1850" y="536"/>
                </a:cubicBezTo>
                <a:cubicBezTo>
                  <a:pt x="1850" y="567"/>
                  <a:pt x="1888" y="582"/>
                  <a:pt x="1909" y="559"/>
                </a:cubicBezTo>
                <a:cubicBezTo>
                  <a:pt x="2000" y="457"/>
                  <a:pt x="2000" y="457"/>
                  <a:pt x="2000" y="457"/>
                </a:cubicBezTo>
                <a:cubicBezTo>
                  <a:pt x="2130" y="313"/>
                  <a:pt x="2130" y="313"/>
                  <a:pt x="2130" y="313"/>
                </a:cubicBezTo>
                <a:cubicBezTo>
                  <a:pt x="2142" y="301"/>
                  <a:pt x="2142" y="281"/>
                  <a:pt x="2130" y="268"/>
                </a:cubicBezTo>
                <a:close/>
                <a:moveTo>
                  <a:pt x="1997" y="228"/>
                </a:moveTo>
                <a:cubicBezTo>
                  <a:pt x="1982" y="228"/>
                  <a:pt x="1969" y="216"/>
                  <a:pt x="1969" y="200"/>
                </a:cubicBezTo>
                <a:cubicBezTo>
                  <a:pt x="1969" y="184"/>
                  <a:pt x="1982" y="172"/>
                  <a:pt x="1997" y="172"/>
                </a:cubicBezTo>
                <a:cubicBezTo>
                  <a:pt x="2013" y="172"/>
                  <a:pt x="2026" y="184"/>
                  <a:pt x="2026" y="200"/>
                </a:cubicBezTo>
                <a:cubicBezTo>
                  <a:pt x="2026" y="216"/>
                  <a:pt x="2013" y="228"/>
                  <a:pt x="1997" y="228"/>
                </a:cubicBezTo>
                <a:close/>
              </a:path>
            </a:pathLst>
          </a:custGeom>
          <a:solidFill>
            <a:schemeClr val="tx1"/>
          </a:solidFill>
          <a:ln>
            <a:noFill/>
          </a:ln>
        </p:spPr>
        <p:txBody>
          <a:bodyPr vert="horz" wrap="square" lIns="68580" tIns="34290" rIns="68580" bIns="34290" numCol="1" anchor="ctr" anchorCtr="0" compatLnSpc="1">
            <a:prstTxWarp prst="textNoShape">
              <a:avLst/>
            </a:prstTxWarp>
          </a:bodyPr>
          <a:lstStyle/>
          <a:p>
            <a:endParaRPr lang="en-US" sz="1350"/>
          </a:p>
        </p:txBody>
      </p:sp>
      <p:graphicFrame>
        <p:nvGraphicFramePr>
          <p:cNvPr id="4" name="Chart 3">
            <a:extLst>
              <a:ext uri="{FF2B5EF4-FFF2-40B4-BE49-F238E27FC236}">
                <a16:creationId xmlns:a16="http://schemas.microsoft.com/office/drawing/2014/main" id="{354CA2E7-99FD-4CA9-943A-B696A0BAA8A1}"/>
              </a:ext>
            </a:extLst>
          </p:cNvPr>
          <p:cNvGraphicFramePr/>
          <p:nvPr>
            <p:extLst>
              <p:ext uri="{D42A27DB-BD31-4B8C-83A1-F6EECF244321}">
                <p14:modId xmlns:p14="http://schemas.microsoft.com/office/powerpoint/2010/main" val="1010746051"/>
              </p:ext>
            </p:extLst>
          </p:nvPr>
        </p:nvGraphicFramePr>
        <p:xfrm>
          <a:off x="3152149" y="1997592"/>
          <a:ext cx="1682905" cy="169965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3E7261-CCAA-47BC-A96E-E1B496FF7913}"/>
              </a:ext>
            </a:extLst>
          </p:cNvPr>
          <p:cNvSpPr txBox="1"/>
          <p:nvPr/>
        </p:nvSpPr>
        <p:spPr>
          <a:xfrm>
            <a:off x="3404339"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6" name="Rectangle 5">
            <a:extLst>
              <a:ext uri="{FF2B5EF4-FFF2-40B4-BE49-F238E27FC236}">
                <a16:creationId xmlns:a16="http://schemas.microsoft.com/office/drawing/2014/main" id="{B0734C78-DFF6-406E-B542-12DD4B7B984E}"/>
              </a:ext>
            </a:extLst>
          </p:cNvPr>
          <p:cNvSpPr/>
          <p:nvPr/>
        </p:nvSpPr>
        <p:spPr>
          <a:xfrm>
            <a:off x="3284206"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
        <p:nvSpPr>
          <p:cNvPr id="7" name="TextBox 6">
            <a:extLst>
              <a:ext uri="{FF2B5EF4-FFF2-40B4-BE49-F238E27FC236}">
                <a16:creationId xmlns:a16="http://schemas.microsoft.com/office/drawing/2014/main" id="{B1BBAA42-EBD5-4E07-B18E-CE8FE09044C4}"/>
              </a:ext>
            </a:extLst>
          </p:cNvPr>
          <p:cNvSpPr txBox="1"/>
          <p:nvPr/>
        </p:nvSpPr>
        <p:spPr>
          <a:xfrm>
            <a:off x="4883325"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8" name="Rectangle 7">
            <a:extLst>
              <a:ext uri="{FF2B5EF4-FFF2-40B4-BE49-F238E27FC236}">
                <a16:creationId xmlns:a16="http://schemas.microsoft.com/office/drawing/2014/main" id="{86A2E4EF-204D-43B3-B8F4-830E7093B6D4}"/>
              </a:ext>
            </a:extLst>
          </p:cNvPr>
          <p:cNvSpPr/>
          <p:nvPr/>
        </p:nvSpPr>
        <p:spPr>
          <a:xfrm>
            <a:off x="4763192"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1" name="Chart 10">
            <a:extLst>
              <a:ext uri="{FF2B5EF4-FFF2-40B4-BE49-F238E27FC236}">
                <a16:creationId xmlns:a16="http://schemas.microsoft.com/office/drawing/2014/main" id="{27E8B949-CE94-4EEC-BE39-6EA6A234B142}"/>
              </a:ext>
            </a:extLst>
          </p:cNvPr>
          <p:cNvGraphicFramePr/>
          <p:nvPr>
            <p:extLst>
              <p:ext uri="{D42A27DB-BD31-4B8C-83A1-F6EECF244321}">
                <p14:modId xmlns:p14="http://schemas.microsoft.com/office/powerpoint/2010/main" val="1429690573"/>
              </p:ext>
            </p:extLst>
          </p:nvPr>
        </p:nvGraphicFramePr>
        <p:xfrm>
          <a:off x="4631135" y="1997592"/>
          <a:ext cx="1682905" cy="1699651"/>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C0C92E-140A-40E6-A6B8-E9134016B38D}"/>
              </a:ext>
            </a:extLst>
          </p:cNvPr>
          <p:cNvSpPr txBox="1"/>
          <p:nvPr/>
        </p:nvSpPr>
        <p:spPr>
          <a:xfrm>
            <a:off x="6362310"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10" name="Rectangle 9">
            <a:extLst>
              <a:ext uri="{FF2B5EF4-FFF2-40B4-BE49-F238E27FC236}">
                <a16:creationId xmlns:a16="http://schemas.microsoft.com/office/drawing/2014/main" id="{F058B561-2397-47BE-8DD6-573798692A67}"/>
              </a:ext>
            </a:extLst>
          </p:cNvPr>
          <p:cNvSpPr/>
          <p:nvPr/>
        </p:nvSpPr>
        <p:spPr>
          <a:xfrm>
            <a:off x="6242178"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graphicFrame>
        <p:nvGraphicFramePr>
          <p:cNvPr id="12" name="Chart 11">
            <a:extLst>
              <a:ext uri="{FF2B5EF4-FFF2-40B4-BE49-F238E27FC236}">
                <a16:creationId xmlns:a16="http://schemas.microsoft.com/office/drawing/2014/main" id="{A1F81BF4-12DA-46A5-B2D2-F4A6BD8999A7}"/>
              </a:ext>
            </a:extLst>
          </p:cNvPr>
          <p:cNvGraphicFramePr/>
          <p:nvPr>
            <p:extLst>
              <p:ext uri="{D42A27DB-BD31-4B8C-83A1-F6EECF244321}">
                <p14:modId xmlns:p14="http://schemas.microsoft.com/office/powerpoint/2010/main" val="1781609157"/>
              </p:ext>
            </p:extLst>
          </p:nvPr>
        </p:nvGraphicFramePr>
        <p:xfrm>
          <a:off x="6110121" y="1997592"/>
          <a:ext cx="1682905" cy="1699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a:extLst>
              <a:ext uri="{FF2B5EF4-FFF2-40B4-BE49-F238E27FC236}">
                <a16:creationId xmlns:a16="http://schemas.microsoft.com/office/drawing/2014/main" id="{86AA693A-6566-4E5F-AB0A-32EA3C26F532}"/>
              </a:ext>
            </a:extLst>
          </p:cNvPr>
          <p:cNvGraphicFramePr/>
          <p:nvPr>
            <p:extLst>
              <p:ext uri="{D42A27DB-BD31-4B8C-83A1-F6EECF244321}">
                <p14:modId xmlns:p14="http://schemas.microsoft.com/office/powerpoint/2010/main" val="1572578219"/>
              </p:ext>
            </p:extLst>
          </p:nvPr>
        </p:nvGraphicFramePr>
        <p:xfrm>
          <a:off x="1673163" y="1997592"/>
          <a:ext cx="1682905" cy="1699651"/>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27">
            <a:extLst>
              <a:ext uri="{FF2B5EF4-FFF2-40B4-BE49-F238E27FC236}">
                <a16:creationId xmlns:a16="http://schemas.microsoft.com/office/drawing/2014/main" id="{09FF74C2-DAEB-4979-A69E-10C87CB44F3E}"/>
              </a:ext>
            </a:extLst>
          </p:cNvPr>
          <p:cNvSpPr txBox="1"/>
          <p:nvPr/>
        </p:nvSpPr>
        <p:spPr>
          <a:xfrm>
            <a:off x="1925353" y="3857438"/>
            <a:ext cx="1178528" cy="253916"/>
          </a:xfrm>
          <a:prstGeom prst="rect">
            <a:avLst/>
          </a:prstGeom>
          <a:noFill/>
        </p:spPr>
        <p:txBody>
          <a:bodyPr wrap="none" rtlCol="0" anchor="ctr">
            <a:spAutoFit/>
          </a:bodyPr>
          <a:lstStyle/>
          <a:p>
            <a:pPr algn="ctr"/>
            <a:r>
              <a:rPr lang="en-US" sz="1050" b="1">
                <a:latin typeface="+mj-lt"/>
              </a:rPr>
              <a:t>DESCRIPTION</a:t>
            </a:r>
            <a:endParaRPr lang="en-US" sz="1050" b="1" dirty="0">
              <a:latin typeface="+mj-lt"/>
            </a:endParaRPr>
          </a:p>
        </p:txBody>
      </p:sp>
      <p:sp>
        <p:nvSpPr>
          <p:cNvPr id="29" name="Rectangle 28">
            <a:extLst>
              <a:ext uri="{FF2B5EF4-FFF2-40B4-BE49-F238E27FC236}">
                <a16:creationId xmlns:a16="http://schemas.microsoft.com/office/drawing/2014/main" id="{A8C04EA2-304E-4951-91B6-3478019DF51C}"/>
              </a:ext>
            </a:extLst>
          </p:cNvPr>
          <p:cNvSpPr/>
          <p:nvPr/>
        </p:nvSpPr>
        <p:spPr>
          <a:xfrm>
            <a:off x="1805220" y="4023961"/>
            <a:ext cx="1418791" cy="692177"/>
          </a:xfrm>
          <a:prstGeom prst="rect">
            <a:avLst/>
          </a:prstGeom>
        </p:spPr>
        <p:txBody>
          <a:bodyPr wrap="square" anchor="ctr">
            <a:spAutoFit/>
          </a:bodyPr>
          <a:lstStyle/>
          <a:p>
            <a:pPr lvl="0" algn="ctr">
              <a:lnSpc>
                <a:spcPct val="150000"/>
              </a:lnSpc>
              <a:defRPr/>
            </a:pPr>
            <a:r>
              <a:rPr lang="en-US" sz="900" kern="0" dirty="0">
                <a:ea typeface="Roboto Lt" pitchFamily="2" charset="0"/>
              </a:rPr>
              <a:t>Suitable for business presentation and personal use.</a:t>
            </a:r>
          </a:p>
        </p:txBody>
      </p:sp>
    </p:spTree>
    <p:extLst>
      <p:ext uri="{BB962C8B-B14F-4D97-AF65-F5344CB8AC3E}">
        <p14:creationId xmlns:p14="http://schemas.microsoft.com/office/powerpoint/2010/main" val="3789161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graphicEl>
                                              <a:chart seriesIdx="-3" categoryIdx="-3" bldStep="gridLegend"/>
                                            </p:graphicEl>
                                          </p:spTgt>
                                        </p:tgtEl>
                                        <p:attrNameLst>
                                          <p:attrName>style.visibility</p:attrName>
                                        </p:attrNameLst>
                                      </p:cBhvr>
                                      <p:to>
                                        <p:strVal val="visible"/>
                                      </p:to>
                                    </p:set>
                                    <p:animEffect transition="in" filter="wipe(down)">
                                      <p:cBhvr>
                                        <p:cTn id="20" dur="500"/>
                                        <p:tgtEl>
                                          <p:spTgt spid="27">
                                            <p:graphicEl>
                                              <a:chart seriesIdx="-3" categoryIdx="-3" bldStep="gridLegend"/>
                                            </p:graphic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7">
                                            <p:graphicEl>
                                              <a:chart seriesIdx="0" categoryIdx="-4" bldStep="series"/>
                                            </p:graphicEl>
                                          </p:spTgt>
                                        </p:tgtEl>
                                        <p:attrNameLst>
                                          <p:attrName>style.visibility</p:attrName>
                                        </p:attrNameLst>
                                      </p:cBhvr>
                                      <p:to>
                                        <p:strVal val="visible"/>
                                      </p:to>
                                    </p:set>
                                    <p:animEffect transition="in" filter="wipe(down)">
                                      <p:cBhvr>
                                        <p:cTn id="24" dur="500"/>
                                        <p:tgtEl>
                                          <p:spTgt spid="27">
                                            <p:graphicEl>
                                              <a:chart seriesIdx="0" categoryIdx="-4" bldStep="series"/>
                                            </p:graphicEl>
                                          </p:spTgt>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7">
                                            <p:graphicEl>
                                              <a:chart seriesIdx="1" categoryIdx="-4" bldStep="series"/>
                                            </p:graphicEl>
                                          </p:spTgt>
                                        </p:tgtEl>
                                        <p:attrNameLst>
                                          <p:attrName>style.visibility</p:attrName>
                                        </p:attrNameLst>
                                      </p:cBhvr>
                                      <p:to>
                                        <p:strVal val="visible"/>
                                      </p:to>
                                    </p:set>
                                    <p:animEffect transition="in" filter="wipe(down)">
                                      <p:cBhvr>
                                        <p:cTn id="28" dur="500"/>
                                        <p:tgtEl>
                                          <p:spTgt spid="27">
                                            <p:graphicEl>
                                              <a:chart seriesIdx="1" categoryIdx="-4" bldStep="series"/>
                                            </p:graphic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7">
                                            <p:graphicEl>
                                              <a:chart seriesIdx="2" categoryIdx="-4" bldStep="series"/>
                                            </p:graphicEl>
                                          </p:spTgt>
                                        </p:tgtEl>
                                        <p:attrNameLst>
                                          <p:attrName>style.visibility</p:attrName>
                                        </p:attrNameLst>
                                      </p:cBhvr>
                                      <p:to>
                                        <p:strVal val="visible"/>
                                      </p:to>
                                    </p:set>
                                    <p:animEffect transition="in" filter="wipe(down)">
                                      <p:cBhvr>
                                        <p:cTn id="32" dur="500"/>
                                        <p:tgtEl>
                                          <p:spTgt spid="27">
                                            <p:graphicEl>
                                              <a:chart seriesIdx="2" categoryIdx="-4" bldStep="series"/>
                                            </p:graphic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childTnLst>
                          </p:cTn>
                        </p:par>
                        <p:par>
                          <p:cTn id="41" fill="hold">
                            <p:stCondLst>
                              <p:cond delay="4500"/>
                            </p:stCondLst>
                            <p:childTnLst>
                              <p:par>
                                <p:cTn id="42" presetID="22" presetClass="entr" presetSubtype="4" fill="hold" grpId="0" nodeType="afterEffect">
                                  <p:stCondLst>
                                    <p:cond delay="0"/>
                                  </p:stCondLst>
                                  <p:childTnLst>
                                    <p:set>
                                      <p:cBhvr>
                                        <p:cTn id="4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44" dur="500"/>
                                        <p:tgtEl>
                                          <p:spTgt spid="4">
                                            <p:graphicEl>
                                              <a:chart seriesIdx="-3" categoryIdx="-3" bldStep="gridLegend"/>
                                            </p:graphicEl>
                                          </p:spTgt>
                                        </p:tgtEl>
                                      </p:cBhvr>
                                    </p:animEffect>
                                  </p:childTnLst>
                                </p:cTn>
                              </p:par>
                            </p:childTnLst>
                          </p:cTn>
                        </p:par>
                        <p:par>
                          <p:cTn id="45" fill="hold">
                            <p:stCondLst>
                              <p:cond delay="5000"/>
                            </p:stCondLst>
                            <p:childTnLst>
                              <p:par>
                                <p:cTn id="46" presetID="22" presetClass="entr" presetSubtype="4" fill="hold" grpId="0" nodeType="afterEffect">
                                  <p:stCondLst>
                                    <p:cond delay="0"/>
                                  </p:stCondLst>
                                  <p:childTnLst>
                                    <p:set>
                                      <p:cBhvr>
                                        <p:cTn id="4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48" dur="500"/>
                                        <p:tgtEl>
                                          <p:spTgt spid="4">
                                            <p:graphicEl>
                                              <a:chart seriesIdx="0" categoryIdx="-4" bldStep="series"/>
                                            </p:graphicEl>
                                          </p:spTgt>
                                        </p:tgtEl>
                                      </p:cBhvr>
                                    </p:animEffect>
                                  </p:childTnLst>
                                </p:cTn>
                              </p:par>
                            </p:childTnLst>
                          </p:cTn>
                        </p:par>
                        <p:par>
                          <p:cTn id="49" fill="hold">
                            <p:stCondLst>
                              <p:cond delay="5500"/>
                            </p:stCondLst>
                            <p:childTnLst>
                              <p:par>
                                <p:cTn id="50" presetID="22" presetClass="entr" presetSubtype="4" fill="hold" grpId="0" nodeType="afterEffect">
                                  <p:stCondLst>
                                    <p:cond delay="0"/>
                                  </p:stCondLst>
                                  <p:childTnLst>
                                    <p:set>
                                      <p:cBhvr>
                                        <p:cTn id="5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52" dur="500"/>
                                        <p:tgtEl>
                                          <p:spTgt spid="4">
                                            <p:graphicEl>
                                              <a:chart seriesIdx="1" categoryIdx="-4" bldStep="series"/>
                                            </p:graphicEl>
                                          </p:spTgt>
                                        </p:tgtEl>
                                      </p:cBhvr>
                                    </p:animEffect>
                                  </p:childTnLst>
                                </p:cTn>
                              </p:par>
                            </p:childTnLst>
                          </p:cTn>
                        </p:par>
                        <p:par>
                          <p:cTn id="53" fill="hold">
                            <p:stCondLst>
                              <p:cond delay="6000"/>
                            </p:stCondLst>
                            <p:childTnLst>
                              <p:par>
                                <p:cTn id="54" presetID="22" presetClass="entr" presetSubtype="4" fill="hold" grpId="0" nodeType="afterEffect">
                                  <p:stCondLst>
                                    <p:cond delay="0"/>
                                  </p:stCondLst>
                                  <p:childTnLst>
                                    <p:set>
                                      <p:cBhvr>
                                        <p:cTn id="55"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56" dur="500"/>
                                        <p:tgtEl>
                                          <p:spTgt spid="4">
                                            <p:graphicEl>
                                              <a:chart seriesIdx="2" categoryIdx="-4" bldStep="series"/>
                                            </p:graphicEl>
                                          </p:spTgt>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par>
                          <p:cTn id="61" fill="hold">
                            <p:stCondLst>
                              <p:cond delay="7000"/>
                            </p:stCondLst>
                            <p:childTnLst>
                              <p:par>
                                <p:cTn id="62" presetID="22" presetClass="entr" presetSubtype="1" fill="hold" grpId="0"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500"/>
                                        <p:tgtEl>
                                          <p:spTgt spid="6"/>
                                        </p:tgtEl>
                                      </p:cBhvr>
                                    </p:animEffect>
                                  </p:childTnLst>
                                </p:cTn>
                              </p:par>
                            </p:childTnLst>
                          </p:cTn>
                        </p:par>
                        <p:par>
                          <p:cTn id="65" fill="hold">
                            <p:stCondLst>
                              <p:cond delay="7500"/>
                            </p:stCondLst>
                            <p:childTnLst>
                              <p:par>
                                <p:cTn id="66" presetID="22" presetClass="entr" presetSubtype="4" fill="hold" grpId="0" nodeType="afterEffect">
                                  <p:stCondLst>
                                    <p:cond delay="0"/>
                                  </p:stCondLst>
                                  <p:childTnLst>
                                    <p:set>
                                      <p:cBhvr>
                                        <p:cTn id="67"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68" dur="500"/>
                                        <p:tgtEl>
                                          <p:spTgt spid="11">
                                            <p:graphicEl>
                                              <a:chart seriesIdx="-3" categoryIdx="-3" bldStep="gridLegend"/>
                                            </p:graphicEl>
                                          </p:spTgt>
                                        </p:tgtEl>
                                      </p:cBhvr>
                                    </p:animEffect>
                                  </p:childTnLst>
                                </p:cTn>
                              </p:par>
                            </p:childTnLst>
                          </p:cTn>
                        </p:par>
                        <p:par>
                          <p:cTn id="69" fill="hold">
                            <p:stCondLst>
                              <p:cond delay="8000"/>
                            </p:stCondLst>
                            <p:childTnLst>
                              <p:par>
                                <p:cTn id="70" presetID="22" presetClass="entr" presetSubtype="4" fill="hold" grpId="0" nodeType="afterEffect">
                                  <p:stCondLst>
                                    <p:cond delay="0"/>
                                  </p:stCondLst>
                                  <p:childTnLst>
                                    <p:set>
                                      <p:cBhvr>
                                        <p:cTn id="71"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72" dur="500"/>
                                        <p:tgtEl>
                                          <p:spTgt spid="11">
                                            <p:graphicEl>
                                              <a:chart seriesIdx="0" categoryIdx="-4" bldStep="series"/>
                                            </p:graphicEl>
                                          </p:spTgt>
                                        </p:tgtEl>
                                      </p:cBhvr>
                                    </p:animEffect>
                                  </p:childTnLst>
                                </p:cTn>
                              </p:par>
                            </p:childTnLst>
                          </p:cTn>
                        </p:par>
                        <p:par>
                          <p:cTn id="73" fill="hold">
                            <p:stCondLst>
                              <p:cond delay="8500"/>
                            </p:stCondLst>
                            <p:childTnLst>
                              <p:par>
                                <p:cTn id="74" presetID="22" presetClass="entr" presetSubtype="4" fill="hold" grpId="0" nodeType="afterEffect">
                                  <p:stCondLst>
                                    <p:cond delay="0"/>
                                  </p:stCondLst>
                                  <p:childTnLst>
                                    <p:set>
                                      <p:cBhvr>
                                        <p:cTn id="75"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76" dur="500"/>
                                        <p:tgtEl>
                                          <p:spTgt spid="11">
                                            <p:graphicEl>
                                              <a:chart seriesIdx="1" categoryIdx="-4" bldStep="series"/>
                                            </p:graphicEl>
                                          </p:spTgt>
                                        </p:tgtEl>
                                      </p:cBhvr>
                                    </p:animEffect>
                                  </p:childTnLst>
                                </p:cTn>
                              </p:par>
                            </p:childTnLst>
                          </p:cTn>
                        </p:par>
                        <p:par>
                          <p:cTn id="77" fill="hold">
                            <p:stCondLst>
                              <p:cond delay="9000"/>
                            </p:stCondLst>
                            <p:childTnLst>
                              <p:par>
                                <p:cTn id="78" presetID="22" presetClass="entr" presetSubtype="4" fill="hold" grpId="0" nodeType="afterEffect">
                                  <p:stCondLst>
                                    <p:cond delay="0"/>
                                  </p:stCondLst>
                                  <p:childTnLst>
                                    <p:set>
                                      <p:cBhvr>
                                        <p:cTn id="79"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80" dur="500"/>
                                        <p:tgtEl>
                                          <p:spTgt spid="11">
                                            <p:graphicEl>
                                              <a:chart seriesIdx="2" categoryIdx="-4" bldStep="series"/>
                                            </p:graphicEl>
                                          </p:spTgt>
                                        </p:tgtEl>
                                      </p:cBhvr>
                                    </p:animEffect>
                                  </p:childTnLst>
                                </p:cTn>
                              </p:par>
                            </p:childTnLst>
                          </p:cTn>
                        </p:par>
                        <p:par>
                          <p:cTn id="81" fill="hold">
                            <p:stCondLst>
                              <p:cond delay="9500"/>
                            </p:stCondLst>
                            <p:childTnLst>
                              <p:par>
                                <p:cTn id="82" presetID="10" presetClass="entr" presetSubtype="0" fill="hold" grpId="0"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500"/>
                                        <p:tgtEl>
                                          <p:spTgt spid="7"/>
                                        </p:tgtEl>
                                      </p:cBhvr>
                                    </p:animEffect>
                                  </p:childTnLst>
                                </p:cTn>
                              </p:par>
                            </p:childTnLst>
                          </p:cTn>
                        </p:par>
                        <p:par>
                          <p:cTn id="85" fill="hold">
                            <p:stCondLst>
                              <p:cond delay="10000"/>
                            </p:stCondLst>
                            <p:childTnLst>
                              <p:par>
                                <p:cTn id="86" presetID="22" presetClass="entr" presetSubtype="1" fill="hold" grpId="0" nodeType="after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up)">
                                      <p:cBhvr>
                                        <p:cTn id="88" dur="500"/>
                                        <p:tgtEl>
                                          <p:spTgt spid="8"/>
                                        </p:tgtEl>
                                      </p:cBhvr>
                                    </p:animEffect>
                                  </p:childTnLst>
                                </p:cTn>
                              </p:par>
                            </p:childTnLst>
                          </p:cTn>
                        </p:par>
                        <p:par>
                          <p:cTn id="89" fill="hold">
                            <p:stCondLst>
                              <p:cond delay="10500"/>
                            </p:stCondLst>
                            <p:childTnLst>
                              <p:par>
                                <p:cTn id="90" presetID="22" presetClass="entr" presetSubtype="4" fill="hold" grpId="0" nodeType="afterEffect">
                                  <p:stCondLst>
                                    <p:cond delay="0"/>
                                  </p:stCondLst>
                                  <p:childTnLst>
                                    <p:set>
                                      <p:cBhvr>
                                        <p:cTn id="91"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wipe(down)">
                                      <p:cBhvr>
                                        <p:cTn id="92" dur="500"/>
                                        <p:tgtEl>
                                          <p:spTgt spid="12">
                                            <p:graphicEl>
                                              <a:chart seriesIdx="-3" categoryIdx="-3" bldStep="gridLegend"/>
                                            </p:graphicEl>
                                          </p:spTgt>
                                        </p:tgtEl>
                                      </p:cBhvr>
                                    </p:animEffect>
                                  </p:childTnLst>
                                </p:cTn>
                              </p:par>
                            </p:childTnLst>
                          </p:cTn>
                        </p:par>
                        <p:par>
                          <p:cTn id="93" fill="hold">
                            <p:stCondLst>
                              <p:cond delay="11000"/>
                            </p:stCondLst>
                            <p:childTnLst>
                              <p:par>
                                <p:cTn id="94" presetID="22" presetClass="entr" presetSubtype="4" fill="hold" grpId="0" nodeType="afterEffect">
                                  <p:stCondLst>
                                    <p:cond delay="0"/>
                                  </p:stCondLst>
                                  <p:childTnLst>
                                    <p:set>
                                      <p:cBhvr>
                                        <p:cTn id="95"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wipe(down)">
                                      <p:cBhvr>
                                        <p:cTn id="96" dur="500"/>
                                        <p:tgtEl>
                                          <p:spTgt spid="12">
                                            <p:graphicEl>
                                              <a:chart seriesIdx="0" categoryIdx="-4" bldStep="series"/>
                                            </p:graphicEl>
                                          </p:spTgt>
                                        </p:tgtEl>
                                      </p:cBhvr>
                                    </p:animEffect>
                                  </p:childTnLst>
                                </p:cTn>
                              </p:par>
                            </p:childTnLst>
                          </p:cTn>
                        </p:par>
                        <p:par>
                          <p:cTn id="97" fill="hold">
                            <p:stCondLst>
                              <p:cond delay="11500"/>
                            </p:stCondLst>
                            <p:childTnLst>
                              <p:par>
                                <p:cTn id="98" presetID="22" presetClass="entr" presetSubtype="4" fill="hold" grpId="0" nodeType="afterEffect">
                                  <p:stCondLst>
                                    <p:cond delay="0"/>
                                  </p:stCondLst>
                                  <p:childTnLst>
                                    <p:set>
                                      <p:cBhvr>
                                        <p:cTn id="9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wipe(down)">
                                      <p:cBhvr>
                                        <p:cTn id="100" dur="500"/>
                                        <p:tgtEl>
                                          <p:spTgt spid="12">
                                            <p:graphicEl>
                                              <a:chart seriesIdx="1" categoryIdx="-4" bldStep="series"/>
                                            </p:graphicEl>
                                          </p:spTgt>
                                        </p:tgtEl>
                                      </p:cBhvr>
                                    </p:animEffect>
                                  </p:childTnLst>
                                </p:cTn>
                              </p:par>
                            </p:childTnLst>
                          </p:cTn>
                        </p:par>
                        <p:par>
                          <p:cTn id="101" fill="hold">
                            <p:stCondLst>
                              <p:cond delay="12000"/>
                            </p:stCondLst>
                            <p:childTnLst>
                              <p:par>
                                <p:cTn id="102" presetID="22" presetClass="entr" presetSubtype="4" fill="hold" grpId="0" nodeType="afterEffect">
                                  <p:stCondLst>
                                    <p:cond delay="0"/>
                                  </p:stCondLst>
                                  <p:childTnLst>
                                    <p:set>
                                      <p:cBhvr>
                                        <p:cTn id="103"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wipe(down)">
                                      <p:cBhvr>
                                        <p:cTn id="104" dur="500"/>
                                        <p:tgtEl>
                                          <p:spTgt spid="12">
                                            <p:graphicEl>
                                              <a:chart seriesIdx="2" categoryIdx="-4" bldStep="series"/>
                                            </p:graphicEl>
                                          </p:spTgt>
                                        </p:tgtEl>
                                      </p:cBhvr>
                                    </p:animEffect>
                                  </p:childTnLst>
                                </p:cTn>
                              </p:par>
                            </p:childTnLst>
                          </p:cTn>
                        </p:par>
                        <p:par>
                          <p:cTn id="105" fill="hold">
                            <p:stCondLst>
                              <p:cond delay="12500"/>
                            </p:stCondLst>
                            <p:childTnLst>
                              <p:par>
                                <p:cTn id="106" presetID="10" presetClass="entr" presetSubtype="0" fill="hold" grpId="0" nodeType="after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fade">
                                      <p:cBhvr>
                                        <p:cTn id="108" dur="500"/>
                                        <p:tgtEl>
                                          <p:spTgt spid="9"/>
                                        </p:tgtEl>
                                      </p:cBhvr>
                                    </p:animEffect>
                                  </p:childTnLst>
                                </p:cTn>
                              </p:par>
                            </p:childTnLst>
                          </p:cTn>
                        </p:par>
                        <p:par>
                          <p:cTn id="109" fill="hold">
                            <p:stCondLst>
                              <p:cond delay="13000"/>
                            </p:stCondLst>
                            <p:childTnLst>
                              <p:par>
                                <p:cTn id="110" presetID="22" presetClass="entr" presetSubtype="1"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up)">
                                      <p:cBhvr>
                                        <p:cTn id="1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 grpId="0"/>
      <p:bldP spid="3" grpId="0" animBg="1"/>
      <p:bldGraphic spid="4" grpId="0">
        <p:bldSub>
          <a:bldChart bld="series"/>
        </p:bldSub>
      </p:bldGraphic>
      <p:bldP spid="5" grpId="0"/>
      <p:bldP spid="6" grpId="0"/>
      <p:bldP spid="7" grpId="0"/>
      <p:bldP spid="8" grpId="0"/>
      <p:bldGraphic spid="11" grpId="0">
        <p:bldSub>
          <a:bldChart bld="series"/>
        </p:bldSub>
      </p:bldGraphic>
      <p:bldP spid="9" grpId="0"/>
      <p:bldP spid="10" grpId="0"/>
      <p:bldGraphic spid="12" grpId="0">
        <p:bldSub>
          <a:bldChart bld="series"/>
        </p:bldSub>
      </p:bldGraphic>
      <p:bldGraphic spid="27" grpId="0">
        <p:bldSub>
          <a:bldChart bld="series"/>
        </p:bldSub>
      </p:bldGraphic>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5A04-5500-47B4-8CA9-9CB16C8EDB4E}"/>
              </a:ext>
            </a:extLst>
          </p:cNvPr>
          <p:cNvSpPr>
            <a:spLocks noGrp="1"/>
          </p:cNvSpPr>
          <p:nvPr>
            <p:ph type="title"/>
          </p:nvPr>
        </p:nvSpPr>
        <p:spPr/>
        <p:txBody>
          <a:bodyPr anchor="ctr"/>
          <a:lstStyle/>
          <a:p>
            <a:r>
              <a:rPr lang="en-US"/>
              <a:t>SAMPLE INFOGRAPHIC</a:t>
            </a:r>
          </a:p>
        </p:txBody>
      </p:sp>
      <p:grpSp>
        <p:nvGrpSpPr>
          <p:cNvPr id="25" name="Group 24">
            <a:extLst>
              <a:ext uri="{FF2B5EF4-FFF2-40B4-BE49-F238E27FC236}">
                <a16:creationId xmlns:a16="http://schemas.microsoft.com/office/drawing/2014/main" id="{887F125E-E4A8-4BC6-959A-B8622C849408}"/>
              </a:ext>
            </a:extLst>
          </p:cNvPr>
          <p:cNvGrpSpPr/>
          <p:nvPr/>
        </p:nvGrpSpPr>
        <p:grpSpPr>
          <a:xfrm>
            <a:off x="2800730" y="1994246"/>
            <a:ext cx="3543704" cy="3097216"/>
            <a:chOff x="3843041" y="1515995"/>
            <a:chExt cx="4507388" cy="3939482"/>
          </a:xfrm>
        </p:grpSpPr>
        <p:sp>
          <p:nvSpPr>
            <p:cNvPr id="6" name="Freeform: Shape 5">
              <a:extLst>
                <a:ext uri="{FF2B5EF4-FFF2-40B4-BE49-F238E27FC236}">
                  <a16:creationId xmlns:a16="http://schemas.microsoft.com/office/drawing/2014/main" id="{ACFCA8B8-EBCA-4F77-8E71-179B55E3D8D1}"/>
                </a:ext>
              </a:extLst>
            </p:cNvPr>
            <p:cNvSpPr/>
            <p:nvPr/>
          </p:nvSpPr>
          <p:spPr>
            <a:xfrm>
              <a:off x="6467773" y="3534604"/>
              <a:ext cx="1882656" cy="1050355"/>
            </a:xfrm>
            <a:custGeom>
              <a:avLst/>
              <a:gdLst>
                <a:gd name="connsiteX0" fmla="*/ 107260 w 1882656"/>
                <a:gd name="connsiteY0" fmla="*/ 12 h 1050354"/>
                <a:gd name="connsiteX1" fmla="*/ 12 w 1882656"/>
                <a:gd name="connsiteY1" fmla="*/ 110370 h 1050354"/>
                <a:gd name="connsiteX2" fmla="*/ 940606 w 1882656"/>
                <a:gd name="connsiteY2" fmla="*/ 1050367 h 1050354"/>
                <a:gd name="connsiteX3" fmla="*/ 1879965 w 1882656"/>
                <a:gd name="connsiteY3" fmla="*/ 134176 h 1050354"/>
                <a:gd name="connsiteX4" fmla="*/ 1772330 w 1882656"/>
                <a:gd name="connsiteY4" fmla="*/ 1556 h 1050354"/>
                <a:gd name="connsiteX5" fmla="*/ 1772330 w 1882656"/>
                <a:gd name="connsiteY5" fmla="*/ 219183 h 1050354"/>
                <a:gd name="connsiteX6" fmla="*/ 1663428 w 1882656"/>
                <a:gd name="connsiteY6" fmla="*/ 110370 h 1050354"/>
                <a:gd name="connsiteX7" fmla="*/ 940606 w 1882656"/>
                <a:gd name="connsiteY7" fmla="*/ 832725 h 1050354"/>
                <a:gd name="connsiteX8" fmla="*/ 217784 w 1882656"/>
                <a:gd name="connsiteY8" fmla="*/ 110370 h 1050354"/>
                <a:gd name="connsiteX9" fmla="*/ 107260 w 1882656"/>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2656" h="1050354">
                  <a:moveTo>
                    <a:pt x="107260" y="12"/>
                  </a:moveTo>
                  <a:cubicBezTo>
                    <a:pt x="47163" y="923"/>
                    <a:pt x="-869" y="50312"/>
                    <a:pt x="12" y="110370"/>
                  </a:cubicBezTo>
                  <a:cubicBezTo>
                    <a:pt x="12" y="628206"/>
                    <a:pt x="422409" y="1050367"/>
                    <a:pt x="940606" y="1050367"/>
                  </a:cubicBezTo>
                  <a:cubicBezTo>
                    <a:pt x="1450755" y="1050367"/>
                    <a:pt x="1867173" y="640974"/>
                    <a:pt x="1879965" y="134176"/>
                  </a:cubicBezTo>
                  <a:cubicBezTo>
                    <a:pt x="1895383" y="65597"/>
                    <a:pt x="1842655" y="630"/>
                    <a:pt x="1772330" y="1556"/>
                  </a:cubicBezTo>
                  <a:lnTo>
                    <a:pt x="1772330" y="219183"/>
                  </a:lnTo>
                  <a:lnTo>
                    <a:pt x="1663428" y="110370"/>
                  </a:lnTo>
                  <a:cubicBezTo>
                    <a:pt x="1663428" y="510592"/>
                    <a:pt x="1341081" y="832725"/>
                    <a:pt x="940606" y="832725"/>
                  </a:cubicBezTo>
                  <a:cubicBezTo>
                    <a:pt x="540116" y="832725"/>
                    <a:pt x="217784" y="510592"/>
                    <a:pt x="217784" y="110370"/>
                  </a:cubicBezTo>
                  <a:cubicBezTo>
                    <a:pt x="218634" y="49031"/>
                    <a:pt x="168625" y="-899"/>
                    <a:pt x="107260"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7" name="Freeform: Shape 6">
              <a:extLst>
                <a:ext uri="{FF2B5EF4-FFF2-40B4-BE49-F238E27FC236}">
                  <a16:creationId xmlns:a16="http://schemas.microsoft.com/office/drawing/2014/main" id="{E1B65325-AF0B-4864-B135-54D098D11017}"/>
                </a:ext>
              </a:extLst>
            </p:cNvPr>
            <p:cNvSpPr/>
            <p:nvPr/>
          </p:nvSpPr>
          <p:spPr>
            <a:xfrm>
              <a:off x="6162864" y="3472613"/>
              <a:ext cx="1051643" cy="1982864"/>
            </a:xfrm>
            <a:custGeom>
              <a:avLst/>
              <a:gdLst>
                <a:gd name="connsiteX0" fmla="*/ 0 w 1051643"/>
                <a:gd name="connsiteY0" fmla="*/ 0 h 1982864"/>
                <a:gd name="connsiteX1" fmla="*/ 0 w 1051643"/>
                <a:gd name="connsiteY1" fmla="*/ 1036383 h 1982864"/>
                <a:gd name="connsiteX2" fmla="*/ 154 w 1051643"/>
                <a:gd name="connsiteY2" fmla="*/ 1036383 h 1982864"/>
                <a:gd name="connsiteX3" fmla="*/ 31 w 1051643"/>
                <a:gd name="connsiteY3" fmla="*/ 1042882 h 1982864"/>
                <a:gd name="connsiteX4" fmla="*/ 940625 w 1051643"/>
                <a:gd name="connsiteY4" fmla="*/ 1982864 h 1982864"/>
                <a:gd name="connsiteX5" fmla="*/ 941459 w 1051643"/>
                <a:gd name="connsiteY5" fmla="*/ 1982864 h 1982864"/>
                <a:gd name="connsiteX6" fmla="*/ 1051643 w 1051643"/>
                <a:gd name="connsiteY6" fmla="*/ 1873989 h 1982864"/>
                <a:gd name="connsiteX7" fmla="*/ 941367 w 1051643"/>
                <a:gd name="connsiteY7" fmla="*/ 1765238 h 1982864"/>
                <a:gd name="connsiteX8" fmla="*/ 940625 w 1051643"/>
                <a:gd name="connsiteY8" fmla="*/ 1765238 h 1982864"/>
                <a:gd name="connsiteX9" fmla="*/ 217788 w 1051643"/>
                <a:gd name="connsiteY9" fmla="*/ 1042882 h 1982864"/>
                <a:gd name="connsiteX10" fmla="*/ 217556 w 1051643"/>
                <a:gd name="connsiteY10" fmla="*/ 1036383 h 1982864"/>
                <a:gd name="connsiteX11" fmla="*/ 217788 w 1051643"/>
                <a:gd name="connsiteY11" fmla="*/ 1036383 h 1982864"/>
                <a:gd name="connsiteX12" fmla="*/ 217788 w 1051643"/>
                <a:gd name="connsiteY12" fmla="*/ 0 h 1982864"/>
                <a:gd name="connsiteX13" fmla="*/ 0 w 1051643"/>
                <a:gd name="connsiteY13"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1643" h="1982864">
                  <a:moveTo>
                    <a:pt x="0" y="0"/>
                  </a:moveTo>
                  <a:lnTo>
                    <a:pt x="0" y="1036383"/>
                  </a:lnTo>
                  <a:lnTo>
                    <a:pt x="154" y="1036383"/>
                  </a:lnTo>
                  <a:cubicBezTo>
                    <a:pt x="46" y="1038544"/>
                    <a:pt x="0" y="1040705"/>
                    <a:pt x="31" y="1042882"/>
                  </a:cubicBezTo>
                  <a:cubicBezTo>
                    <a:pt x="46" y="1560734"/>
                    <a:pt x="422443" y="1982864"/>
                    <a:pt x="940625" y="1982864"/>
                  </a:cubicBezTo>
                  <a:cubicBezTo>
                    <a:pt x="940919" y="1982864"/>
                    <a:pt x="941212" y="1982864"/>
                    <a:pt x="941459" y="1982864"/>
                  </a:cubicBezTo>
                  <a:cubicBezTo>
                    <a:pt x="1002144" y="1983559"/>
                    <a:pt x="1051690" y="1934618"/>
                    <a:pt x="1051643" y="1873989"/>
                  </a:cubicBezTo>
                  <a:cubicBezTo>
                    <a:pt x="1051612" y="1813376"/>
                    <a:pt x="1002005" y="1764466"/>
                    <a:pt x="941367" y="1765238"/>
                  </a:cubicBezTo>
                  <a:cubicBezTo>
                    <a:pt x="941104" y="1765238"/>
                    <a:pt x="940841" y="1765238"/>
                    <a:pt x="940625" y="1765238"/>
                  </a:cubicBezTo>
                  <a:cubicBezTo>
                    <a:pt x="540135" y="1765238"/>
                    <a:pt x="217788" y="1443105"/>
                    <a:pt x="217788" y="1042882"/>
                  </a:cubicBezTo>
                  <a:cubicBezTo>
                    <a:pt x="217788" y="1040705"/>
                    <a:pt x="217710" y="1038559"/>
                    <a:pt x="217556" y="1036383"/>
                  </a:cubicBezTo>
                  <a:lnTo>
                    <a:pt x="217788" y="1036383"/>
                  </a:lnTo>
                  <a:lnTo>
                    <a:pt x="217788" y="0"/>
                  </a:lnTo>
                  <a:lnTo>
                    <a:pt x="0"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8" name="Freeform: Shape 7">
              <a:extLst>
                <a:ext uri="{FF2B5EF4-FFF2-40B4-BE49-F238E27FC236}">
                  <a16:creationId xmlns:a16="http://schemas.microsoft.com/office/drawing/2014/main" id="{2A17CBB4-C225-400B-BAFF-0FC9A20DF126}"/>
                </a:ext>
              </a:extLst>
            </p:cNvPr>
            <p:cNvSpPr/>
            <p:nvPr/>
          </p:nvSpPr>
          <p:spPr>
            <a:xfrm>
              <a:off x="3843041" y="3534604"/>
              <a:ext cx="1881204" cy="1050355"/>
            </a:xfrm>
            <a:custGeom>
              <a:avLst/>
              <a:gdLst>
                <a:gd name="connsiteX0" fmla="*/ 1770665 w 1881204"/>
                <a:gd name="connsiteY0" fmla="*/ 12 h 1050354"/>
                <a:gd name="connsiteX1" fmla="*/ 1663417 w 1881204"/>
                <a:gd name="connsiteY1" fmla="*/ 110370 h 1050354"/>
                <a:gd name="connsiteX2" fmla="*/ 940579 w 1881204"/>
                <a:gd name="connsiteY2" fmla="*/ 832725 h 1050354"/>
                <a:gd name="connsiteX3" fmla="*/ 218405 w 1881204"/>
                <a:gd name="connsiteY3" fmla="*/ 123307 h 1050354"/>
                <a:gd name="connsiteX4" fmla="*/ 108855 w 1881204"/>
                <a:gd name="connsiteY4" fmla="*/ 1556 h 1050354"/>
                <a:gd name="connsiteX5" fmla="*/ 108855 w 1881204"/>
                <a:gd name="connsiteY5" fmla="*/ 219183 h 1050354"/>
                <a:gd name="connsiteX6" fmla="*/ 0 w 1881204"/>
                <a:gd name="connsiteY6" fmla="*/ 110370 h 1050354"/>
                <a:gd name="connsiteX7" fmla="*/ 940579 w 1881204"/>
                <a:gd name="connsiteY7" fmla="*/ 1050367 h 1050354"/>
                <a:gd name="connsiteX8" fmla="*/ 1881204 w 1881204"/>
                <a:gd name="connsiteY8" fmla="*/ 110370 h 1050354"/>
                <a:gd name="connsiteX9" fmla="*/ 1770665 w 1881204"/>
                <a:gd name="connsiteY9" fmla="*/ 12 h 105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204" h="1050354">
                  <a:moveTo>
                    <a:pt x="1770665" y="12"/>
                  </a:moveTo>
                  <a:cubicBezTo>
                    <a:pt x="1710583" y="923"/>
                    <a:pt x="1662551" y="50312"/>
                    <a:pt x="1663417" y="110370"/>
                  </a:cubicBezTo>
                  <a:cubicBezTo>
                    <a:pt x="1663432" y="510592"/>
                    <a:pt x="1341084" y="832725"/>
                    <a:pt x="940579" y="832725"/>
                  </a:cubicBezTo>
                  <a:cubicBezTo>
                    <a:pt x="544461" y="832725"/>
                    <a:pt x="225342" y="517462"/>
                    <a:pt x="218405" y="123307"/>
                  </a:cubicBezTo>
                  <a:cubicBezTo>
                    <a:pt x="226269" y="57985"/>
                    <a:pt x="174715" y="707"/>
                    <a:pt x="108855" y="1556"/>
                  </a:cubicBezTo>
                  <a:lnTo>
                    <a:pt x="108855" y="219183"/>
                  </a:lnTo>
                  <a:lnTo>
                    <a:pt x="0" y="110370"/>
                  </a:lnTo>
                  <a:cubicBezTo>
                    <a:pt x="0" y="628206"/>
                    <a:pt x="422397" y="1050367"/>
                    <a:pt x="940579" y="1050367"/>
                  </a:cubicBezTo>
                  <a:cubicBezTo>
                    <a:pt x="1458776" y="1050367"/>
                    <a:pt x="1881204" y="628206"/>
                    <a:pt x="1881204" y="110370"/>
                  </a:cubicBezTo>
                  <a:cubicBezTo>
                    <a:pt x="1882054" y="49031"/>
                    <a:pt x="1832045" y="-899"/>
                    <a:pt x="1770665" y="12"/>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1" name="Freeform: Shape 10">
              <a:extLst>
                <a:ext uri="{FF2B5EF4-FFF2-40B4-BE49-F238E27FC236}">
                  <a16:creationId xmlns:a16="http://schemas.microsoft.com/office/drawing/2014/main" id="{A9F14C93-C584-4BF4-B62C-7315985A15D8}"/>
                </a:ext>
              </a:extLst>
            </p:cNvPr>
            <p:cNvSpPr/>
            <p:nvPr/>
          </p:nvSpPr>
          <p:spPr>
            <a:xfrm>
              <a:off x="4980937" y="3472613"/>
              <a:ext cx="1048198" cy="1982864"/>
            </a:xfrm>
            <a:custGeom>
              <a:avLst/>
              <a:gdLst>
                <a:gd name="connsiteX0" fmla="*/ 830411 w 1048198"/>
                <a:gd name="connsiteY0" fmla="*/ 0 h 1982864"/>
                <a:gd name="connsiteX1" fmla="*/ 830411 w 1048198"/>
                <a:gd name="connsiteY1" fmla="*/ 1036383 h 1982864"/>
                <a:gd name="connsiteX2" fmla="*/ 830565 w 1048198"/>
                <a:gd name="connsiteY2" fmla="*/ 1036383 h 1982864"/>
                <a:gd name="connsiteX3" fmla="*/ 830411 w 1048198"/>
                <a:gd name="connsiteY3" fmla="*/ 1042882 h 1982864"/>
                <a:gd name="connsiteX4" fmla="*/ 107573 w 1048198"/>
                <a:gd name="connsiteY4" fmla="*/ 1765238 h 1982864"/>
                <a:gd name="connsiteX5" fmla="*/ 0 w 1048198"/>
                <a:gd name="connsiteY5" fmla="*/ 1874051 h 1982864"/>
                <a:gd name="connsiteX6" fmla="*/ 107573 w 1048198"/>
                <a:gd name="connsiteY6" fmla="*/ 1982864 h 1982864"/>
                <a:gd name="connsiteX7" fmla="*/ 120411 w 1048198"/>
                <a:gd name="connsiteY7" fmla="*/ 1982216 h 1982864"/>
                <a:gd name="connsiteX8" fmla="*/ 1048198 w 1048198"/>
                <a:gd name="connsiteY8" fmla="*/ 1042882 h 1982864"/>
                <a:gd name="connsiteX9" fmla="*/ 1047951 w 1048198"/>
                <a:gd name="connsiteY9" fmla="*/ 1036383 h 1982864"/>
                <a:gd name="connsiteX10" fmla="*/ 1048198 w 1048198"/>
                <a:gd name="connsiteY10" fmla="*/ 1036383 h 1982864"/>
                <a:gd name="connsiteX11" fmla="*/ 1048198 w 1048198"/>
                <a:gd name="connsiteY11" fmla="*/ 0 h 1982864"/>
                <a:gd name="connsiteX12" fmla="*/ 830411 w 1048198"/>
                <a:gd name="connsiteY12" fmla="*/ 0 h 198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198" h="1982864">
                  <a:moveTo>
                    <a:pt x="830411" y="0"/>
                  </a:moveTo>
                  <a:lnTo>
                    <a:pt x="830411" y="1036383"/>
                  </a:lnTo>
                  <a:lnTo>
                    <a:pt x="830565" y="1036383"/>
                  </a:lnTo>
                  <a:cubicBezTo>
                    <a:pt x="830441" y="1038544"/>
                    <a:pt x="830364" y="1040705"/>
                    <a:pt x="830411" y="1042882"/>
                  </a:cubicBezTo>
                  <a:cubicBezTo>
                    <a:pt x="830411" y="1443105"/>
                    <a:pt x="508063" y="1765238"/>
                    <a:pt x="107573" y="1765238"/>
                  </a:cubicBezTo>
                  <a:cubicBezTo>
                    <a:pt x="47954" y="1765979"/>
                    <a:pt x="0" y="1814472"/>
                    <a:pt x="0" y="1874051"/>
                  </a:cubicBezTo>
                  <a:cubicBezTo>
                    <a:pt x="0" y="1933630"/>
                    <a:pt x="47954" y="1982139"/>
                    <a:pt x="107573" y="1982864"/>
                  </a:cubicBezTo>
                  <a:cubicBezTo>
                    <a:pt x="111868" y="1982911"/>
                    <a:pt x="116163" y="1982695"/>
                    <a:pt x="120411" y="1982216"/>
                  </a:cubicBezTo>
                  <a:cubicBezTo>
                    <a:pt x="632661" y="1975253"/>
                    <a:pt x="1048198" y="1556442"/>
                    <a:pt x="1048198" y="1042882"/>
                  </a:cubicBezTo>
                  <a:cubicBezTo>
                    <a:pt x="1048167" y="1040705"/>
                    <a:pt x="1048090" y="1038559"/>
                    <a:pt x="1047951" y="1036383"/>
                  </a:cubicBezTo>
                  <a:lnTo>
                    <a:pt x="1048198" y="1036383"/>
                  </a:lnTo>
                  <a:lnTo>
                    <a:pt x="1048198" y="0"/>
                  </a:lnTo>
                  <a:lnTo>
                    <a:pt x="830411" y="0"/>
                  </a:lnTo>
                  <a:close/>
                </a:path>
              </a:pathLst>
            </a:custGeom>
            <a:solidFill>
              <a:schemeClr val="bg2">
                <a:lumMod val="75000"/>
              </a:schemeClr>
            </a:solidFill>
            <a:ln w="1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3597EE04-2D2F-4040-9D26-F142FACDF084}"/>
                </a:ext>
              </a:extLst>
            </p:cNvPr>
            <p:cNvSpPr/>
            <p:nvPr/>
          </p:nvSpPr>
          <p:spPr>
            <a:xfrm>
              <a:off x="5107296" y="1515995"/>
              <a:ext cx="1977885" cy="2168100"/>
            </a:xfrm>
            <a:custGeom>
              <a:avLst/>
              <a:gdLst>
                <a:gd name="connsiteX0" fmla="*/ 988935 w 1977885"/>
                <a:gd name="connsiteY0" fmla="*/ 0 h 2168100"/>
                <a:gd name="connsiteX1" fmla="*/ 0 w 1977885"/>
                <a:gd name="connsiteY1" fmla="*/ 988321 h 2168100"/>
                <a:gd name="connsiteX2" fmla="*/ 444304 w 1977885"/>
                <a:gd name="connsiteY2" fmla="*/ 1812388 h 2168100"/>
                <a:gd name="connsiteX3" fmla="*/ 434169 w 1977885"/>
                <a:gd name="connsiteY3" fmla="*/ 1826021 h 2168100"/>
                <a:gd name="connsiteX4" fmla="*/ 415507 w 1977885"/>
                <a:gd name="connsiteY4" fmla="*/ 1860449 h 2168100"/>
                <a:gd name="connsiteX5" fmla="*/ 403719 w 1977885"/>
                <a:gd name="connsiteY5" fmla="*/ 1898506 h 2168100"/>
                <a:gd name="connsiteX6" fmla="*/ 399609 w 1977885"/>
                <a:gd name="connsiteY6" fmla="*/ 1939466 h 2168100"/>
                <a:gd name="connsiteX7" fmla="*/ 399609 w 1977885"/>
                <a:gd name="connsiteY7" fmla="*/ 2168100 h 2168100"/>
                <a:gd name="connsiteX8" fmla="*/ 1578245 w 1977885"/>
                <a:gd name="connsiteY8" fmla="*/ 2168100 h 2168100"/>
                <a:gd name="connsiteX9" fmla="*/ 1578245 w 1977885"/>
                <a:gd name="connsiteY9" fmla="*/ 1939466 h 2168100"/>
                <a:gd name="connsiteX10" fmla="*/ 1574166 w 1977885"/>
                <a:gd name="connsiteY10" fmla="*/ 1898506 h 2168100"/>
                <a:gd name="connsiteX11" fmla="*/ 1562348 w 1977885"/>
                <a:gd name="connsiteY11" fmla="*/ 1860449 h 2168100"/>
                <a:gd name="connsiteX12" fmla="*/ 1543716 w 1977885"/>
                <a:gd name="connsiteY12" fmla="*/ 1826021 h 2168100"/>
                <a:gd name="connsiteX13" fmla="*/ 1533659 w 1977885"/>
                <a:gd name="connsiteY13" fmla="*/ 1812496 h 2168100"/>
                <a:gd name="connsiteX14" fmla="*/ 1977885 w 1977885"/>
                <a:gd name="connsiteY14" fmla="*/ 988321 h 2168100"/>
                <a:gd name="connsiteX15" fmla="*/ 988935 w 1977885"/>
                <a:gd name="connsiteY15" fmla="*/ 0 h 2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77885" h="2168100">
                  <a:moveTo>
                    <a:pt x="988935" y="0"/>
                  </a:moveTo>
                  <a:cubicBezTo>
                    <a:pt x="442759" y="0"/>
                    <a:pt x="-31" y="442510"/>
                    <a:pt x="0" y="988321"/>
                  </a:cubicBezTo>
                  <a:cubicBezTo>
                    <a:pt x="263" y="1320134"/>
                    <a:pt x="167145" y="1629653"/>
                    <a:pt x="444304" y="1812388"/>
                  </a:cubicBezTo>
                  <a:cubicBezTo>
                    <a:pt x="440735" y="1816788"/>
                    <a:pt x="437336" y="1821327"/>
                    <a:pt x="434169" y="1826021"/>
                  </a:cubicBezTo>
                  <a:cubicBezTo>
                    <a:pt x="426908" y="1836812"/>
                    <a:pt x="420636" y="1848314"/>
                    <a:pt x="415507" y="1860449"/>
                  </a:cubicBezTo>
                  <a:cubicBezTo>
                    <a:pt x="410408" y="1872584"/>
                    <a:pt x="406438" y="1885306"/>
                    <a:pt x="403719" y="1898506"/>
                  </a:cubicBezTo>
                  <a:cubicBezTo>
                    <a:pt x="401046" y="1911737"/>
                    <a:pt x="399609" y="1925416"/>
                    <a:pt x="399609" y="1939466"/>
                  </a:cubicBezTo>
                  <a:lnTo>
                    <a:pt x="399609" y="2168100"/>
                  </a:lnTo>
                  <a:lnTo>
                    <a:pt x="1578245" y="2168100"/>
                  </a:lnTo>
                  <a:lnTo>
                    <a:pt x="1578245" y="1939466"/>
                  </a:lnTo>
                  <a:cubicBezTo>
                    <a:pt x="1578245" y="1925416"/>
                    <a:pt x="1576839" y="1911753"/>
                    <a:pt x="1574166" y="1898506"/>
                  </a:cubicBezTo>
                  <a:cubicBezTo>
                    <a:pt x="1571447" y="1885306"/>
                    <a:pt x="1567477" y="1872584"/>
                    <a:pt x="1562348" y="1860449"/>
                  </a:cubicBezTo>
                  <a:cubicBezTo>
                    <a:pt x="1557250" y="1848314"/>
                    <a:pt x="1551008" y="1836812"/>
                    <a:pt x="1543716" y="1826021"/>
                  </a:cubicBezTo>
                  <a:cubicBezTo>
                    <a:pt x="1540564" y="1821358"/>
                    <a:pt x="1537181" y="1816865"/>
                    <a:pt x="1533659" y="1812496"/>
                  </a:cubicBezTo>
                  <a:cubicBezTo>
                    <a:pt x="1810802" y="1629715"/>
                    <a:pt x="1977669" y="1320134"/>
                    <a:pt x="1977885" y="988321"/>
                  </a:cubicBezTo>
                  <a:cubicBezTo>
                    <a:pt x="1977916" y="442463"/>
                    <a:pt x="1535126" y="0"/>
                    <a:pt x="988935" y="0"/>
                  </a:cubicBezTo>
                  <a:close/>
                </a:path>
              </a:pathLst>
            </a:custGeom>
            <a:solidFill>
              <a:schemeClr val="bg2">
                <a:lumMod val="75000"/>
              </a:schemeClr>
            </a:solidFill>
            <a:ln w="1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AA9D91D2-FC71-4209-9DE1-5B4CF8AFE091}"/>
                </a:ext>
              </a:extLst>
            </p:cNvPr>
            <p:cNvSpPr/>
            <p:nvPr/>
          </p:nvSpPr>
          <p:spPr>
            <a:xfrm>
              <a:off x="5324389" y="1732942"/>
              <a:ext cx="1543701" cy="1542717"/>
            </a:xfrm>
            <a:custGeom>
              <a:avLst/>
              <a:gdLst>
                <a:gd name="connsiteX0" fmla="*/ 1543701 w 1543700"/>
                <a:gd name="connsiteY0" fmla="*/ 771328 h 1542716"/>
                <a:gd name="connsiteX1" fmla="*/ 771843 w 1543700"/>
                <a:gd name="connsiteY1" fmla="*/ 1542717 h 1542716"/>
                <a:gd name="connsiteX2" fmla="*/ 0 w 1543700"/>
                <a:gd name="connsiteY2" fmla="*/ 771328 h 1542716"/>
                <a:gd name="connsiteX3" fmla="*/ 771843 w 1543700"/>
                <a:gd name="connsiteY3" fmla="*/ 0 h 1542716"/>
                <a:gd name="connsiteX4" fmla="*/ 1543701 w 1543700"/>
                <a:gd name="connsiteY4" fmla="*/ 771328 h 154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700" h="1542716">
                  <a:moveTo>
                    <a:pt x="1543701" y="771328"/>
                  </a:moveTo>
                  <a:cubicBezTo>
                    <a:pt x="1543701" y="1197379"/>
                    <a:pt x="1198133" y="1542717"/>
                    <a:pt x="771843" y="1542717"/>
                  </a:cubicBezTo>
                  <a:cubicBezTo>
                    <a:pt x="345568" y="1542717"/>
                    <a:pt x="0" y="1197379"/>
                    <a:pt x="0" y="771328"/>
                  </a:cubicBezTo>
                  <a:cubicBezTo>
                    <a:pt x="0" y="345337"/>
                    <a:pt x="345568" y="0"/>
                    <a:pt x="771843" y="0"/>
                  </a:cubicBezTo>
                  <a:cubicBezTo>
                    <a:pt x="1198133" y="0"/>
                    <a:pt x="1543701" y="345337"/>
                    <a:pt x="1543701" y="771328"/>
                  </a:cubicBezTo>
                  <a:close/>
                </a:path>
              </a:pathLst>
            </a:custGeom>
            <a:solidFill>
              <a:srgbClr val="FFFFFF"/>
            </a:solidFill>
            <a:ln w="15" cap="flat">
              <a:noFill/>
              <a:prstDash val="solid"/>
              <a:miter/>
            </a:ln>
          </p:spPr>
          <p:txBody>
            <a:bodyPr rtlCol="0" anchor="ctr"/>
            <a:lstStyle/>
            <a:p>
              <a:endParaRPr lang="en-US" sz="1350"/>
            </a:p>
          </p:txBody>
        </p:sp>
      </p:grpSp>
      <p:grpSp>
        <p:nvGrpSpPr>
          <p:cNvPr id="24" name="Group 23">
            <a:extLst>
              <a:ext uri="{FF2B5EF4-FFF2-40B4-BE49-F238E27FC236}">
                <a16:creationId xmlns:a16="http://schemas.microsoft.com/office/drawing/2014/main" id="{EBB7A2F0-DC75-4924-A320-7A7F25767C1D}"/>
              </a:ext>
            </a:extLst>
          </p:cNvPr>
          <p:cNvGrpSpPr/>
          <p:nvPr/>
        </p:nvGrpSpPr>
        <p:grpSpPr>
          <a:xfrm>
            <a:off x="2498242" y="3503825"/>
            <a:ext cx="792318" cy="792488"/>
            <a:chOff x="3458293" y="3436093"/>
            <a:chExt cx="1007783" cy="1008000"/>
          </a:xfrm>
        </p:grpSpPr>
        <p:sp>
          <p:nvSpPr>
            <p:cNvPr id="9" name="Freeform: Shape 8">
              <a:extLst>
                <a:ext uri="{FF2B5EF4-FFF2-40B4-BE49-F238E27FC236}">
                  <a16:creationId xmlns:a16="http://schemas.microsoft.com/office/drawing/2014/main" id="{42A0DD8A-2E9C-4D1A-9B5B-E6F923EE9C8E}"/>
                </a:ext>
              </a:extLst>
            </p:cNvPr>
            <p:cNvSpPr/>
            <p:nvPr/>
          </p:nvSpPr>
          <p:spPr>
            <a:xfrm>
              <a:off x="3458293" y="3436093"/>
              <a:ext cx="1007783" cy="1008000"/>
            </a:xfrm>
            <a:custGeom>
              <a:avLst/>
              <a:gdLst>
                <a:gd name="connsiteX0" fmla="*/ 608669 w 1007782"/>
                <a:gd name="connsiteY0" fmla="*/ 996018 h 1007110"/>
                <a:gd name="connsiteX1" fmla="*/ 996676 w 1007782"/>
                <a:gd name="connsiteY1" fmla="*/ 398872 h 1007110"/>
                <a:gd name="connsiteX2" fmla="*/ 399162 w 1007782"/>
                <a:gd name="connsiteY2" fmla="*/ 11108 h 1007110"/>
                <a:gd name="connsiteX3" fmla="*/ 11109 w 1007782"/>
                <a:gd name="connsiteY3" fmla="*/ 608223 h 1007110"/>
                <a:gd name="connsiteX4" fmla="*/ 60866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69" y="996018"/>
                  </a:moveTo>
                  <a:cubicBezTo>
                    <a:pt x="880822" y="938214"/>
                    <a:pt x="1054533" y="670843"/>
                    <a:pt x="996676" y="398872"/>
                  </a:cubicBezTo>
                  <a:cubicBezTo>
                    <a:pt x="938865" y="126900"/>
                    <a:pt x="671331" y="-46710"/>
                    <a:pt x="399162" y="11108"/>
                  </a:cubicBezTo>
                  <a:cubicBezTo>
                    <a:pt x="127024" y="68896"/>
                    <a:pt x="-46733" y="336251"/>
                    <a:pt x="11109" y="608223"/>
                  </a:cubicBezTo>
                  <a:cubicBezTo>
                    <a:pt x="68982" y="880195"/>
                    <a:pt x="336500" y="1053805"/>
                    <a:pt x="608669" y="996018"/>
                  </a:cubicBezTo>
                  <a:close/>
                </a:path>
              </a:pathLst>
            </a:custGeom>
            <a:solidFill>
              <a:schemeClr val="accent1"/>
            </a:solidFill>
            <a:ln w="15" cap="flat">
              <a:noFill/>
              <a:prstDash val="solid"/>
              <a:miter/>
            </a:ln>
          </p:spPr>
          <p:txBody>
            <a:bodyPr rtlCol="0" anchor="ctr"/>
            <a:lstStyle/>
            <a:p>
              <a:endParaRPr lang="en-US" sz="1350"/>
            </a:p>
          </p:txBody>
        </p:sp>
        <p:sp>
          <p:nvSpPr>
            <p:cNvPr id="10" name="Freeform: Shape 9">
              <a:extLst>
                <a:ext uri="{FF2B5EF4-FFF2-40B4-BE49-F238E27FC236}">
                  <a16:creationId xmlns:a16="http://schemas.microsoft.com/office/drawing/2014/main" id="{938DBAD3-4BF0-48A8-B4E1-DAE9639263D9}"/>
                </a:ext>
              </a:extLst>
            </p:cNvPr>
            <p:cNvSpPr/>
            <p:nvPr/>
          </p:nvSpPr>
          <p:spPr>
            <a:xfrm>
              <a:off x="3569784" y="3548540"/>
              <a:ext cx="784800" cy="783107"/>
            </a:xfrm>
            <a:custGeom>
              <a:avLst/>
              <a:gdLst>
                <a:gd name="connsiteX0" fmla="*/ 473258 w 783599"/>
                <a:gd name="connsiteY0" fmla="*/ 774484 h 783107"/>
                <a:gd name="connsiteX1" fmla="*/ 774950 w 783599"/>
                <a:gd name="connsiteY1" fmla="*/ 310159 h 783107"/>
                <a:gd name="connsiteX2" fmla="*/ 310377 w 783599"/>
                <a:gd name="connsiteY2" fmla="*/ 8637 h 783107"/>
                <a:gd name="connsiteX3" fmla="*/ 8638 w 783599"/>
                <a:gd name="connsiteY3" fmla="*/ 472947 h 783107"/>
                <a:gd name="connsiteX4" fmla="*/ 473258 w 783599"/>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99" h="783107">
                  <a:moveTo>
                    <a:pt x="473258" y="774484"/>
                  </a:moveTo>
                  <a:cubicBezTo>
                    <a:pt x="684897" y="729526"/>
                    <a:pt x="819969" y="521641"/>
                    <a:pt x="774950" y="310159"/>
                  </a:cubicBezTo>
                  <a:cubicBezTo>
                    <a:pt x="729978" y="98677"/>
                    <a:pt x="521985" y="-36321"/>
                    <a:pt x="310377" y="8637"/>
                  </a:cubicBezTo>
                  <a:cubicBezTo>
                    <a:pt x="98738" y="53580"/>
                    <a:pt x="-36334" y="261480"/>
                    <a:pt x="8638" y="472947"/>
                  </a:cubicBezTo>
                  <a:cubicBezTo>
                    <a:pt x="53627" y="684429"/>
                    <a:pt x="261650" y="819427"/>
                    <a:pt x="473258" y="774484"/>
                  </a:cubicBezTo>
                  <a:close/>
                </a:path>
              </a:pathLst>
            </a:custGeom>
            <a:solidFill>
              <a:schemeClr val="bg1"/>
            </a:solidFill>
            <a:ln w="15" cap="flat">
              <a:noFill/>
              <a:prstDash val="solid"/>
              <a:miter/>
            </a:ln>
          </p:spPr>
          <p:txBody>
            <a:bodyPr rtlCol="0" anchor="ctr"/>
            <a:lstStyle/>
            <a:p>
              <a:endParaRPr lang="en-US" sz="1350"/>
            </a:p>
          </p:txBody>
        </p:sp>
      </p:grpSp>
      <p:grpSp>
        <p:nvGrpSpPr>
          <p:cNvPr id="21" name="Group 20">
            <a:extLst>
              <a:ext uri="{FF2B5EF4-FFF2-40B4-BE49-F238E27FC236}">
                <a16:creationId xmlns:a16="http://schemas.microsoft.com/office/drawing/2014/main" id="{849C748E-FC15-4920-AC96-5001D75CF9BB}"/>
              </a:ext>
            </a:extLst>
          </p:cNvPr>
          <p:cNvGrpSpPr/>
          <p:nvPr/>
        </p:nvGrpSpPr>
        <p:grpSpPr>
          <a:xfrm>
            <a:off x="5853440" y="3503825"/>
            <a:ext cx="792318" cy="792488"/>
            <a:chOff x="7725914" y="3436093"/>
            <a:chExt cx="1007783" cy="1008000"/>
          </a:xfrm>
        </p:grpSpPr>
        <p:sp>
          <p:nvSpPr>
            <p:cNvPr id="12" name="Freeform: Shape 11">
              <a:extLst>
                <a:ext uri="{FF2B5EF4-FFF2-40B4-BE49-F238E27FC236}">
                  <a16:creationId xmlns:a16="http://schemas.microsoft.com/office/drawing/2014/main" id="{6805CEB7-3880-4AD1-8619-140D66F42976}"/>
                </a:ext>
              </a:extLst>
            </p:cNvPr>
            <p:cNvSpPr/>
            <p:nvPr/>
          </p:nvSpPr>
          <p:spPr>
            <a:xfrm>
              <a:off x="7725914" y="3436093"/>
              <a:ext cx="1007783" cy="1008000"/>
            </a:xfrm>
            <a:custGeom>
              <a:avLst/>
              <a:gdLst>
                <a:gd name="connsiteX0" fmla="*/ 608629 w 1007782"/>
                <a:gd name="connsiteY0" fmla="*/ 996018 h 1007110"/>
                <a:gd name="connsiteX1" fmla="*/ 996683 w 1007782"/>
                <a:gd name="connsiteY1" fmla="*/ 398872 h 1007110"/>
                <a:gd name="connsiteX2" fmla="*/ 399123 w 1007782"/>
                <a:gd name="connsiteY2" fmla="*/ 11108 h 1007110"/>
                <a:gd name="connsiteX3" fmla="*/ 11116 w 1007782"/>
                <a:gd name="connsiteY3" fmla="*/ 608223 h 1007110"/>
                <a:gd name="connsiteX4" fmla="*/ 608629 w 1007782"/>
                <a:gd name="connsiteY4" fmla="*/ 996018 h 1007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10">
                  <a:moveTo>
                    <a:pt x="608629" y="996018"/>
                  </a:moveTo>
                  <a:cubicBezTo>
                    <a:pt x="880767" y="938214"/>
                    <a:pt x="1054525" y="670843"/>
                    <a:pt x="996683" y="398872"/>
                  </a:cubicBezTo>
                  <a:cubicBezTo>
                    <a:pt x="938825" y="126900"/>
                    <a:pt x="671291" y="-46710"/>
                    <a:pt x="399123" y="11108"/>
                  </a:cubicBezTo>
                  <a:cubicBezTo>
                    <a:pt x="126985" y="68896"/>
                    <a:pt x="-46742" y="336251"/>
                    <a:pt x="11116" y="608223"/>
                  </a:cubicBezTo>
                  <a:cubicBezTo>
                    <a:pt x="68973" y="880195"/>
                    <a:pt x="336461" y="1053805"/>
                    <a:pt x="608629" y="996018"/>
                  </a:cubicBezTo>
                  <a:close/>
                </a:path>
              </a:pathLst>
            </a:custGeom>
            <a:solidFill>
              <a:schemeClr val="accent2"/>
            </a:solidFill>
            <a:ln w="15" cap="flat">
              <a:noFill/>
              <a:prstDash val="solid"/>
              <a:miter/>
            </a:ln>
          </p:spPr>
          <p:txBody>
            <a:bodyPr rtlCol="0" anchor="ctr"/>
            <a:lstStyle/>
            <a:p>
              <a:endParaRPr lang="en-US" sz="1350"/>
            </a:p>
          </p:txBody>
        </p:sp>
        <p:sp>
          <p:nvSpPr>
            <p:cNvPr id="13" name="Freeform: Shape 12">
              <a:extLst>
                <a:ext uri="{FF2B5EF4-FFF2-40B4-BE49-F238E27FC236}">
                  <a16:creationId xmlns:a16="http://schemas.microsoft.com/office/drawing/2014/main" id="{5FA1550C-39F5-402D-8ACF-A1A7203CC513}"/>
                </a:ext>
              </a:extLst>
            </p:cNvPr>
            <p:cNvSpPr/>
            <p:nvPr/>
          </p:nvSpPr>
          <p:spPr>
            <a:xfrm>
              <a:off x="7837405" y="3548540"/>
              <a:ext cx="784800" cy="783107"/>
            </a:xfrm>
            <a:custGeom>
              <a:avLst/>
              <a:gdLst>
                <a:gd name="connsiteX0" fmla="*/ 473227 w 783583"/>
                <a:gd name="connsiteY0" fmla="*/ 774484 h 783107"/>
                <a:gd name="connsiteX1" fmla="*/ 774950 w 783583"/>
                <a:gd name="connsiteY1" fmla="*/ 310159 h 783107"/>
                <a:gd name="connsiteX2" fmla="*/ 310331 w 783583"/>
                <a:gd name="connsiteY2" fmla="*/ 8637 h 783107"/>
                <a:gd name="connsiteX3" fmla="*/ 8639 w 783583"/>
                <a:gd name="connsiteY3" fmla="*/ 472947 h 783107"/>
                <a:gd name="connsiteX4" fmla="*/ 473227 w 783583"/>
                <a:gd name="connsiteY4" fmla="*/ 774484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27" y="774484"/>
                  </a:moveTo>
                  <a:cubicBezTo>
                    <a:pt x="684851" y="729526"/>
                    <a:pt x="819923" y="521641"/>
                    <a:pt x="774950" y="310159"/>
                  </a:cubicBezTo>
                  <a:cubicBezTo>
                    <a:pt x="729962" y="98677"/>
                    <a:pt x="521939" y="-36321"/>
                    <a:pt x="310331" y="8637"/>
                  </a:cubicBezTo>
                  <a:cubicBezTo>
                    <a:pt x="98738" y="53580"/>
                    <a:pt x="-36334" y="261480"/>
                    <a:pt x="8639" y="472947"/>
                  </a:cubicBezTo>
                  <a:cubicBezTo>
                    <a:pt x="53627" y="684429"/>
                    <a:pt x="261604" y="819427"/>
                    <a:pt x="473227" y="774484"/>
                  </a:cubicBezTo>
                  <a:close/>
                </a:path>
              </a:pathLst>
            </a:custGeom>
            <a:solidFill>
              <a:schemeClr val="bg1"/>
            </a:solidFill>
            <a:ln w="15" cap="flat">
              <a:noFill/>
              <a:prstDash val="solid"/>
              <a:miter/>
            </a:ln>
          </p:spPr>
          <p:txBody>
            <a:bodyPr rtlCol="0" anchor="ctr"/>
            <a:lstStyle/>
            <a:p>
              <a:endParaRPr lang="en-US" sz="1350"/>
            </a:p>
          </p:txBody>
        </p:sp>
      </p:grpSp>
      <p:grpSp>
        <p:nvGrpSpPr>
          <p:cNvPr id="22" name="Group 21">
            <a:extLst>
              <a:ext uri="{FF2B5EF4-FFF2-40B4-BE49-F238E27FC236}">
                <a16:creationId xmlns:a16="http://schemas.microsoft.com/office/drawing/2014/main" id="{4B15D9C7-1199-4605-A823-32CBB9A09AE6}"/>
              </a:ext>
            </a:extLst>
          </p:cNvPr>
          <p:cNvGrpSpPr/>
          <p:nvPr/>
        </p:nvGrpSpPr>
        <p:grpSpPr>
          <a:xfrm>
            <a:off x="5271300" y="4530436"/>
            <a:ext cx="792318" cy="792488"/>
            <a:chOff x="6985465" y="4741884"/>
            <a:chExt cx="1007783" cy="1008000"/>
          </a:xfrm>
        </p:grpSpPr>
        <p:sp>
          <p:nvSpPr>
            <p:cNvPr id="14" name="Freeform: Shape 13">
              <a:extLst>
                <a:ext uri="{FF2B5EF4-FFF2-40B4-BE49-F238E27FC236}">
                  <a16:creationId xmlns:a16="http://schemas.microsoft.com/office/drawing/2014/main" id="{7CAB2534-B356-4176-A679-5995FAA602AC}"/>
                </a:ext>
              </a:extLst>
            </p:cNvPr>
            <p:cNvSpPr/>
            <p:nvPr/>
          </p:nvSpPr>
          <p:spPr>
            <a:xfrm>
              <a:off x="6985465" y="4741884"/>
              <a:ext cx="1007783" cy="1008000"/>
            </a:xfrm>
            <a:custGeom>
              <a:avLst/>
              <a:gdLst>
                <a:gd name="connsiteX0" fmla="*/ 608629 w 1007782"/>
                <a:gd name="connsiteY0" fmla="*/ 996033 h 1007125"/>
                <a:gd name="connsiteX1" fmla="*/ 996683 w 1007782"/>
                <a:gd name="connsiteY1" fmla="*/ 398872 h 1007125"/>
                <a:gd name="connsiteX2" fmla="*/ 399123 w 1007782"/>
                <a:gd name="connsiteY2" fmla="*/ 11108 h 1007125"/>
                <a:gd name="connsiteX3" fmla="*/ 11116 w 1007782"/>
                <a:gd name="connsiteY3" fmla="*/ 608239 h 1007125"/>
                <a:gd name="connsiteX4" fmla="*/ 608629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29" y="996033"/>
                  </a:moveTo>
                  <a:cubicBezTo>
                    <a:pt x="880783" y="938214"/>
                    <a:pt x="1054540" y="670843"/>
                    <a:pt x="996683" y="398872"/>
                  </a:cubicBezTo>
                  <a:cubicBezTo>
                    <a:pt x="938825" y="126900"/>
                    <a:pt x="671322" y="-46710"/>
                    <a:pt x="399123" y="11108"/>
                  </a:cubicBezTo>
                  <a:cubicBezTo>
                    <a:pt x="126985" y="68911"/>
                    <a:pt x="-46742" y="336251"/>
                    <a:pt x="11116" y="608239"/>
                  </a:cubicBezTo>
                  <a:cubicBezTo>
                    <a:pt x="68973" y="880210"/>
                    <a:pt x="336461" y="1053805"/>
                    <a:pt x="608629" y="996033"/>
                  </a:cubicBezTo>
                  <a:close/>
                </a:path>
              </a:pathLst>
            </a:custGeom>
            <a:solidFill>
              <a:schemeClr val="accent1"/>
            </a:solidFill>
            <a:ln w="15" cap="flat">
              <a:noFill/>
              <a:prstDash val="solid"/>
              <a:miter/>
            </a:ln>
          </p:spPr>
          <p:txBody>
            <a:bodyPr rtlCol="0" anchor="ctr"/>
            <a:lstStyle/>
            <a:p>
              <a:endParaRPr lang="en-US" sz="1350"/>
            </a:p>
          </p:txBody>
        </p:sp>
        <p:sp>
          <p:nvSpPr>
            <p:cNvPr id="15" name="Freeform: Shape 14">
              <a:extLst>
                <a:ext uri="{FF2B5EF4-FFF2-40B4-BE49-F238E27FC236}">
                  <a16:creationId xmlns:a16="http://schemas.microsoft.com/office/drawing/2014/main" id="{CC04D5ED-BA35-4F0B-81CB-B50D3C22E38F}"/>
                </a:ext>
              </a:extLst>
            </p:cNvPr>
            <p:cNvSpPr/>
            <p:nvPr/>
          </p:nvSpPr>
          <p:spPr>
            <a:xfrm>
              <a:off x="7096956" y="4854331"/>
              <a:ext cx="784800" cy="783107"/>
            </a:xfrm>
            <a:custGeom>
              <a:avLst/>
              <a:gdLst>
                <a:gd name="connsiteX0" fmla="*/ 473216 w 783583"/>
                <a:gd name="connsiteY0" fmla="*/ 774483 h 783107"/>
                <a:gd name="connsiteX1" fmla="*/ 774955 w 783583"/>
                <a:gd name="connsiteY1" fmla="*/ 310158 h 783107"/>
                <a:gd name="connsiteX2" fmla="*/ 310366 w 783583"/>
                <a:gd name="connsiteY2" fmla="*/ 8637 h 783107"/>
                <a:gd name="connsiteX3" fmla="*/ 8643 w 783583"/>
                <a:gd name="connsiteY3" fmla="*/ 472946 h 783107"/>
                <a:gd name="connsiteX4" fmla="*/ 473216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16" y="774483"/>
                  </a:moveTo>
                  <a:cubicBezTo>
                    <a:pt x="684855" y="729525"/>
                    <a:pt x="819943" y="521640"/>
                    <a:pt x="774955" y="310158"/>
                  </a:cubicBezTo>
                  <a:cubicBezTo>
                    <a:pt x="729967" y="98692"/>
                    <a:pt x="521943" y="-36322"/>
                    <a:pt x="310366" y="8637"/>
                  </a:cubicBezTo>
                  <a:cubicBezTo>
                    <a:pt x="98743" y="53579"/>
                    <a:pt x="-36345" y="261479"/>
                    <a:pt x="8643" y="472946"/>
                  </a:cubicBezTo>
                  <a:cubicBezTo>
                    <a:pt x="53631" y="684428"/>
                    <a:pt x="261608" y="819426"/>
                    <a:pt x="473216" y="774483"/>
                  </a:cubicBezTo>
                  <a:close/>
                </a:path>
              </a:pathLst>
            </a:custGeom>
            <a:solidFill>
              <a:schemeClr val="bg1"/>
            </a:solidFill>
            <a:ln w="15" cap="flat">
              <a:noFill/>
              <a:prstDash val="solid"/>
              <a:miter/>
            </a:ln>
          </p:spPr>
          <p:txBody>
            <a:bodyPr rtlCol="0" anchor="ctr"/>
            <a:lstStyle/>
            <a:p>
              <a:endParaRPr lang="en-US" sz="1350"/>
            </a:p>
          </p:txBody>
        </p:sp>
      </p:grpSp>
      <p:grpSp>
        <p:nvGrpSpPr>
          <p:cNvPr id="23" name="Group 22">
            <a:extLst>
              <a:ext uri="{FF2B5EF4-FFF2-40B4-BE49-F238E27FC236}">
                <a16:creationId xmlns:a16="http://schemas.microsoft.com/office/drawing/2014/main" id="{871BD0DE-9E78-4C16-9434-DDC3B46DD595}"/>
              </a:ext>
            </a:extLst>
          </p:cNvPr>
          <p:cNvGrpSpPr/>
          <p:nvPr/>
        </p:nvGrpSpPr>
        <p:grpSpPr>
          <a:xfrm>
            <a:off x="3080387" y="4530436"/>
            <a:ext cx="792318" cy="792488"/>
            <a:chOff x="4198748" y="4741884"/>
            <a:chExt cx="1007783" cy="1008000"/>
          </a:xfrm>
        </p:grpSpPr>
        <p:sp>
          <p:nvSpPr>
            <p:cNvPr id="16" name="Freeform: Shape 15">
              <a:extLst>
                <a:ext uri="{FF2B5EF4-FFF2-40B4-BE49-F238E27FC236}">
                  <a16:creationId xmlns:a16="http://schemas.microsoft.com/office/drawing/2014/main" id="{20E74792-A890-4E31-A4BD-178823035248}"/>
                </a:ext>
              </a:extLst>
            </p:cNvPr>
            <p:cNvSpPr/>
            <p:nvPr/>
          </p:nvSpPr>
          <p:spPr>
            <a:xfrm>
              <a:off x="4198748" y="4741884"/>
              <a:ext cx="1007783" cy="1008000"/>
            </a:xfrm>
            <a:custGeom>
              <a:avLst/>
              <a:gdLst>
                <a:gd name="connsiteX0" fmla="*/ 608664 w 1007782"/>
                <a:gd name="connsiteY0" fmla="*/ 996033 h 1007125"/>
                <a:gd name="connsiteX1" fmla="*/ 996671 w 1007782"/>
                <a:gd name="connsiteY1" fmla="*/ 398872 h 1007125"/>
                <a:gd name="connsiteX2" fmla="*/ 399157 w 1007782"/>
                <a:gd name="connsiteY2" fmla="*/ 11108 h 1007125"/>
                <a:gd name="connsiteX3" fmla="*/ 11119 w 1007782"/>
                <a:gd name="connsiteY3" fmla="*/ 608239 h 1007125"/>
                <a:gd name="connsiteX4" fmla="*/ 608664 w 1007782"/>
                <a:gd name="connsiteY4" fmla="*/ 996033 h 1007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782" h="1007125">
                  <a:moveTo>
                    <a:pt x="608664" y="996033"/>
                  </a:moveTo>
                  <a:cubicBezTo>
                    <a:pt x="880817" y="938214"/>
                    <a:pt x="1054528" y="670843"/>
                    <a:pt x="996671" y="398872"/>
                  </a:cubicBezTo>
                  <a:cubicBezTo>
                    <a:pt x="938814" y="126900"/>
                    <a:pt x="671326" y="-46710"/>
                    <a:pt x="399157" y="11108"/>
                  </a:cubicBezTo>
                  <a:cubicBezTo>
                    <a:pt x="127004" y="68911"/>
                    <a:pt x="-46753" y="336251"/>
                    <a:pt x="11119" y="608239"/>
                  </a:cubicBezTo>
                  <a:cubicBezTo>
                    <a:pt x="68961" y="880210"/>
                    <a:pt x="336495" y="1053805"/>
                    <a:pt x="608664" y="996033"/>
                  </a:cubicBezTo>
                  <a:close/>
                </a:path>
              </a:pathLst>
            </a:custGeom>
            <a:solidFill>
              <a:schemeClr val="accent2"/>
            </a:solidFill>
            <a:ln w="15" cap="flat">
              <a:noFill/>
              <a:prstDash val="solid"/>
              <a:miter/>
            </a:ln>
          </p:spPr>
          <p:txBody>
            <a:bodyPr rtlCol="0" anchor="ctr"/>
            <a:lstStyle/>
            <a:p>
              <a:endParaRPr lang="en-US" sz="1350"/>
            </a:p>
          </p:txBody>
        </p:sp>
        <p:sp>
          <p:nvSpPr>
            <p:cNvPr id="17" name="Freeform: Shape 16">
              <a:extLst>
                <a:ext uri="{FF2B5EF4-FFF2-40B4-BE49-F238E27FC236}">
                  <a16:creationId xmlns:a16="http://schemas.microsoft.com/office/drawing/2014/main" id="{B50DE217-CE48-47BF-B110-C1587D1FEABC}"/>
                </a:ext>
              </a:extLst>
            </p:cNvPr>
            <p:cNvSpPr/>
            <p:nvPr/>
          </p:nvSpPr>
          <p:spPr>
            <a:xfrm>
              <a:off x="4310239" y="4854331"/>
              <a:ext cx="784800" cy="783107"/>
            </a:xfrm>
            <a:custGeom>
              <a:avLst/>
              <a:gdLst>
                <a:gd name="connsiteX0" fmla="*/ 473263 w 783583"/>
                <a:gd name="connsiteY0" fmla="*/ 774483 h 783107"/>
                <a:gd name="connsiteX1" fmla="*/ 774955 w 783583"/>
                <a:gd name="connsiteY1" fmla="*/ 310158 h 783107"/>
                <a:gd name="connsiteX2" fmla="*/ 310382 w 783583"/>
                <a:gd name="connsiteY2" fmla="*/ 8637 h 783107"/>
                <a:gd name="connsiteX3" fmla="*/ 8643 w 783583"/>
                <a:gd name="connsiteY3" fmla="*/ 472946 h 783107"/>
                <a:gd name="connsiteX4" fmla="*/ 473263 w 783583"/>
                <a:gd name="connsiteY4" fmla="*/ 774483 h 78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583" h="783107">
                  <a:moveTo>
                    <a:pt x="473263" y="774483"/>
                  </a:moveTo>
                  <a:cubicBezTo>
                    <a:pt x="684855" y="729525"/>
                    <a:pt x="819943" y="521640"/>
                    <a:pt x="774955" y="310158"/>
                  </a:cubicBezTo>
                  <a:cubicBezTo>
                    <a:pt x="729982" y="98692"/>
                    <a:pt x="521989" y="-36322"/>
                    <a:pt x="310382" y="8637"/>
                  </a:cubicBezTo>
                  <a:cubicBezTo>
                    <a:pt x="98743" y="53579"/>
                    <a:pt x="-36345" y="261479"/>
                    <a:pt x="8643" y="472946"/>
                  </a:cubicBezTo>
                  <a:cubicBezTo>
                    <a:pt x="53631" y="684428"/>
                    <a:pt x="261655" y="819426"/>
                    <a:pt x="473263" y="774483"/>
                  </a:cubicBezTo>
                  <a:close/>
                </a:path>
              </a:pathLst>
            </a:custGeom>
            <a:solidFill>
              <a:schemeClr val="bg1"/>
            </a:solidFill>
            <a:ln w="15" cap="flat">
              <a:noFill/>
              <a:prstDash val="solid"/>
              <a:miter/>
            </a:ln>
          </p:spPr>
          <p:txBody>
            <a:bodyPr rtlCol="0" anchor="ctr"/>
            <a:lstStyle/>
            <a:p>
              <a:endParaRPr lang="en-US" sz="1350"/>
            </a:p>
          </p:txBody>
        </p:sp>
      </p:grpSp>
      <p:grpSp>
        <p:nvGrpSpPr>
          <p:cNvPr id="53" name="Group 52">
            <a:extLst>
              <a:ext uri="{FF2B5EF4-FFF2-40B4-BE49-F238E27FC236}">
                <a16:creationId xmlns:a16="http://schemas.microsoft.com/office/drawing/2014/main" id="{CF54137D-D167-455B-89C5-24BFBCFE5FD5}"/>
              </a:ext>
            </a:extLst>
          </p:cNvPr>
          <p:cNvGrpSpPr/>
          <p:nvPr/>
        </p:nvGrpSpPr>
        <p:grpSpPr>
          <a:xfrm>
            <a:off x="3285510" y="4735644"/>
            <a:ext cx="382071" cy="382071"/>
            <a:chOff x="-196832" y="1553464"/>
            <a:chExt cx="2078567" cy="2078567"/>
          </a:xfrm>
          <a:solidFill>
            <a:schemeClr val="tx1"/>
          </a:solidFill>
        </p:grpSpPr>
        <p:sp>
          <p:nvSpPr>
            <p:cNvPr id="44" name="Freeform: Shape 43">
              <a:extLst>
                <a:ext uri="{FF2B5EF4-FFF2-40B4-BE49-F238E27FC236}">
                  <a16:creationId xmlns:a16="http://schemas.microsoft.com/office/drawing/2014/main" id="{4EDD6609-A99B-4EDF-B373-8E6C3BF3A4FC}"/>
                </a:ext>
              </a:extLst>
            </p:cNvPr>
            <p:cNvSpPr/>
            <p:nvPr/>
          </p:nvSpPr>
          <p:spPr>
            <a:xfrm>
              <a:off x="-196832" y="3381169"/>
              <a:ext cx="1196072" cy="250862"/>
            </a:xfrm>
            <a:custGeom>
              <a:avLst/>
              <a:gdLst>
                <a:gd name="connsiteX0" fmla="*/ 663919 w 1196071"/>
                <a:gd name="connsiteY0" fmla="*/ 0 h 250861"/>
                <a:gd name="connsiteX1" fmla="*/ 211262 w 1196071"/>
                <a:gd name="connsiteY1" fmla="*/ 179187 h 250861"/>
                <a:gd name="connsiteX2" fmla="*/ 0 w 1196071"/>
                <a:gd name="connsiteY2" fmla="*/ 179187 h 250861"/>
                <a:gd name="connsiteX3" fmla="*/ 0 w 1196071"/>
                <a:gd name="connsiteY3" fmla="*/ 250862 h 250861"/>
                <a:gd name="connsiteX4" fmla="*/ 1196754 w 1196071"/>
                <a:gd name="connsiteY4" fmla="*/ 250862 h 250861"/>
                <a:gd name="connsiteX5" fmla="*/ 1106881 w 1196071"/>
                <a:gd name="connsiteY5" fmla="*/ 169982 h 250861"/>
                <a:gd name="connsiteX6" fmla="*/ 663919 w 1196071"/>
                <a:gd name="connsiteY6" fmla="*/ 0 h 25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71" h="250861">
                  <a:moveTo>
                    <a:pt x="663919" y="0"/>
                  </a:moveTo>
                  <a:cubicBezTo>
                    <a:pt x="493114" y="0"/>
                    <a:pt x="333036" y="64465"/>
                    <a:pt x="211262" y="179187"/>
                  </a:cubicBezTo>
                  <a:lnTo>
                    <a:pt x="0" y="179187"/>
                  </a:lnTo>
                  <a:lnTo>
                    <a:pt x="0" y="250862"/>
                  </a:lnTo>
                  <a:lnTo>
                    <a:pt x="1196754" y="250862"/>
                  </a:lnTo>
                  <a:lnTo>
                    <a:pt x="1106881" y="169982"/>
                  </a:lnTo>
                  <a:cubicBezTo>
                    <a:pt x="985055" y="60388"/>
                    <a:pt x="827777" y="0"/>
                    <a:pt x="663919" y="0"/>
                  </a:cubicBezTo>
                  <a:close/>
                </a:path>
              </a:pathLst>
            </a:custGeom>
            <a:grpFill/>
            <a:ln w="4475" cap="flat">
              <a:noFill/>
              <a:prstDash val="solid"/>
              <a:miter/>
            </a:ln>
          </p:spPr>
          <p:txBody>
            <a:bodyPr rtlCol="0" anchor="ctr"/>
            <a:lstStyle/>
            <a:p>
              <a:endParaRPr lang="en-US" sz="1350"/>
            </a:p>
          </p:txBody>
        </p:sp>
        <p:sp>
          <p:nvSpPr>
            <p:cNvPr id="45" name="Freeform: Shape 44">
              <a:extLst>
                <a:ext uri="{FF2B5EF4-FFF2-40B4-BE49-F238E27FC236}">
                  <a16:creationId xmlns:a16="http://schemas.microsoft.com/office/drawing/2014/main" id="{D3E59C5B-EB84-4F49-B6D9-99B8021AA9AB}"/>
                </a:ext>
              </a:extLst>
            </p:cNvPr>
            <p:cNvSpPr/>
            <p:nvPr/>
          </p:nvSpPr>
          <p:spPr>
            <a:xfrm>
              <a:off x="340728" y="1553464"/>
              <a:ext cx="1182633" cy="1890421"/>
            </a:xfrm>
            <a:custGeom>
              <a:avLst/>
              <a:gdLst>
                <a:gd name="connsiteX0" fmla="*/ 358374 w 1182632"/>
                <a:gd name="connsiteY0" fmla="*/ 1562005 h 1890420"/>
                <a:gd name="connsiteX1" fmla="*/ 358374 w 1182632"/>
                <a:gd name="connsiteY1" fmla="*/ 1794405 h 1890420"/>
                <a:gd name="connsiteX2" fmla="*/ 554079 w 1182632"/>
                <a:gd name="connsiteY2" fmla="*/ 1894183 h 1890420"/>
                <a:gd name="connsiteX3" fmla="*/ 716747 w 1182632"/>
                <a:gd name="connsiteY3" fmla="*/ 1820724 h 1890420"/>
                <a:gd name="connsiteX4" fmla="*/ 716747 w 1182632"/>
                <a:gd name="connsiteY4" fmla="*/ 1633715 h 1890420"/>
                <a:gd name="connsiteX5" fmla="*/ 1167147 w 1182632"/>
                <a:gd name="connsiteY5" fmla="*/ 1183315 h 1890420"/>
                <a:gd name="connsiteX6" fmla="*/ 1182633 w 1182632"/>
                <a:gd name="connsiteY6" fmla="*/ 1145903 h 1890420"/>
                <a:gd name="connsiteX7" fmla="*/ 1129769 w 1182632"/>
                <a:gd name="connsiteY7" fmla="*/ 1093040 h 1890420"/>
                <a:gd name="connsiteX8" fmla="*/ 1092392 w 1182632"/>
                <a:gd name="connsiteY8" fmla="*/ 1108526 h 1890420"/>
                <a:gd name="connsiteX9" fmla="*/ 947223 w 1182632"/>
                <a:gd name="connsiteY9" fmla="*/ 1253660 h 1890420"/>
                <a:gd name="connsiteX10" fmla="*/ 859204 w 1182632"/>
                <a:gd name="connsiteY10" fmla="*/ 1290145 h 1890420"/>
                <a:gd name="connsiteX11" fmla="*/ 734666 w 1182632"/>
                <a:gd name="connsiteY11" fmla="*/ 1165607 h 1890420"/>
                <a:gd name="connsiteX12" fmla="*/ 771151 w 1182632"/>
                <a:gd name="connsiteY12" fmla="*/ 1077553 h 1890420"/>
                <a:gd name="connsiteX13" fmla="*/ 1091780 w 1182632"/>
                <a:gd name="connsiteY13" fmla="*/ 756924 h 1890420"/>
                <a:gd name="connsiteX14" fmla="*/ 1110958 w 1182632"/>
                <a:gd name="connsiteY14" fmla="*/ 710623 h 1890420"/>
                <a:gd name="connsiteX15" fmla="*/ 1045443 w 1182632"/>
                <a:gd name="connsiteY15" fmla="*/ 645073 h 1890420"/>
                <a:gd name="connsiteX16" fmla="*/ 999106 w 1182632"/>
                <a:gd name="connsiteY16" fmla="*/ 664251 h 1890420"/>
                <a:gd name="connsiteX17" fmla="*/ 915113 w 1182632"/>
                <a:gd name="connsiteY17" fmla="*/ 748210 h 1890420"/>
                <a:gd name="connsiteX18" fmla="*/ 803296 w 1182632"/>
                <a:gd name="connsiteY18" fmla="*/ 825327 h 1890420"/>
                <a:gd name="connsiteX19" fmla="*/ 752585 w 1182632"/>
                <a:gd name="connsiteY19" fmla="*/ 848478 h 1890420"/>
                <a:gd name="connsiteX20" fmla="*/ 752585 w 1182632"/>
                <a:gd name="connsiteY20" fmla="*/ 608990 h 1890420"/>
                <a:gd name="connsiteX21" fmla="*/ 854217 w 1182632"/>
                <a:gd name="connsiteY21" fmla="*/ 113847 h 1890420"/>
                <a:gd name="connsiteX22" fmla="*/ 860097 w 1182632"/>
                <a:gd name="connsiteY22" fmla="*/ 85219 h 1890420"/>
                <a:gd name="connsiteX23" fmla="*/ 860097 w 1182632"/>
                <a:gd name="connsiteY23" fmla="*/ 72742 h 1890420"/>
                <a:gd name="connsiteX24" fmla="*/ 787355 w 1182632"/>
                <a:gd name="connsiteY24" fmla="*/ 0 h 1890420"/>
                <a:gd name="connsiteX25" fmla="*/ 720877 w 1182632"/>
                <a:gd name="connsiteY25" fmla="*/ 43222 h 1890420"/>
                <a:gd name="connsiteX26" fmla="*/ 693491 w 1182632"/>
                <a:gd name="connsiteY26" fmla="*/ 104782 h 1890420"/>
                <a:gd name="connsiteX27" fmla="*/ 614327 w 1182632"/>
                <a:gd name="connsiteY27" fmla="*/ 403135 h 1890420"/>
                <a:gd name="connsiteX28" fmla="*/ 606698 w 1182632"/>
                <a:gd name="connsiteY28" fmla="*/ 478397 h 1890420"/>
                <a:gd name="connsiteX29" fmla="*/ 326876 w 1182632"/>
                <a:gd name="connsiteY29" fmla="*/ 198435 h 1890420"/>
                <a:gd name="connsiteX30" fmla="*/ 280539 w 1182632"/>
                <a:gd name="connsiteY30" fmla="*/ 179187 h 1890420"/>
                <a:gd name="connsiteX31" fmla="*/ 215024 w 1182632"/>
                <a:gd name="connsiteY31" fmla="*/ 244737 h 1890420"/>
                <a:gd name="connsiteX32" fmla="*/ 234203 w 1182632"/>
                <a:gd name="connsiteY32" fmla="*/ 291074 h 1890420"/>
                <a:gd name="connsiteX33" fmla="*/ 461546 w 1182632"/>
                <a:gd name="connsiteY33" fmla="*/ 518347 h 1890420"/>
                <a:gd name="connsiteX34" fmla="*/ 501723 w 1182632"/>
                <a:gd name="connsiteY34" fmla="*/ 615360 h 1890420"/>
                <a:gd name="connsiteX35" fmla="*/ 364533 w 1182632"/>
                <a:gd name="connsiteY35" fmla="*/ 752585 h 1890420"/>
                <a:gd name="connsiteX36" fmla="*/ 267520 w 1182632"/>
                <a:gd name="connsiteY36" fmla="*/ 712373 h 1890420"/>
                <a:gd name="connsiteX37" fmla="*/ 169335 w 1182632"/>
                <a:gd name="connsiteY37" fmla="*/ 614222 h 1890420"/>
                <a:gd name="connsiteX38" fmla="*/ 114039 w 1182632"/>
                <a:gd name="connsiteY38" fmla="*/ 591317 h 1890420"/>
                <a:gd name="connsiteX39" fmla="*/ 35837 w 1182632"/>
                <a:gd name="connsiteY39" fmla="*/ 669518 h 1890420"/>
                <a:gd name="connsiteX40" fmla="*/ 58743 w 1182632"/>
                <a:gd name="connsiteY40" fmla="*/ 724814 h 1890420"/>
                <a:gd name="connsiteX41" fmla="*/ 425709 w 1182632"/>
                <a:gd name="connsiteY41" fmla="*/ 1091745 h 1890420"/>
                <a:gd name="connsiteX42" fmla="*/ 465886 w 1182632"/>
                <a:gd name="connsiteY42" fmla="*/ 1188758 h 1890420"/>
                <a:gd name="connsiteX43" fmla="*/ 328696 w 1182632"/>
                <a:gd name="connsiteY43" fmla="*/ 1325982 h 1890420"/>
                <a:gd name="connsiteX44" fmla="*/ 231683 w 1182632"/>
                <a:gd name="connsiteY44" fmla="*/ 1285770 h 1890420"/>
                <a:gd name="connsiteX45" fmla="*/ 90241 w 1182632"/>
                <a:gd name="connsiteY45" fmla="*/ 1144363 h 1890420"/>
                <a:gd name="connsiteX46" fmla="*/ 52864 w 1182632"/>
                <a:gd name="connsiteY46" fmla="*/ 1128877 h 1890420"/>
                <a:gd name="connsiteX47" fmla="*/ 0 w 1182632"/>
                <a:gd name="connsiteY47" fmla="*/ 1181741 h 1890420"/>
                <a:gd name="connsiteX48" fmla="*/ 15486 w 1182632"/>
                <a:gd name="connsiteY48" fmla="*/ 1219118 h 1890420"/>
                <a:gd name="connsiteX49" fmla="*/ 716747 w 1182632"/>
                <a:gd name="connsiteY49" fmla="*/ 1397657 h 1890420"/>
                <a:gd name="connsiteX50" fmla="*/ 716747 w 1182632"/>
                <a:gd name="connsiteY50" fmla="*/ 1469332 h 1890420"/>
                <a:gd name="connsiteX51" fmla="*/ 645073 w 1182632"/>
                <a:gd name="connsiteY51" fmla="*/ 1469332 h 1890420"/>
                <a:gd name="connsiteX52" fmla="*/ 645073 w 1182632"/>
                <a:gd name="connsiteY52" fmla="*/ 1397657 h 1890420"/>
                <a:gd name="connsiteX53" fmla="*/ 609235 w 1182632"/>
                <a:gd name="connsiteY53" fmla="*/ 609235 h 1890420"/>
                <a:gd name="connsiteX54" fmla="*/ 680910 w 1182632"/>
                <a:gd name="connsiteY54" fmla="*/ 609235 h 1890420"/>
                <a:gd name="connsiteX55" fmla="*/ 680910 w 1182632"/>
                <a:gd name="connsiteY55" fmla="*/ 680910 h 1890420"/>
                <a:gd name="connsiteX56" fmla="*/ 609235 w 1182632"/>
                <a:gd name="connsiteY56" fmla="*/ 680910 h 1890420"/>
                <a:gd name="connsiteX57" fmla="*/ 573398 w 1182632"/>
                <a:gd name="connsiteY57" fmla="*/ 1110958 h 1890420"/>
                <a:gd name="connsiteX58" fmla="*/ 645073 w 1182632"/>
                <a:gd name="connsiteY58" fmla="*/ 1110958 h 1890420"/>
                <a:gd name="connsiteX59" fmla="*/ 645073 w 1182632"/>
                <a:gd name="connsiteY59" fmla="*/ 1182633 h 1890420"/>
                <a:gd name="connsiteX60" fmla="*/ 573398 w 1182632"/>
                <a:gd name="connsiteY60" fmla="*/ 1182633 h 1890420"/>
                <a:gd name="connsiteX61" fmla="*/ 394211 w 1182632"/>
                <a:gd name="connsiteY61" fmla="*/ 931771 h 1890420"/>
                <a:gd name="connsiteX62" fmla="*/ 322536 w 1182632"/>
                <a:gd name="connsiteY62" fmla="*/ 931771 h 1890420"/>
                <a:gd name="connsiteX63" fmla="*/ 322536 w 1182632"/>
                <a:gd name="connsiteY63" fmla="*/ 860097 h 1890420"/>
                <a:gd name="connsiteX64" fmla="*/ 394211 w 1182632"/>
                <a:gd name="connsiteY64" fmla="*/ 860097 h 1890420"/>
                <a:gd name="connsiteX65" fmla="*/ 430048 w 1182632"/>
                <a:gd name="connsiteY65" fmla="*/ 1648519 h 1890420"/>
                <a:gd name="connsiteX66" fmla="*/ 501723 w 1182632"/>
                <a:gd name="connsiteY66" fmla="*/ 1648519 h 1890420"/>
                <a:gd name="connsiteX67" fmla="*/ 501723 w 1182632"/>
                <a:gd name="connsiteY67" fmla="*/ 1720193 h 1890420"/>
                <a:gd name="connsiteX68" fmla="*/ 430048 w 1182632"/>
                <a:gd name="connsiteY68" fmla="*/ 1720193 h 189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82632" h="1890420">
                  <a:moveTo>
                    <a:pt x="358374" y="1562005"/>
                  </a:moveTo>
                  <a:lnTo>
                    <a:pt x="358374" y="1794405"/>
                  </a:lnTo>
                  <a:cubicBezTo>
                    <a:pt x="427966" y="1817644"/>
                    <a:pt x="493954" y="1850961"/>
                    <a:pt x="554079" y="1894183"/>
                  </a:cubicBezTo>
                  <a:cubicBezTo>
                    <a:pt x="605298" y="1862615"/>
                    <a:pt x="659806" y="1837767"/>
                    <a:pt x="716747" y="1820724"/>
                  </a:cubicBezTo>
                  <a:lnTo>
                    <a:pt x="716747" y="1633715"/>
                  </a:lnTo>
                  <a:lnTo>
                    <a:pt x="1167147" y="1183315"/>
                  </a:lnTo>
                  <a:cubicBezTo>
                    <a:pt x="1177156" y="1173271"/>
                    <a:pt x="1182633" y="1160025"/>
                    <a:pt x="1182633" y="1145903"/>
                  </a:cubicBezTo>
                  <a:cubicBezTo>
                    <a:pt x="1182633" y="1116768"/>
                    <a:pt x="1158940" y="1093040"/>
                    <a:pt x="1129769" y="1093040"/>
                  </a:cubicBezTo>
                  <a:cubicBezTo>
                    <a:pt x="1115840" y="1093040"/>
                    <a:pt x="1102209" y="1098674"/>
                    <a:pt x="1092392" y="1108526"/>
                  </a:cubicBezTo>
                  <a:lnTo>
                    <a:pt x="947223" y="1253660"/>
                  </a:lnTo>
                  <a:cubicBezTo>
                    <a:pt x="924072" y="1276846"/>
                    <a:pt x="891997" y="1290145"/>
                    <a:pt x="859204" y="1290145"/>
                  </a:cubicBezTo>
                  <a:cubicBezTo>
                    <a:pt x="790539" y="1290145"/>
                    <a:pt x="734666" y="1234272"/>
                    <a:pt x="734666" y="1165607"/>
                  </a:cubicBezTo>
                  <a:cubicBezTo>
                    <a:pt x="734666" y="1132359"/>
                    <a:pt x="747598" y="1101107"/>
                    <a:pt x="771151" y="1077553"/>
                  </a:cubicBezTo>
                  <a:lnTo>
                    <a:pt x="1091780" y="756924"/>
                  </a:lnTo>
                  <a:cubicBezTo>
                    <a:pt x="1104151" y="744553"/>
                    <a:pt x="1110958" y="728104"/>
                    <a:pt x="1110958" y="710623"/>
                  </a:cubicBezTo>
                  <a:cubicBezTo>
                    <a:pt x="1110958" y="674453"/>
                    <a:pt x="1081578" y="645073"/>
                    <a:pt x="1045443" y="645073"/>
                  </a:cubicBezTo>
                  <a:cubicBezTo>
                    <a:pt x="1028207" y="645073"/>
                    <a:pt x="1011338" y="652055"/>
                    <a:pt x="999106" y="664251"/>
                  </a:cubicBezTo>
                  <a:lnTo>
                    <a:pt x="915113" y="748210"/>
                  </a:lnTo>
                  <a:cubicBezTo>
                    <a:pt x="883248" y="780110"/>
                    <a:pt x="845660" y="806061"/>
                    <a:pt x="803296" y="825327"/>
                  </a:cubicBezTo>
                  <a:lnTo>
                    <a:pt x="752585" y="848478"/>
                  </a:lnTo>
                  <a:lnTo>
                    <a:pt x="752585" y="608990"/>
                  </a:lnTo>
                  <a:cubicBezTo>
                    <a:pt x="752585" y="437818"/>
                    <a:pt x="786777" y="271213"/>
                    <a:pt x="854217" y="113847"/>
                  </a:cubicBezTo>
                  <a:cubicBezTo>
                    <a:pt x="858119" y="104782"/>
                    <a:pt x="860097" y="95141"/>
                    <a:pt x="860097" y="85219"/>
                  </a:cubicBezTo>
                  <a:lnTo>
                    <a:pt x="860097" y="72742"/>
                  </a:lnTo>
                  <a:cubicBezTo>
                    <a:pt x="860097" y="32653"/>
                    <a:pt x="827444" y="0"/>
                    <a:pt x="787355" y="0"/>
                  </a:cubicBezTo>
                  <a:cubicBezTo>
                    <a:pt x="758604" y="0"/>
                    <a:pt x="732514" y="16956"/>
                    <a:pt x="720877" y="43222"/>
                  </a:cubicBezTo>
                  <a:lnTo>
                    <a:pt x="693491" y="104782"/>
                  </a:lnTo>
                  <a:cubicBezTo>
                    <a:pt x="651407" y="199398"/>
                    <a:pt x="624792" y="299788"/>
                    <a:pt x="614327" y="403135"/>
                  </a:cubicBezTo>
                  <a:lnTo>
                    <a:pt x="606698" y="478397"/>
                  </a:lnTo>
                  <a:lnTo>
                    <a:pt x="326876" y="198435"/>
                  </a:lnTo>
                  <a:cubicBezTo>
                    <a:pt x="314644" y="186169"/>
                    <a:pt x="297811" y="179187"/>
                    <a:pt x="280539" y="179187"/>
                  </a:cubicBezTo>
                  <a:cubicBezTo>
                    <a:pt x="244405" y="179187"/>
                    <a:pt x="215024" y="208567"/>
                    <a:pt x="215024" y="244737"/>
                  </a:cubicBezTo>
                  <a:cubicBezTo>
                    <a:pt x="215024" y="262218"/>
                    <a:pt x="221831" y="278702"/>
                    <a:pt x="234203" y="291074"/>
                  </a:cubicBezTo>
                  <a:lnTo>
                    <a:pt x="461546" y="518347"/>
                  </a:lnTo>
                  <a:cubicBezTo>
                    <a:pt x="487462" y="544297"/>
                    <a:pt x="501723" y="578735"/>
                    <a:pt x="501723" y="615360"/>
                  </a:cubicBezTo>
                  <a:cubicBezTo>
                    <a:pt x="501723" y="691059"/>
                    <a:pt x="440163" y="752585"/>
                    <a:pt x="364533" y="752585"/>
                  </a:cubicBezTo>
                  <a:cubicBezTo>
                    <a:pt x="327873" y="752585"/>
                    <a:pt x="293436" y="738323"/>
                    <a:pt x="267520" y="712373"/>
                  </a:cubicBezTo>
                  <a:lnTo>
                    <a:pt x="169335" y="614222"/>
                  </a:lnTo>
                  <a:cubicBezTo>
                    <a:pt x="154566" y="599453"/>
                    <a:pt x="134933" y="591317"/>
                    <a:pt x="114039" y="591317"/>
                  </a:cubicBezTo>
                  <a:cubicBezTo>
                    <a:pt x="70922" y="591317"/>
                    <a:pt x="35837" y="626401"/>
                    <a:pt x="35837" y="669518"/>
                  </a:cubicBezTo>
                  <a:cubicBezTo>
                    <a:pt x="35837" y="690412"/>
                    <a:pt x="43974" y="710045"/>
                    <a:pt x="58743" y="724814"/>
                  </a:cubicBezTo>
                  <a:lnTo>
                    <a:pt x="425709" y="1091745"/>
                  </a:lnTo>
                  <a:cubicBezTo>
                    <a:pt x="451624" y="1117695"/>
                    <a:pt x="465886" y="1152133"/>
                    <a:pt x="465886" y="1188758"/>
                  </a:cubicBezTo>
                  <a:cubicBezTo>
                    <a:pt x="465886" y="1264457"/>
                    <a:pt x="404325" y="1325982"/>
                    <a:pt x="328696" y="1325982"/>
                  </a:cubicBezTo>
                  <a:cubicBezTo>
                    <a:pt x="292036" y="1325982"/>
                    <a:pt x="257599" y="1311721"/>
                    <a:pt x="231683" y="1285770"/>
                  </a:cubicBezTo>
                  <a:lnTo>
                    <a:pt x="90241" y="1144363"/>
                  </a:lnTo>
                  <a:cubicBezTo>
                    <a:pt x="80424" y="1134547"/>
                    <a:pt x="66793" y="1128877"/>
                    <a:pt x="52864" y="1128877"/>
                  </a:cubicBezTo>
                  <a:cubicBezTo>
                    <a:pt x="23693" y="1128877"/>
                    <a:pt x="0" y="1152605"/>
                    <a:pt x="0" y="1181741"/>
                  </a:cubicBezTo>
                  <a:cubicBezTo>
                    <a:pt x="0" y="1195862"/>
                    <a:pt x="5477" y="1209161"/>
                    <a:pt x="15486" y="1219118"/>
                  </a:cubicBezTo>
                  <a:close/>
                  <a:moveTo>
                    <a:pt x="716747" y="1397657"/>
                  </a:moveTo>
                  <a:lnTo>
                    <a:pt x="716747" y="1469332"/>
                  </a:lnTo>
                  <a:lnTo>
                    <a:pt x="645073" y="1469332"/>
                  </a:lnTo>
                  <a:lnTo>
                    <a:pt x="645073" y="1397657"/>
                  </a:lnTo>
                  <a:close/>
                  <a:moveTo>
                    <a:pt x="609235" y="609235"/>
                  </a:moveTo>
                  <a:lnTo>
                    <a:pt x="680910" y="609235"/>
                  </a:lnTo>
                  <a:lnTo>
                    <a:pt x="680910" y="680910"/>
                  </a:lnTo>
                  <a:lnTo>
                    <a:pt x="609235" y="680910"/>
                  </a:lnTo>
                  <a:close/>
                  <a:moveTo>
                    <a:pt x="573398" y="1110958"/>
                  </a:moveTo>
                  <a:lnTo>
                    <a:pt x="645073" y="1110958"/>
                  </a:lnTo>
                  <a:lnTo>
                    <a:pt x="645073" y="1182633"/>
                  </a:lnTo>
                  <a:lnTo>
                    <a:pt x="573398" y="1182633"/>
                  </a:lnTo>
                  <a:close/>
                  <a:moveTo>
                    <a:pt x="394211" y="931771"/>
                  </a:moveTo>
                  <a:lnTo>
                    <a:pt x="322536" y="931771"/>
                  </a:lnTo>
                  <a:lnTo>
                    <a:pt x="322536" y="860097"/>
                  </a:lnTo>
                  <a:lnTo>
                    <a:pt x="394211" y="860097"/>
                  </a:lnTo>
                  <a:close/>
                  <a:moveTo>
                    <a:pt x="430048" y="1648519"/>
                  </a:moveTo>
                  <a:lnTo>
                    <a:pt x="501723" y="1648519"/>
                  </a:lnTo>
                  <a:lnTo>
                    <a:pt x="501723" y="1720193"/>
                  </a:lnTo>
                  <a:lnTo>
                    <a:pt x="430048" y="1720193"/>
                  </a:lnTo>
                  <a:close/>
                </a:path>
              </a:pathLst>
            </a:custGeom>
            <a:grpFill/>
            <a:ln w="4475" cap="flat">
              <a:noFill/>
              <a:prstDash val="solid"/>
              <a:miter/>
            </a:ln>
          </p:spPr>
          <p:txBody>
            <a:bodyPr rtlCol="0" anchor="ctr"/>
            <a:lstStyle/>
            <a:p>
              <a:endParaRPr lang="en-US" sz="1350"/>
            </a:p>
          </p:txBody>
        </p:sp>
        <p:sp>
          <p:nvSpPr>
            <p:cNvPr id="46" name="Freeform: Shape 45">
              <a:extLst>
                <a:ext uri="{FF2B5EF4-FFF2-40B4-BE49-F238E27FC236}">
                  <a16:creationId xmlns:a16="http://schemas.microsoft.com/office/drawing/2014/main" id="{BD63AFA6-CED5-4517-96E5-917CE8FC7597}"/>
                </a:ext>
              </a:extLst>
            </p:cNvPr>
            <p:cNvSpPr/>
            <p:nvPr/>
          </p:nvSpPr>
          <p:spPr>
            <a:xfrm>
              <a:off x="954653" y="3417007"/>
              <a:ext cx="922812" cy="215024"/>
            </a:xfrm>
            <a:custGeom>
              <a:avLst/>
              <a:gdLst>
                <a:gd name="connsiteX0" fmla="*/ 299578 w 922812"/>
                <a:gd name="connsiteY0" fmla="*/ 0 h 215024"/>
                <a:gd name="connsiteX1" fmla="*/ 0 w 922812"/>
                <a:gd name="connsiteY1" fmla="*/ 78132 h 215024"/>
                <a:gd name="connsiteX2" fmla="*/ 3377 w 922812"/>
                <a:gd name="connsiteY2" fmla="*/ 80879 h 215024"/>
                <a:gd name="connsiteX3" fmla="*/ 152414 w 922812"/>
                <a:gd name="connsiteY3" fmla="*/ 215024 h 215024"/>
                <a:gd name="connsiteX4" fmla="*/ 927082 w 922812"/>
                <a:gd name="connsiteY4" fmla="*/ 215024 h 215024"/>
                <a:gd name="connsiteX5" fmla="*/ 927082 w 922812"/>
                <a:gd name="connsiteY5" fmla="*/ 143349 h 215024"/>
                <a:gd name="connsiteX6" fmla="*/ 693491 w 922812"/>
                <a:gd name="connsiteY6" fmla="*/ 143349 h 215024"/>
                <a:gd name="connsiteX7" fmla="*/ 299578 w 922812"/>
                <a:gd name="connsiteY7" fmla="*/ 0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812" h="215024">
                  <a:moveTo>
                    <a:pt x="299578" y="0"/>
                  </a:moveTo>
                  <a:cubicBezTo>
                    <a:pt x="194026" y="0"/>
                    <a:pt x="91396" y="26913"/>
                    <a:pt x="0" y="78132"/>
                  </a:cubicBezTo>
                  <a:cubicBezTo>
                    <a:pt x="1085" y="79094"/>
                    <a:pt x="2292" y="79917"/>
                    <a:pt x="3377" y="80879"/>
                  </a:cubicBezTo>
                  <a:lnTo>
                    <a:pt x="152414" y="215024"/>
                  </a:lnTo>
                  <a:lnTo>
                    <a:pt x="927082" y="215024"/>
                  </a:lnTo>
                  <a:lnTo>
                    <a:pt x="927082" y="143349"/>
                  </a:lnTo>
                  <a:lnTo>
                    <a:pt x="693491" y="143349"/>
                  </a:lnTo>
                  <a:cubicBezTo>
                    <a:pt x="583180" y="50711"/>
                    <a:pt x="445325" y="0"/>
                    <a:pt x="299578" y="0"/>
                  </a:cubicBezTo>
                  <a:close/>
                </a:path>
              </a:pathLst>
            </a:custGeom>
            <a:grpFill/>
            <a:ln w="4475" cap="flat">
              <a:noFill/>
              <a:prstDash val="solid"/>
              <a:miter/>
            </a:ln>
          </p:spPr>
          <p:txBody>
            <a:bodyPr rtlCol="0" anchor="ctr"/>
            <a:lstStyle/>
            <a:p>
              <a:endParaRPr lang="en-US" sz="1350"/>
            </a:p>
          </p:txBody>
        </p:sp>
        <p:sp>
          <p:nvSpPr>
            <p:cNvPr id="47" name="Freeform: Shape 46">
              <a:extLst>
                <a:ext uri="{FF2B5EF4-FFF2-40B4-BE49-F238E27FC236}">
                  <a16:creationId xmlns:a16="http://schemas.microsoft.com/office/drawing/2014/main" id="{5E71AB2F-906C-448D-AC7A-9FDDF2148A4F}"/>
                </a:ext>
              </a:extLst>
            </p:cNvPr>
            <p:cNvSpPr/>
            <p:nvPr/>
          </p:nvSpPr>
          <p:spPr>
            <a:xfrm>
              <a:off x="-160995" y="1768488"/>
              <a:ext cx="215024" cy="215024"/>
            </a:xfrm>
            <a:custGeom>
              <a:avLst/>
              <a:gdLst>
                <a:gd name="connsiteX0" fmla="*/ 107512 w 215024"/>
                <a:gd name="connsiteY0" fmla="*/ 215024 h 215024"/>
                <a:gd name="connsiteX1" fmla="*/ 215024 w 215024"/>
                <a:gd name="connsiteY1" fmla="*/ 107512 h 215024"/>
                <a:gd name="connsiteX2" fmla="*/ 107512 w 215024"/>
                <a:gd name="connsiteY2" fmla="*/ 0 h 215024"/>
                <a:gd name="connsiteX3" fmla="*/ 0 w 215024"/>
                <a:gd name="connsiteY3" fmla="*/ 107512 h 215024"/>
                <a:gd name="connsiteX4" fmla="*/ 107512 w 215024"/>
                <a:gd name="connsiteY4" fmla="*/ 215024 h 215024"/>
                <a:gd name="connsiteX5" fmla="*/ 107512 w 215024"/>
                <a:gd name="connsiteY5" fmla="*/ 71675 h 215024"/>
                <a:gd name="connsiteX6" fmla="*/ 143349 w 215024"/>
                <a:gd name="connsiteY6" fmla="*/ 107512 h 215024"/>
                <a:gd name="connsiteX7" fmla="*/ 107512 w 215024"/>
                <a:gd name="connsiteY7" fmla="*/ 143349 h 215024"/>
                <a:gd name="connsiteX8" fmla="*/ 71675 w 215024"/>
                <a:gd name="connsiteY8" fmla="*/ 107512 h 215024"/>
                <a:gd name="connsiteX9" fmla="*/ 107512 w 215024"/>
                <a:gd name="connsiteY9" fmla="*/ 71675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107512" y="215024"/>
                  </a:moveTo>
                  <a:cubicBezTo>
                    <a:pt x="166780" y="215024"/>
                    <a:pt x="215024" y="166780"/>
                    <a:pt x="215024" y="107512"/>
                  </a:cubicBezTo>
                  <a:cubicBezTo>
                    <a:pt x="215024" y="48244"/>
                    <a:pt x="166780" y="0"/>
                    <a:pt x="107512" y="0"/>
                  </a:cubicBezTo>
                  <a:cubicBezTo>
                    <a:pt x="48244" y="0"/>
                    <a:pt x="0" y="48244"/>
                    <a:pt x="0" y="107512"/>
                  </a:cubicBezTo>
                  <a:cubicBezTo>
                    <a:pt x="0" y="166780"/>
                    <a:pt x="48244" y="215024"/>
                    <a:pt x="107512" y="215024"/>
                  </a:cubicBezTo>
                  <a:close/>
                  <a:moveTo>
                    <a:pt x="107512" y="71675"/>
                  </a:moveTo>
                  <a:cubicBezTo>
                    <a:pt x="127286" y="71675"/>
                    <a:pt x="143349" y="87774"/>
                    <a:pt x="143349" y="107512"/>
                  </a:cubicBezTo>
                  <a:cubicBezTo>
                    <a:pt x="143349" y="127251"/>
                    <a:pt x="127286" y="143349"/>
                    <a:pt x="107512" y="143349"/>
                  </a:cubicBezTo>
                  <a:cubicBezTo>
                    <a:pt x="87739" y="143349"/>
                    <a:pt x="71675" y="127251"/>
                    <a:pt x="71675" y="107512"/>
                  </a:cubicBezTo>
                  <a:cubicBezTo>
                    <a:pt x="71675" y="87774"/>
                    <a:pt x="87739" y="71675"/>
                    <a:pt x="107512" y="71675"/>
                  </a:cubicBezTo>
                  <a:close/>
                </a:path>
              </a:pathLst>
            </a:custGeom>
            <a:grpFill/>
            <a:ln w="4475" cap="flat">
              <a:noFill/>
              <a:prstDash val="solid"/>
              <a:miter/>
            </a:ln>
          </p:spPr>
          <p:txBody>
            <a:bodyPr rtlCol="0" anchor="ctr"/>
            <a:lstStyle/>
            <a:p>
              <a:endParaRPr lang="en-US" sz="1350"/>
            </a:p>
          </p:txBody>
        </p:sp>
        <p:sp>
          <p:nvSpPr>
            <p:cNvPr id="48" name="Freeform: Shape 47">
              <a:extLst>
                <a:ext uri="{FF2B5EF4-FFF2-40B4-BE49-F238E27FC236}">
                  <a16:creationId xmlns:a16="http://schemas.microsoft.com/office/drawing/2014/main" id="{420DDD38-91EE-40EB-89BA-2056949D1BBD}"/>
                </a:ext>
              </a:extLst>
            </p:cNvPr>
            <p:cNvSpPr/>
            <p:nvPr/>
          </p:nvSpPr>
          <p:spPr>
            <a:xfrm>
              <a:off x="-196832" y="2162699"/>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49" name="Freeform: Shape 48">
              <a:extLst>
                <a:ext uri="{FF2B5EF4-FFF2-40B4-BE49-F238E27FC236}">
                  <a16:creationId xmlns:a16="http://schemas.microsoft.com/office/drawing/2014/main" id="{2EE6B7F2-3704-4F68-A1F3-1ED3457FC15C}"/>
                </a:ext>
              </a:extLst>
            </p:cNvPr>
            <p:cNvSpPr/>
            <p:nvPr/>
          </p:nvSpPr>
          <p:spPr>
            <a:xfrm>
              <a:off x="-89320" y="1553464"/>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sp>
          <p:nvSpPr>
            <p:cNvPr id="50" name="Freeform: Shape 49">
              <a:extLst>
                <a:ext uri="{FF2B5EF4-FFF2-40B4-BE49-F238E27FC236}">
                  <a16:creationId xmlns:a16="http://schemas.microsoft.com/office/drawing/2014/main" id="{16CCB18F-D200-4B86-9DC9-93E66262BC9B}"/>
                </a:ext>
              </a:extLst>
            </p:cNvPr>
            <p:cNvSpPr/>
            <p:nvPr/>
          </p:nvSpPr>
          <p:spPr>
            <a:xfrm>
              <a:off x="1630873" y="2019350"/>
              <a:ext cx="215024" cy="215024"/>
            </a:xfrm>
            <a:custGeom>
              <a:avLst/>
              <a:gdLst>
                <a:gd name="connsiteX0" fmla="*/ 215024 w 215024"/>
                <a:gd name="connsiteY0" fmla="*/ 107512 h 215024"/>
                <a:gd name="connsiteX1" fmla="*/ 107512 w 215024"/>
                <a:gd name="connsiteY1" fmla="*/ 0 h 215024"/>
                <a:gd name="connsiteX2" fmla="*/ 0 w 215024"/>
                <a:gd name="connsiteY2" fmla="*/ 107512 h 215024"/>
                <a:gd name="connsiteX3" fmla="*/ 107512 w 215024"/>
                <a:gd name="connsiteY3" fmla="*/ 215024 h 215024"/>
                <a:gd name="connsiteX4" fmla="*/ 215024 w 215024"/>
                <a:gd name="connsiteY4" fmla="*/ 107512 h 215024"/>
                <a:gd name="connsiteX5" fmla="*/ 107512 w 215024"/>
                <a:gd name="connsiteY5" fmla="*/ 143349 h 215024"/>
                <a:gd name="connsiteX6" fmla="*/ 71675 w 215024"/>
                <a:gd name="connsiteY6" fmla="*/ 107512 h 215024"/>
                <a:gd name="connsiteX7" fmla="*/ 107512 w 215024"/>
                <a:gd name="connsiteY7" fmla="*/ 71675 h 215024"/>
                <a:gd name="connsiteX8" fmla="*/ 143349 w 215024"/>
                <a:gd name="connsiteY8" fmla="*/ 107512 h 215024"/>
                <a:gd name="connsiteX9" fmla="*/ 107512 w 215024"/>
                <a:gd name="connsiteY9" fmla="*/ 143349 h 215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024" h="215024">
                  <a:moveTo>
                    <a:pt x="215024" y="107512"/>
                  </a:moveTo>
                  <a:cubicBezTo>
                    <a:pt x="215024" y="48244"/>
                    <a:pt x="166780" y="0"/>
                    <a:pt x="107512" y="0"/>
                  </a:cubicBezTo>
                  <a:cubicBezTo>
                    <a:pt x="48244" y="0"/>
                    <a:pt x="0" y="48244"/>
                    <a:pt x="0" y="107512"/>
                  </a:cubicBezTo>
                  <a:cubicBezTo>
                    <a:pt x="0" y="166780"/>
                    <a:pt x="48244" y="215024"/>
                    <a:pt x="107512" y="215024"/>
                  </a:cubicBezTo>
                  <a:cubicBezTo>
                    <a:pt x="166780" y="215024"/>
                    <a:pt x="215024" y="166780"/>
                    <a:pt x="215024" y="107512"/>
                  </a:cubicBezTo>
                  <a:close/>
                  <a:moveTo>
                    <a:pt x="107512" y="143349"/>
                  </a:moveTo>
                  <a:cubicBezTo>
                    <a:pt x="87739" y="143349"/>
                    <a:pt x="71675" y="127251"/>
                    <a:pt x="71675" y="107512"/>
                  </a:cubicBezTo>
                  <a:cubicBezTo>
                    <a:pt x="71675" y="87774"/>
                    <a:pt x="87739" y="71675"/>
                    <a:pt x="107512" y="71675"/>
                  </a:cubicBezTo>
                  <a:cubicBezTo>
                    <a:pt x="127286" y="71675"/>
                    <a:pt x="143349" y="87774"/>
                    <a:pt x="143349" y="107512"/>
                  </a:cubicBezTo>
                  <a:cubicBezTo>
                    <a:pt x="143349" y="127251"/>
                    <a:pt x="127286" y="143349"/>
                    <a:pt x="107512" y="143349"/>
                  </a:cubicBezTo>
                  <a:close/>
                </a:path>
              </a:pathLst>
            </a:custGeom>
            <a:grpFill/>
            <a:ln w="4475" cap="flat">
              <a:noFill/>
              <a:prstDash val="solid"/>
              <a:miter/>
            </a:ln>
          </p:spPr>
          <p:txBody>
            <a:bodyPr rtlCol="0" anchor="ctr"/>
            <a:lstStyle/>
            <a:p>
              <a:endParaRPr lang="en-US" sz="1350"/>
            </a:p>
          </p:txBody>
        </p:sp>
        <p:sp>
          <p:nvSpPr>
            <p:cNvPr id="51" name="Freeform: Shape 50">
              <a:extLst>
                <a:ext uri="{FF2B5EF4-FFF2-40B4-BE49-F238E27FC236}">
                  <a16:creationId xmlns:a16="http://schemas.microsoft.com/office/drawing/2014/main" id="{974016D0-FF74-456D-8F1F-EC5AECE691E3}"/>
                </a:ext>
              </a:extLst>
            </p:cNvPr>
            <p:cNvSpPr/>
            <p:nvPr/>
          </p:nvSpPr>
          <p:spPr>
            <a:xfrm>
              <a:off x="1595036" y="1553464"/>
              <a:ext cx="286699" cy="286699"/>
            </a:xfrm>
            <a:custGeom>
              <a:avLst/>
              <a:gdLst>
                <a:gd name="connsiteX0" fmla="*/ 143349 w 286698"/>
                <a:gd name="connsiteY0" fmla="*/ 286699 h 286698"/>
                <a:gd name="connsiteX1" fmla="*/ 286699 w 286698"/>
                <a:gd name="connsiteY1" fmla="*/ 143349 h 286698"/>
                <a:gd name="connsiteX2" fmla="*/ 143349 w 286698"/>
                <a:gd name="connsiteY2" fmla="*/ 0 h 286698"/>
                <a:gd name="connsiteX3" fmla="*/ 0 w 286698"/>
                <a:gd name="connsiteY3" fmla="*/ 143349 h 286698"/>
                <a:gd name="connsiteX4" fmla="*/ 143349 w 286698"/>
                <a:gd name="connsiteY4" fmla="*/ 286699 h 286698"/>
                <a:gd name="connsiteX5" fmla="*/ 143349 w 286698"/>
                <a:gd name="connsiteY5" fmla="*/ 71675 h 286698"/>
                <a:gd name="connsiteX6" fmla="*/ 215024 w 286698"/>
                <a:gd name="connsiteY6" fmla="*/ 143349 h 286698"/>
                <a:gd name="connsiteX7" fmla="*/ 143349 w 286698"/>
                <a:gd name="connsiteY7" fmla="*/ 215024 h 286698"/>
                <a:gd name="connsiteX8" fmla="*/ 71675 w 286698"/>
                <a:gd name="connsiteY8" fmla="*/ 143349 h 286698"/>
                <a:gd name="connsiteX9" fmla="*/ 143349 w 286698"/>
                <a:gd name="connsiteY9" fmla="*/ 71675 h 286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98" h="286698">
                  <a:moveTo>
                    <a:pt x="143349" y="286699"/>
                  </a:moveTo>
                  <a:cubicBezTo>
                    <a:pt x="222409" y="286699"/>
                    <a:pt x="286699" y="222409"/>
                    <a:pt x="286699" y="143349"/>
                  </a:cubicBezTo>
                  <a:cubicBezTo>
                    <a:pt x="286699" y="64290"/>
                    <a:pt x="222409" y="0"/>
                    <a:pt x="143349" y="0"/>
                  </a:cubicBezTo>
                  <a:cubicBezTo>
                    <a:pt x="64290" y="0"/>
                    <a:pt x="0" y="64290"/>
                    <a:pt x="0" y="143349"/>
                  </a:cubicBezTo>
                  <a:cubicBezTo>
                    <a:pt x="0" y="222409"/>
                    <a:pt x="64290" y="286699"/>
                    <a:pt x="143349" y="286699"/>
                  </a:cubicBezTo>
                  <a:close/>
                  <a:moveTo>
                    <a:pt x="143349" y="71675"/>
                  </a:moveTo>
                  <a:cubicBezTo>
                    <a:pt x="182879" y="71675"/>
                    <a:pt x="215024" y="103820"/>
                    <a:pt x="215024" y="143349"/>
                  </a:cubicBezTo>
                  <a:cubicBezTo>
                    <a:pt x="215024" y="182879"/>
                    <a:pt x="182879" y="215024"/>
                    <a:pt x="143349" y="215024"/>
                  </a:cubicBezTo>
                  <a:cubicBezTo>
                    <a:pt x="103820" y="215024"/>
                    <a:pt x="71675" y="182879"/>
                    <a:pt x="71675" y="143349"/>
                  </a:cubicBezTo>
                  <a:cubicBezTo>
                    <a:pt x="71675" y="103820"/>
                    <a:pt x="103820" y="71675"/>
                    <a:pt x="143349" y="71675"/>
                  </a:cubicBezTo>
                  <a:close/>
                </a:path>
              </a:pathLst>
            </a:custGeom>
            <a:grpFill/>
            <a:ln w="4475" cap="flat">
              <a:noFill/>
              <a:prstDash val="solid"/>
              <a:miter/>
            </a:ln>
          </p:spPr>
          <p:txBody>
            <a:bodyPr rtlCol="0" anchor="ctr"/>
            <a:lstStyle/>
            <a:p>
              <a:endParaRPr lang="en-US" sz="1350"/>
            </a:p>
          </p:txBody>
        </p:sp>
        <p:sp>
          <p:nvSpPr>
            <p:cNvPr id="52" name="Freeform: Shape 51">
              <a:extLst>
                <a:ext uri="{FF2B5EF4-FFF2-40B4-BE49-F238E27FC236}">
                  <a16:creationId xmlns:a16="http://schemas.microsoft.com/office/drawing/2014/main" id="{9D2BFBB3-CD75-4D41-AB92-C1F02B672CCB}"/>
                </a:ext>
              </a:extLst>
            </p:cNvPr>
            <p:cNvSpPr/>
            <p:nvPr/>
          </p:nvSpPr>
          <p:spPr>
            <a:xfrm>
              <a:off x="1702548" y="2377723"/>
              <a:ext cx="71675" cy="71675"/>
            </a:xfrm>
            <a:custGeom>
              <a:avLst/>
              <a:gdLst>
                <a:gd name="connsiteX0" fmla="*/ 0 w 71674"/>
                <a:gd name="connsiteY0" fmla="*/ 0 h 71674"/>
                <a:gd name="connsiteX1" fmla="*/ 71675 w 71674"/>
                <a:gd name="connsiteY1" fmla="*/ 0 h 71674"/>
                <a:gd name="connsiteX2" fmla="*/ 71675 w 71674"/>
                <a:gd name="connsiteY2" fmla="*/ 71675 h 71674"/>
                <a:gd name="connsiteX3" fmla="*/ 0 w 71674"/>
                <a:gd name="connsiteY3" fmla="*/ 71675 h 71674"/>
              </a:gdLst>
              <a:ahLst/>
              <a:cxnLst>
                <a:cxn ang="0">
                  <a:pos x="connsiteX0" y="connsiteY0"/>
                </a:cxn>
                <a:cxn ang="0">
                  <a:pos x="connsiteX1" y="connsiteY1"/>
                </a:cxn>
                <a:cxn ang="0">
                  <a:pos x="connsiteX2" y="connsiteY2"/>
                </a:cxn>
                <a:cxn ang="0">
                  <a:pos x="connsiteX3" y="connsiteY3"/>
                </a:cxn>
              </a:cxnLst>
              <a:rect l="l" t="t" r="r" b="b"/>
              <a:pathLst>
                <a:path w="71674" h="71674">
                  <a:moveTo>
                    <a:pt x="0" y="0"/>
                  </a:moveTo>
                  <a:lnTo>
                    <a:pt x="71675" y="0"/>
                  </a:lnTo>
                  <a:lnTo>
                    <a:pt x="71675" y="71675"/>
                  </a:lnTo>
                  <a:lnTo>
                    <a:pt x="0" y="71675"/>
                  </a:lnTo>
                  <a:close/>
                </a:path>
              </a:pathLst>
            </a:custGeom>
            <a:grpFill/>
            <a:ln w="4475" cap="flat">
              <a:noFill/>
              <a:prstDash val="solid"/>
              <a:miter/>
            </a:ln>
          </p:spPr>
          <p:txBody>
            <a:bodyPr rtlCol="0" anchor="ctr"/>
            <a:lstStyle/>
            <a:p>
              <a:endParaRPr lang="en-US" sz="1350"/>
            </a:p>
          </p:txBody>
        </p:sp>
      </p:grpSp>
      <p:sp>
        <p:nvSpPr>
          <p:cNvPr id="57" name="Freeform: Shape 56">
            <a:extLst>
              <a:ext uri="{FF2B5EF4-FFF2-40B4-BE49-F238E27FC236}">
                <a16:creationId xmlns:a16="http://schemas.microsoft.com/office/drawing/2014/main" id="{86D676EC-C94B-49BC-AC41-914C6EBF59F2}"/>
              </a:ext>
            </a:extLst>
          </p:cNvPr>
          <p:cNvSpPr/>
          <p:nvPr/>
        </p:nvSpPr>
        <p:spPr>
          <a:xfrm>
            <a:off x="5449486" y="4734507"/>
            <a:ext cx="435947" cy="384346"/>
          </a:xfrm>
          <a:custGeom>
            <a:avLst/>
            <a:gdLst>
              <a:gd name="connsiteX0" fmla="*/ 2141567 w 2143543"/>
              <a:gd name="connsiteY0" fmla="*/ 770796 h 1889817"/>
              <a:gd name="connsiteX1" fmla="*/ 2038227 w 2143543"/>
              <a:gd name="connsiteY1" fmla="*/ 685754 h 1889817"/>
              <a:gd name="connsiteX2" fmla="*/ 1309938 w 2143543"/>
              <a:gd name="connsiteY2" fmla="*/ 685754 h 1889817"/>
              <a:gd name="connsiteX3" fmla="*/ 1174528 w 2143543"/>
              <a:gd name="connsiteY3" fmla="*/ 82260 h 1889817"/>
              <a:gd name="connsiteX4" fmla="*/ 1071778 w 2143543"/>
              <a:gd name="connsiteY4" fmla="*/ 0 h 1889817"/>
              <a:gd name="connsiteX5" fmla="*/ 969019 w 2143543"/>
              <a:gd name="connsiteY5" fmla="*/ 82260 h 1889817"/>
              <a:gd name="connsiteX6" fmla="*/ 833612 w 2143543"/>
              <a:gd name="connsiteY6" fmla="*/ 685754 h 1889817"/>
              <a:gd name="connsiteX7" fmla="*/ 105320 w 2143543"/>
              <a:gd name="connsiteY7" fmla="*/ 685754 h 1889817"/>
              <a:gd name="connsiteX8" fmla="*/ 1979 w 2143543"/>
              <a:gd name="connsiteY8" fmla="*/ 770796 h 1889817"/>
              <a:gd name="connsiteX9" fmla="*/ 65546 w 2143543"/>
              <a:gd name="connsiteY9" fmla="*/ 888573 h 1889817"/>
              <a:gd name="connsiteX10" fmla="*/ 681368 w 2143543"/>
              <a:gd name="connsiteY10" fmla="*/ 1139761 h 1889817"/>
              <a:gd name="connsiteX11" fmla="*/ 406269 w 2143543"/>
              <a:gd name="connsiteY11" fmla="*/ 1740990 h 1889817"/>
              <a:gd name="connsiteX12" fmla="*/ 439983 w 2143543"/>
              <a:gd name="connsiteY12" fmla="*/ 1869904 h 1889817"/>
              <a:gd name="connsiteX13" fmla="*/ 502006 w 2143543"/>
              <a:gd name="connsiteY13" fmla="*/ 1890115 h 1889817"/>
              <a:gd name="connsiteX14" fmla="*/ 573032 w 2143543"/>
              <a:gd name="connsiteY14" fmla="*/ 1862577 h 1889817"/>
              <a:gd name="connsiteX15" fmla="*/ 1071778 w 2143543"/>
              <a:gd name="connsiteY15" fmla="*/ 1407197 h 1889817"/>
              <a:gd name="connsiteX16" fmla="*/ 1570514 w 2143543"/>
              <a:gd name="connsiteY16" fmla="*/ 1862577 h 1889817"/>
              <a:gd name="connsiteX17" fmla="*/ 1641540 w 2143543"/>
              <a:gd name="connsiteY17" fmla="*/ 1890115 h 1889817"/>
              <a:gd name="connsiteX18" fmla="*/ 1703563 w 2143543"/>
              <a:gd name="connsiteY18" fmla="*/ 1869904 h 1889817"/>
              <a:gd name="connsiteX19" fmla="*/ 1737278 w 2143543"/>
              <a:gd name="connsiteY19" fmla="*/ 1740990 h 1889817"/>
              <a:gd name="connsiteX20" fmla="*/ 1462174 w 2143543"/>
              <a:gd name="connsiteY20" fmla="*/ 1139757 h 1889817"/>
              <a:gd name="connsiteX21" fmla="*/ 2077996 w 2143543"/>
              <a:gd name="connsiteY21" fmla="*/ 888569 h 1889817"/>
              <a:gd name="connsiteX22" fmla="*/ 2141567 w 2143543"/>
              <a:gd name="connsiteY22" fmla="*/ 770796 h 1889817"/>
              <a:gd name="connsiteX23" fmla="*/ 658774 w 2143543"/>
              <a:gd name="connsiteY23" fmla="*/ 1638314 h 1889817"/>
              <a:gd name="connsiteX24" fmla="*/ 608295 w 2143543"/>
              <a:gd name="connsiteY24" fmla="*/ 1646329 h 1889817"/>
              <a:gd name="connsiteX25" fmla="*/ 600290 w 2143543"/>
              <a:gd name="connsiteY25" fmla="*/ 1595855 h 1889817"/>
              <a:gd name="connsiteX26" fmla="*/ 650759 w 2143543"/>
              <a:gd name="connsiteY26" fmla="*/ 1587854 h 1889817"/>
              <a:gd name="connsiteX27" fmla="*/ 658774 w 2143543"/>
              <a:gd name="connsiteY27" fmla="*/ 1638314 h 1889817"/>
              <a:gd name="connsiteX28" fmla="*/ 1492769 w 2143543"/>
              <a:gd name="connsiteY28" fmla="*/ 1587854 h 1889817"/>
              <a:gd name="connsiteX29" fmla="*/ 1543248 w 2143543"/>
              <a:gd name="connsiteY29" fmla="*/ 1595855 h 1889817"/>
              <a:gd name="connsiteX30" fmla="*/ 1535233 w 2143543"/>
              <a:gd name="connsiteY30" fmla="*/ 1646329 h 1889817"/>
              <a:gd name="connsiteX31" fmla="*/ 1484764 w 2143543"/>
              <a:gd name="connsiteY31" fmla="*/ 1638314 h 1889817"/>
              <a:gd name="connsiteX32" fmla="*/ 1492769 w 2143543"/>
              <a:gd name="connsiteY32" fmla="*/ 1587854 h 1889817"/>
              <a:gd name="connsiteX33" fmla="*/ 1220343 w 2143543"/>
              <a:gd name="connsiteY33" fmla="*/ 880756 h 1889817"/>
              <a:gd name="connsiteX34" fmla="*/ 1294675 w 2143543"/>
              <a:gd name="connsiteY34" fmla="*/ 934764 h 1889817"/>
              <a:gd name="connsiteX35" fmla="*/ 1240667 w 2143543"/>
              <a:gd name="connsiteY35" fmla="*/ 1009097 h 1889817"/>
              <a:gd name="connsiteX36" fmla="*/ 1166334 w 2143543"/>
              <a:gd name="connsiteY36" fmla="*/ 955088 h 1889817"/>
              <a:gd name="connsiteX37" fmla="*/ 1220343 w 2143543"/>
              <a:gd name="connsiteY37" fmla="*/ 880756 h 1889817"/>
              <a:gd name="connsiteX38" fmla="*/ 1071769 w 2143543"/>
              <a:gd name="connsiteY38" fmla="*/ 192114 h 1889817"/>
              <a:gd name="connsiteX39" fmla="*/ 1107903 w 2143543"/>
              <a:gd name="connsiteY39" fmla="*/ 228248 h 1889817"/>
              <a:gd name="connsiteX40" fmla="*/ 1071769 w 2143543"/>
              <a:gd name="connsiteY40" fmla="*/ 264382 h 1889817"/>
              <a:gd name="connsiteX41" fmla="*/ 1035626 w 2143543"/>
              <a:gd name="connsiteY41" fmla="*/ 228248 h 1889817"/>
              <a:gd name="connsiteX42" fmla="*/ 1071769 w 2143543"/>
              <a:gd name="connsiteY42" fmla="*/ 192114 h 1889817"/>
              <a:gd name="connsiteX43" fmla="*/ 1071769 w 2143543"/>
              <a:gd name="connsiteY43" fmla="*/ 378698 h 1889817"/>
              <a:gd name="connsiteX44" fmla="*/ 1117514 w 2143543"/>
              <a:gd name="connsiteY44" fmla="*/ 424443 h 1889817"/>
              <a:gd name="connsiteX45" fmla="*/ 1071769 w 2143543"/>
              <a:gd name="connsiteY45" fmla="*/ 470188 h 1889817"/>
              <a:gd name="connsiteX46" fmla="*/ 1026015 w 2143543"/>
              <a:gd name="connsiteY46" fmla="*/ 424443 h 1889817"/>
              <a:gd name="connsiteX47" fmla="*/ 1071769 w 2143543"/>
              <a:gd name="connsiteY47" fmla="*/ 378698 h 1889817"/>
              <a:gd name="connsiteX48" fmla="*/ 1071769 w 2143543"/>
              <a:gd name="connsiteY48" fmla="*/ 565287 h 1889817"/>
              <a:gd name="connsiteX49" fmla="*/ 1127125 w 2143543"/>
              <a:gd name="connsiteY49" fmla="*/ 620643 h 1889817"/>
              <a:gd name="connsiteX50" fmla="*/ 1071769 w 2143543"/>
              <a:gd name="connsiteY50" fmla="*/ 675999 h 1889817"/>
              <a:gd name="connsiteX51" fmla="*/ 1016413 w 2143543"/>
              <a:gd name="connsiteY51" fmla="*/ 620643 h 1889817"/>
              <a:gd name="connsiteX52" fmla="*/ 1071769 w 2143543"/>
              <a:gd name="connsiteY52" fmla="*/ 565287 h 1889817"/>
              <a:gd name="connsiteX53" fmla="*/ 848871 w 2143543"/>
              <a:gd name="connsiteY53" fmla="*/ 934764 h 1889817"/>
              <a:gd name="connsiteX54" fmla="*/ 923204 w 2143543"/>
              <a:gd name="connsiteY54" fmla="*/ 880756 h 1889817"/>
              <a:gd name="connsiteX55" fmla="*/ 977203 w 2143543"/>
              <a:gd name="connsiteY55" fmla="*/ 955088 h 1889817"/>
              <a:gd name="connsiteX56" fmla="*/ 902871 w 2143543"/>
              <a:gd name="connsiteY56" fmla="*/ 1009097 h 1889817"/>
              <a:gd name="connsiteX57" fmla="*/ 848871 w 2143543"/>
              <a:gd name="connsiteY57" fmla="*/ 934764 h 1889817"/>
              <a:gd name="connsiteX58" fmla="*/ 367387 w 2143543"/>
              <a:gd name="connsiteY58" fmla="*/ 858502 h 1889817"/>
              <a:gd name="connsiteX59" fmla="*/ 326043 w 2143543"/>
              <a:gd name="connsiteY59" fmla="*/ 888538 h 1889817"/>
              <a:gd name="connsiteX60" fmla="*/ 296012 w 2143543"/>
              <a:gd name="connsiteY60" fmla="*/ 847198 h 1889817"/>
              <a:gd name="connsiteX61" fmla="*/ 337347 w 2143543"/>
              <a:gd name="connsiteY61" fmla="*/ 817162 h 1889817"/>
              <a:gd name="connsiteX62" fmla="*/ 367387 w 2143543"/>
              <a:gd name="connsiteY62" fmla="*/ 858502 h 1889817"/>
              <a:gd name="connsiteX63" fmla="*/ 570656 w 2143543"/>
              <a:gd name="connsiteY63" fmla="*/ 890695 h 1889817"/>
              <a:gd name="connsiteX64" fmla="*/ 518315 w 2143543"/>
              <a:gd name="connsiteY64" fmla="*/ 928723 h 1889817"/>
              <a:gd name="connsiteX65" fmla="*/ 480295 w 2143543"/>
              <a:gd name="connsiteY65" fmla="*/ 876381 h 1889817"/>
              <a:gd name="connsiteX66" fmla="*/ 532628 w 2143543"/>
              <a:gd name="connsiteY66" fmla="*/ 838357 h 1889817"/>
              <a:gd name="connsiteX67" fmla="*/ 570656 w 2143543"/>
              <a:gd name="connsiteY67" fmla="*/ 890695 h 1889817"/>
              <a:gd name="connsiteX68" fmla="*/ 664583 w 2143543"/>
              <a:gd name="connsiteY68" fmla="*/ 905573 h 1889817"/>
              <a:gd name="connsiteX69" fmla="*/ 727914 w 2143543"/>
              <a:gd name="connsiteY69" fmla="*/ 859561 h 1889817"/>
              <a:gd name="connsiteX70" fmla="*/ 773934 w 2143543"/>
              <a:gd name="connsiteY70" fmla="*/ 922900 h 1889817"/>
              <a:gd name="connsiteX71" fmla="*/ 710595 w 2143543"/>
              <a:gd name="connsiteY71" fmla="*/ 968921 h 1889817"/>
              <a:gd name="connsiteX72" fmla="*/ 664583 w 2143543"/>
              <a:gd name="connsiteY72" fmla="*/ 905573 h 1889817"/>
              <a:gd name="connsiteX73" fmla="*/ 781835 w 2143543"/>
              <a:gd name="connsiteY73" fmla="*/ 1485217 h 1889817"/>
              <a:gd name="connsiteX74" fmla="*/ 717935 w 2143543"/>
              <a:gd name="connsiteY74" fmla="*/ 1495358 h 1889817"/>
              <a:gd name="connsiteX75" fmla="*/ 707804 w 2143543"/>
              <a:gd name="connsiteY75" fmla="*/ 1431462 h 1889817"/>
              <a:gd name="connsiteX76" fmla="*/ 771699 w 2143543"/>
              <a:gd name="connsiteY76" fmla="*/ 1421331 h 1889817"/>
              <a:gd name="connsiteX77" fmla="*/ 781835 w 2143543"/>
              <a:gd name="connsiteY77" fmla="*/ 1485217 h 1889817"/>
              <a:gd name="connsiteX78" fmla="*/ 904887 w 2143543"/>
              <a:gd name="connsiteY78" fmla="*/ 1332120 h 1889817"/>
              <a:gd name="connsiteX79" fmla="*/ 827562 w 2143543"/>
              <a:gd name="connsiteY79" fmla="*/ 1344386 h 1889817"/>
              <a:gd name="connsiteX80" fmla="*/ 815300 w 2143543"/>
              <a:gd name="connsiteY80" fmla="*/ 1267066 h 1889817"/>
              <a:gd name="connsiteX81" fmla="*/ 892617 w 2143543"/>
              <a:gd name="connsiteY81" fmla="*/ 1254799 h 1889817"/>
              <a:gd name="connsiteX82" fmla="*/ 904887 w 2143543"/>
              <a:gd name="connsiteY82" fmla="*/ 1332120 h 1889817"/>
              <a:gd name="connsiteX83" fmla="*/ 1027949 w 2143543"/>
              <a:gd name="connsiteY83" fmla="*/ 1179019 h 1889817"/>
              <a:gd name="connsiteX84" fmla="*/ 937202 w 2143543"/>
              <a:gd name="connsiteY84" fmla="*/ 1193415 h 1889817"/>
              <a:gd name="connsiteX85" fmla="*/ 922806 w 2143543"/>
              <a:gd name="connsiteY85" fmla="*/ 1102669 h 1889817"/>
              <a:gd name="connsiteX86" fmla="*/ 1013552 w 2143543"/>
              <a:gd name="connsiteY86" fmla="*/ 1088272 h 1889817"/>
              <a:gd name="connsiteX87" fmla="*/ 1027949 w 2143543"/>
              <a:gd name="connsiteY87" fmla="*/ 1179019 h 1889817"/>
              <a:gd name="connsiteX88" fmla="*/ 1071769 w 2143543"/>
              <a:gd name="connsiteY88" fmla="*/ 881810 h 1889817"/>
              <a:gd name="connsiteX89" fmla="*/ 1006798 w 2143543"/>
              <a:gd name="connsiteY89" fmla="*/ 816834 h 1889817"/>
              <a:gd name="connsiteX90" fmla="*/ 1071769 w 2143543"/>
              <a:gd name="connsiteY90" fmla="*/ 751872 h 1889817"/>
              <a:gd name="connsiteX91" fmla="*/ 1136740 w 2143543"/>
              <a:gd name="connsiteY91" fmla="*/ 816834 h 1889817"/>
              <a:gd name="connsiteX92" fmla="*/ 1071769 w 2143543"/>
              <a:gd name="connsiteY92" fmla="*/ 881810 h 1889817"/>
              <a:gd name="connsiteX93" fmla="*/ 1206339 w 2143543"/>
              <a:gd name="connsiteY93" fmla="*/ 1193415 h 1889817"/>
              <a:gd name="connsiteX94" fmla="*/ 1115585 w 2143543"/>
              <a:gd name="connsiteY94" fmla="*/ 1179019 h 1889817"/>
              <a:gd name="connsiteX95" fmla="*/ 1129990 w 2143543"/>
              <a:gd name="connsiteY95" fmla="*/ 1088272 h 1889817"/>
              <a:gd name="connsiteX96" fmla="*/ 1220727 w 2143543"/>
              <a:gd name="connsiteY96" fmla="*/ 1102669 h 1889817"/>
              <a:gd name="connsiteX97" fmla="*/ 1206339 w 2143543"/>
              <a:gd name="connsiteY97" fmla="*/ 1193415 h 1889817"/>
              <a:gd name="connsiteX98" fmla="*/ 1315971 w 2143543"/>
              <a:gd name="connsiteY98" fmla="*/ 1344382 h 1889817"/>
              <a:gd name="connsiteX99" fmla="*/ 1238646 w 2143543"/>
              <a:gd name="connsiteY99" fmla="*/ 1332116 h 1889817"/>
              <a:gd name="connsiteX100" fmla="*/ 1250916 w 2143543"/>
              <a:gd name="connsiteY100" fmla="*/ 1254795 h 1889817"/>
              <a:gd name="connsiteX101" fmla="*/ 1328242 w 2143543"/>
              <a:gd name="connsiteY101" fmla="*/ 1267061 h 1889817"/>
              <a:gd name="connsiteX102" fmla="*/ 1315971 w 2143543"/>
              <a:gd name="connsiteY102" fmla="*/ 1344382 h 1889817"/>
              <a:gd name="connsiteX103" fmla="*/ 1425598 w 2143543"/>
              <a:gd name="connsiteY103" fmla="*/ 1495358 h 1889817"/>
              <a:gd name="connsiteX104" fmla="*/ 1361707 w 2143543"/>
              <a:gd name="connsiteY104" fmla="*/ 1485217 h 1889817"/>
              <a:gd name="connsiteX105" fmla="*/ 1371847 w 2143543"/>
              <a:gd name="connsiteY105" fmla="*/ 1421327 h 1889817"/>
              <a:gd name="connsiteX106" fmla="*/ 1435738 w 2143543"/>
              <a:gd name="connsiteY106" fmla="*/ 1431458 h 1889817"/>
              <a:gd name="connsiteX107" fmla="*/ 1425598 w 2143543"/>
              <a:gd name="connsiteY107" fmla="*/ 1495358 h 1889817"/>
              <a:gd name="connsiteX108" fmla="*/ 1432947 w 2143543"/>
              <a:gd name="connsiteY108" fmla="*/ 968912 h 1889817"/>
              <a:gd name="connsiteX109" fmla="*/ 1369616 w 2143543"/>
              <a:gd name="connsiteY109" fmla="*/ 922892 h 1889817"/>
              <a:gd name="connsiteX110" fmla="*/ 1415628 w 2143543"/>
              <a:gd name="connsiteY110" fmla="*/ 859552 h 1889817"/>
              <a:gd name="connsiteX111" fmla="*/ 1478968 w 2143543"/>
              <a:gd name="connsiteY111" fmla="*/ 905564 h 1889817"/>
              <a:gd name="connsiteX112" fmla="*/ 1432947 w 2143543"/>
              <a:gd name="connsiteY112" fmla="*/ 968912 h 1889817"/>
              <a:gd name="connsiteX113" fmla="*/ 1625232 w 2143543"/>
              <a:gd name="connsiteY113" fmla="*/ 928727 h 1889817"/>
              <a:gd name="connsiteX114" fmla="*/ 1572890 w 2143543"/>
              <a:gd name="connsiteY114" fmla="*/ 890699 h 1889817"/>
              <a:gd name="connsiteX115" fmla="*/ 1610909 w 2143543"/>
              <a:gd name="connsiteY115" fmla="*/ 838362 h 1889817"/>
              <a:gd name="connsiteX116" fmla="*/ 1663251 w 2143543"/>
              <a:gd name="connsiteY116" fmla="*/ 876385 h 1889817"/>
              <a:gd name="connsiteX117" fmla="*/ 1625232 w 2143543"/>
              <a:gd name="connsiteY117" fmla="*/ 928727 h 1889817"/>
              <a:gd name="connsiteX118" fmla="*/ 1817507 w 2143543"/>
              <a:gd name="connsiteY118" fmla="*/ 888538 h 1889817"/>
              <a:gd name="connsiteX119" fmla="*/ 1776163 w 2143543"/>
              <a:gd name="connsiteY119" fmla="*/ 858502 h 1889817"/>
              <a:gd name="connsiteX120" fmla="*/ 1806195 w 2143543"/>
              <a:gd name="connsiteY120" fmla="*/ 817162 h 1889817"/>
              <a:gd name="connsiteX121" fmla="*/ 1847539 w 2143543"/>
              <a:gd name="connsiteY121" fmla="*/ 847198 h 1889817"/>
              <a:gd name="connsiteX122" fmla="*/ 1817507 w 2143543"/>
              <a:gd name="connsiteY122" fmla="*/ 888538 h 188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143543" h="1889817">
                <a:moveTo>
                  <a:pt x="2141567" y="770796"/>
                </a:moveTo>
                <a:cubicBezTo>
                  <a:pt x="2131878" y="721390"/>
                  <a:pt x="2088569" y="685754"/>
                  <a:pt x="2038227" y="685754"/>
                </a:cubicBezTo>
                <a:lnTo>
                  <a:pt x="1309938" y="685754"/>
                </a:lnTo>
                <a:lnTo>
                  <a:pt x="1174528" y="82260"/>
                </a:lnTo>
                <a:cubicBezTo>
                  <a:pt x="1163736" y="34179"/>
                  <a:pt x="1121048" y="0"/>
                  <a:pt x="1071778" y="0"/>
                </a:cubicBezTo>
                <a:cubicBezTo>
                  <a:pt x="1022493" y="0"/>
                  <a:pt x="979811" y="34179"/>
                  <a:pt x="969019" y="82260"/>
                </a:cubicBezTo>
                <a:lnTo>
                  <a:pt x="833612" y="685754"/>
                </a:lnTo>
                <a:lnTo>
                  <a:pt x="105320" y="685754"/>
                </a:lnTo>
                <a:cubicBezTo>
                  <a:pt x="54977" y="685754"/>
                  <a:pt x="11669" y="721390"/>
                  <a:pt x="1979" y="770796"/>
                </a:cubicBezTo>
                <a:cubicBezTo>
                  <a:pt x="-7711" y="820203"/>
                  <a:pt x="18930" y="869557"/>
                  <a:pt x="65546" y="888573"/>
                </a:cubicBezTo>
                <a:lnTo>
                  <a:pt x="681368" y="1139761"/>
                </a:lnTo>
                <a:lnTo>
                  <a:pt x="406269" y="1740990"/>
                </a:lnTo>
                <a:cubicBezTo>
                  <a:pt x="385437" y="1786512"/>
                  <a:pt x="399536" y="1840411"/>
                  <a:pt x="439983" y="1869904"/>
                </a:cubicBezTo>
                <a:cubicBezTo>
                  <a:pt x="458558" y="1883439"/>
                  <a:pt x="480321" y="1890115"/>
                  <a:pt x="502006" y="1890115"/>
                </a:cubicBezTo>
                <a:cubicBezTo>
                  <a:pt x="527580" y="1890115"/>
                  <a:pt x="553031" y="1880837"/>
                  <a:pt x="573032" y="1862577"/>
                </a:cubicBezTo>
                <a:lnTo>
                  <a:pt x="1071778" y="1407197"/>
                </a:lnTo>
                <a:lnTo>
                  <a:pt x="1570514" y="1862577"/>
                </a:lnTo>
                <a:cubicBezTo>
                  <a:pt x="1590515" y="1880837"/>
                  <a:pt x="1615971" y="1890115"/>
                  <a:pt x="1641540" y="1890115"/>
                </a:cubicBezTo>
                <a:cubicBezTo>
                  <a:pt x="1663225" y="1890115"/>
                  <a:pt x="1684988" y="1883439"/>
                  <a:pt x="1703563" y="1869904"/>
                </a:cubicBezTo>
                <a:cubicBezTo>
                  <a:pt x="1744010" y="1840411"/>
                  <a:pt x="1758109" y="1786512"/>
                  <a:pt x="1737278" y="1740990"/>
                </a:cubicBezTo>
                <a:lnTo>
                  <a:pt x="1462174" y="1139757"/>
                </a:lnTo>
                <a:lnTo>
                  <a:pt x="2077996" y="888569"/>
                </a:lnTo>
                <a:cubicBezTo>
                  <a:pt x="2124616" y="869557"/>
                  <a:pt x="2151257" y="820203"/>
                  <a:pt x="2141567" y="770796"/>
                </a:cubicBezTo>
                <a:close/>
                <a:moveTo>
                  <a:pt x="658774" y="1638314"/>
                </a:moveTo>
                <a:cubicBezTo>
                  <a:pt x="647041" y="1654465"/>
                  <a:pt x="624442" y="1658052"/>
                  <a:pt x="608295" y="1646329"/>
                </a:cubicBezTo>
                <a:cubicBezTo>
                  <a:pt x="592149" y="1634600"/>
                  <a:pt x="588566" y="1612006"/>
                  <a:pt x="600290" y="1595855"/>
                </a:cubicBezTo>
                <a:cubicBezTo>
                  <a:pt x="612023" y="1579713"/>
                  <a:pt x="634613" y="1576121"/>
                  <a:pt x="650759" y="1587854"/>
                </a:cubicBezTo>
                <a:cubicBezTo>
                  <a:pt x="666906" y="1599573"/>
                  <a:pt x="670497" y="1622168"/>
                  <a:pt x="658774" y="1638314"/>
                </a:cubicBezTo>
                <a:close/>
                <a:moveTo>
                  <a:pt x="1492769" y="1587854"/>
                </a:moveTo>
                <a:cubicBezTo>
                  <a:pt x="1508916" y="1576121"/>
                  <a:pt x="1531515" y="1579713"/>
                  <a:pt x="1543248" y="1595855"/>
                </a:cubicBezTo>
                <a:cubicBezTo>
                  <a:pt x="1554971" y="1612006"/>
                  <a:pt x="1551380" y="1634600"/>
                  <a:pt x="1535233" y="1646329"/>
                </a:cubicBezTo>
                <a:cubicBezTo>
                  <a:pt x="1519087" y="1658052"/>
                  <a:pt x="1496496" y="1654465"/>
                  <a:pt x="1484764" y="1638314"/>
                </a:cubicBezTo>
                <a:cubicBezTo>
                  <a:pt x="1473044" y="1622168"/>
                  <a:pt x="1476632" y="1599573"/>
                  <a:pt x="1492769" y="1587854"/>
                </a:cubicBezTo>
                <a:close/>
                <a:moveTo>
                  <a:pt x="1220343" y="880756"/>
                </a:moveTo>
                <a:cubicBezTo>
                  <a:pt x="1255785" y="875143"/>
                  <a:pt x="1289063" y="899321"/>
                  <a:pt x="1294675" y="934764"/>
                </a:cubicBezTo>
                <a:cubicBezTo>
                  <a:pt x="1300288" y="970203"/>
                  <a:pt x="1276110" y="1003484"/>
                  <a:pt x="1240667" y="1009097"/>
                </a:cubicBezTo>
                <a:cubicBezTo>
                  <a:pt x="1205224" y="1014710"/>
                  <a:pt x="1171947" y="990531"/>
                  <a:pt x="1166334" y="955088"/>
                </a:cubicBezTo>
                <a:cubicBezTo>
                  <a:pt x="1160721" y="919654"/>
                  <a:pt x="1184904" y="886368"/>
                  <a:pt x="1220343" y="880756"/>
                </a:cubicBezTo>
                <a:close/>
                <a:moveTo>
                  <a:pt x="1071769" y="192114"/>
                </a:moveTo>
                <a:cubicBezTo>
                  <a:pt x="1091721" y="192114"/>
                  <a:pt x="1107903" y="208287"/>
                  <a:pt x="1107903" y="228248"/>
                </a:cubicBezTo>
                <a:cubicBezTo>
                  <a:pt x="1107903" y="248209"/>
                  <a:pt x="1091721" y="264382"/>
                  <a:pt x="1071769" y="264382"/>
                </a:cubicBezTo>
                <a:cubicBezTo>
                  <a:pt x="1051808" y="264382"/>
                  <a:pt x="1035626" y="248209"/>
                  <a:pt x="1035626" y="228248"/>
                </a:cubicBezTo>
                <a:cubicBezTo>
                  <a:pt x="1035626" y="208287"/>
                  <a:pt x="1051812" y="192114"/>
                  <a:pt x="1071769" y="192114"/>
                </a:cubicBezTo>
                <a:close/>
                <a:moveTo>
                  <a:pt x="1071769" y="378698"/>
                </a:moveTo>
                <a:cubicBezTo>
                  <a:pt x="1097032" y="378698"/>
                  <a:pt x="1117514" y="399180"/>
                  <a:pt x="1117514" y="424443"/>
                </a:cubicBezTo>
                <a:cubicBezTo>
                  <a:pt x="1117514" y="449707"/>
                  <a:pt x="1097032" y="470188"/>
                  <a:pt x="1071769" y="470188"/>
                </a:cubicBezTo>
                <a:cubicBezTo>
                  <a:pt x="1046506" y="470188"/>
                  <a:pt x="1026015" y="449707"/>
                  <a:pt x="1026015" y="424443"/>
                </a:cubicBezTo>
                <a:cubicBezTo>
                  <a:pt x="1026015" y="399180"/>
                  <a:pt x="1046506" y="378698"/>
                  <a:pt x="1071769" y="378698"/>
                </a:cubicBezTo>
                <a:close/>
                <a:moveTo>
                  <a:pt x="1071769" y="565287"/>
                </a:moveTo>
                <a:cubicBezTo>
                  <a:pt x="1102338" y="565287"/>
                  <a:pt x="1127125" y="590065"/>
                  <a:pt x="1127125" y="620643"/>
                </a:cubicBezTo>
                <a:cubicBezTo>
                  <a:pt x="1127125" y="651213"/>
                  <a:pt x="1102338" y="675999"/>
                  <a:pt x="1071769" y="675999"/>
                </a:cubicBezTo>
                <a:cubicBezTo>
                  <a:pt x="1041190" y="675999"/>
                  <a:pt x="1016413" y="651213"/>
                  <a:pt x="1016413" y="620643"/>
                </a:cubicBezTo>
                <a:cubicBezTo>
                  <a:pt x="1016413" y="590065"/>
                  <a:pt x="1041190" y="565287"/>
                  <a:pt x="1071769" y="565287"/>
                </a:cubicBezTo>
                <a:close/>
                <a:moveTo>
                  <a:pt x="848871" y="934764"/>
                </a:moveTo>
                <a:cubicBezTo>
                  <a:pt x="854475" y="899321"/>
                  <a:pt x="887756" y="875143"/>
                  <a:pt x="923204" y="880756"/>
                </a:cubicBezTo>
                <a:cubicBezTo>
                  <a:pt x="958638" y="886368"/>
                  <a:pt x="982816" y="919654"/>
                  <a:pt x="977203" y="955088"/>
                </a:cubicBezTo>
                <a:cubicBezTo>
                  <a:pt x="971600" y="990531"/>
                  <a:pt x="938318" y="1014710"/>
                  <a:pt x="902871" y="1009097"/>
                </a:cubicBezTo>
                <a:cubicBezTo>
                  <a:pt x="867428" y="1003484"/>
                  <a:pt x="843250" y="970198"/>
                  <a:pt x="848871" y="934764"/>
                </a:cubicBezTo>
                <a:close/>
                <a:moveTo>
                  <a:pt x="367387" y="858502"/>
                </a:moveTo>
                <a:cubicBezTo>
                  <a:pt x="364260" y="878214"/>
                  <a:pt x="345755" y="891661"/>
                  <a:pt x="326043" y="888538"/>
                </a:cubicBezTo>
                <a:cubicBezTo>
                  <a:pt x="306331" y="885415"/>
                  <a:pt x="292884" y="866906"/>
                  <a:pt x="296012" y="847198"/>
                </a:cubicBezTo>
                <a:cubicBezTo>
                  <a:pt x="299122" y="827486"/>
                  <a:pt x="317635" y="814039"/>
                  <a:pt x="337347" y="817162"/>
                </a:cubicBezTo>
                <a:cubicBezTo>
                  <a:pt x="357055" y="820281"/>
                  <a:pt x="370502" y="838790"/>
                  <a:pt x="367387" y="858502"/>
                </a:cubicBezTo>
                <a:close/>
                <a:moveTo>
                  <a:pt x="570656" y="890695"/>
                </a:moveTo>
                <a:cubicBezTo>
                  <a:pt x="566702" y="915652"/>
                  <a:pt x="543272" y="932677"/>
                  <a:pt x="518315" y="928723"/>
                </a:cubicBezTo>
                <a:cubicBezTo>
                  <a:pt x="493358" y="924768"/>
                  <a:pt x="476336" y="901334"/>
                  <a:pt x="480295" y="876381"/>
                </a:cubicBezTo>
                <a:cubicBezTo>
                  <a:pt x="484241" y="851428"/>
                  <a:pt x="507680" y="834403"/>
                  <a:pt x="532628" y="838357"/>
                </a:cubicBezTo>
                <a:cubicBezTo>
                  <a:pt x="557585" y="842312"/>
                  <a:pt x="574607" y="865742"/>
                  <a:pt x="570656" y="890695"/>
                </a:cubicBezTo>
                <a:close/>
                <a:moveTo>
                  <a:pt x="664583" y="905573"/>
                </a:moveTo>
                <a:cubicBezTo>
                  <a:pt x="669360" y="875379"/>
                  <a:pt x="697716" y="854775"/>
                  <a:pt x="727914" y="859561"/>
                </a:cubicBezTo>
                <a:cubicBezTo>
                  <a:pt x="758116" y="864342"/>
                  <a:pt x="778716" y="892698"/>
                  <a:pt x="773934" y="922900"/>
                </a:cubicBezTo>
                <a:cubicBezTo>
                  <a:pt x="769149" y="953094"/>
                  <a:pt x="740801" y="973698"/>
                  <a:pt x="710595" y="968921"/>
                </a:cubicBezTo>
                <a:cubicBezTo>
                  <a:pt x="680397" y="964131"/>
                  <a:pt x="659797" y="935766"/>
                  <a:pt x="664583" y="905573"/>
                </a:cubicBezTo>
                <a:close/>
                <a:moveTo>
                  <a:pt x="781835" y="1485217"/>
                </a:moveTo>
                <a:cubicBezTo>
                  <a:pt x="766983" y="1505664"/>
                  <a:pt x="738378" y="1510200"/>
                  <a:pt x="717935" y="1495358"/>
                </a:cubicBezTo>
                <a:cubicBezTo>
                  <a:pt x="697489" y="1480510"/>
                  <a:pt x="692952" y="1451905"/>
                  <a:pt x="707804" y="1431462"/>
                </a:cubicBezTo>
                <a:cubicBezTo>
                  <a:pt x="722647" y="1411016"/>
                  <a:pt x="751252" y="1406479"/>
                  <a:pt x="771699" y="1421331"/>
                </a:cubicBezTo>
                <a:cubicBezTo>
                  <a:pt x="792128" y="1436170"/>
                  <a:pt x="796673" y="1464775"/>
                  <a:pt x="781835" y="1485217"/>
                </a:cubicBezTo>
                <a:close/>
                <a:moveTo>
                  <a:pt x="904887" y="1332120"/>
                </a:moveTo>
                <a:cubicBezTo>
                  <a:pt x="886930" y="1356854"/>
                  <a:pt x="852305" y="1362349"/>
                  <a:pt x="827562" y="1344386"/>
                </a:cubicBezTo>
                <a:cubicBezTo>
                  <a:pt x="802828" y="1326425"/>
                  <a:pt x="797334" y="1291804"/>
                  <a:pt x="815300" y="1267066"/>
                </a:cubicBezTo>
                <a:cubicBezTo>
                  <a:pt x="833267" y="1242328"/>
                  <a:pt x="867874" y="1236838"/>
                  <a:pt x="892617" y="1254799"/>
                </a:cubicBezTo>
                <a:cubicBezTo>
                  <a:pt x="917359" y="1272762"/>
                  <a:pt x="922845" y="1307378"/>
                  <a:pt x="904887" y="1332120"/>
                </a:cubicBezTo>
                <a:close/>
                <a:moveTo>
                  <a:pt x="1027949" y="1179019"/>
                </a:moveTo>
                <a:cubicBezTo>
                  <a:pt x="1006872" y="1208057"/>
                  <a:pt x="966236" y="1214497"/>
                  <a:pt x="937202" y="1193415"/>
                </a:cubicBezTo>
                <a:cubicBezTo>
                  <a:pt x="908168" y="1172334"/>
                  <a:pt x="901720" y="1131703"/>
                  <a:pt x="922806" y="1102669"/>
                </a:cubicBezTo>
                <a:cubicBezTo>
                  <a:pt x="943891" y="1073635"/>
                  <a:pt x="984509" y="1067191"/>
                  <a:pt x="1013552" y="1088272"/>
                </a:cubicBezTo>
                <a:cubicBezTo>
                  <a:pt x="1042582" y="1109358"/>
                  <a:pt x="1049034" y="1149985"/>
                  <a:pt x="1027949" y="1179019"/>
                </a:cubicBezTo>
                <a:close/>
                <a:moveTo>
                  <a:pt x="1071769" y="881810"/>
                </a:moveTo>
                <a:cubicBezTo>
                  <a:pt x="1035884" y="881810"/>
                  <a:pt x="1006798" y="852719"/>
                  <a:pt x="1006798" y="816834"/>
                </a:cubicBezTo>
                <a:cubicBezTo>
                  <a:pt x="1006798" y="780954"/>
                  <a:pt x="1035880" y="751872"/>
                  <a:pt x="1071769" y="751872"/>
                </a:cubicBezTo>
                <a:cubicBezTo>
                  <a:pt x="1107645" y="751872"/>
                  <a:pt x="1136740" y="780954"/>
                  <a:pt x="1136740" y="816834"/>
                </a:cubicBezTo>
                <a:cubicBezTo>
                  <a:pt x="1136740" y="852719"/>
                  <a:pt x="1107645" y="881810"/>
                  <a:pt x="1071769" y="881810"/>
                </a:cubicBezTo>
                <a:close/>
                <a:moveTo>
                  <a:pt x="1206339" y="1193415"/>
                </a:moveTo>
                <a:cubicBezTo>
                  <a:pt x="1177305" y="1214497"/>
                  <a:pt x="1136670" y="1208057"/>
                  <a:pt x="1115585" y="1179019"/>
                </a:cubicBezTo>
                <a:cubicBezTo>
                  <a:pt x="1094508" y="1149985"/>
                  <a:pt x="1100956" y="1109358"/>
                  <a:pt x="1129990" y="1088272"/>
                </a:cubicBezTo>
                <a:cubicBezTo>
                  <a:pt x="1159024" y="1067191"/>
                  <a:pt x="1199651" y="1073635"/>
                  <a:pt x="1220727" y="1102669"/>
                </a:cubicBezTo>
                <a:cubicBezTo>
                  <a:pt x="1241813" y="1131703"/>
                  <a:pt x="1235374" y="1172330"/>
                  <a:pt x="1206339" y="1193415"/>
                </a:cubicBezTo>
                <a:close/>
                <a:moveTo>
                  <a:pt x="1315971" y="1344382"/>
                </a:moveTo>
                <a:cubicBezTo>
                  <a:pt x="1291237" y="1362344"/>
                  <a:pt x="1256617" y="1356854"/>
                  <a:pt x="1238646" y="1332116"/>
                </a:cubicBezTo>
                <a:cubicBezTo>
                  <a:pt x="1220688" y="1307378"/>
                  <a:pt x="1226178" y="1272762"/>
                  <a:pt x="1250916" y="1254795"/>
                </a:cubicBezTo>
                <a:cubicBezTo>
                  <a:pt x="1275659" y="1236829"/>
                  <a:pt x="1310271" y="1242319"/>
                  <a:pt x="1328242" y="1267061"/>
                </a:cubicBezTo>
                <a:cubicBezTo>
                  <a:pt x="1346199" y="1291804"/>
                  <a:pt x="1340713" y="1326420"/>
                  <a:pt x="1315971" y="1344382"/>
                </a:cubicBezTo>
                <a:close/>
                <a:moveTo>
                  <a:pt x="1425598" y="1495358"/>
                </a:moveTo>
                <a:cubicBezTo>
                  <a:pt x="1405160" y="1510200"/>
                  <a:pt x="1376554" y="1505660"/>
                  <a:pt x="1361707" y="1485217"/>
                </a:cubicBezTo>
                <a:cubicBezTo>
                  <a:pt x="1346868" y="1464775"/>
                  <a:pt x="1351405" y="1436170"/>
                  <a:pt x="1371847" y="1421327"/>
                </a:cubicBezTo>
                <a:cubicBezTo>
                  <a:pt x="1392294" y="1406475"/>
                  <a:pt x="1420891" y="1411016"/>
                  <a:pt x="1435738" y="1431458"/>
                </a:cubicBezTo>
                <a:cubicBezTo>
                  <a:pt x="1450581" y="1451905"/>
                  <a:pt x="1446053" y="1480515"/>
                  <a:pt x="1425598" y="1495358"/>
                </a:cubicBezTo>
                <a:close/>
                <a:moveTo>
                  <a:pt x="1432947" y="968912"/>
                </a:moveTo>
                <a:cubicBezTo>
                  <a:pt x="1402754" y="973694"/>
                  <a:pt x="1374393" y="953089"/>
                  <a:pt x="1369616" y="922892"/>
                </a:cubicBezTo>
                <a:cubicBezTo>
                  <a:pt x="1364830" y="892694"/>
                  <a:pt x="1385430" y="864333"/>
                  <a:pt x="1415628" y="859552"/>
                </a:cubicBezTo>
                <a:cubicBezTo>
                  <a:pt x="1445830" y="854766"/>
                  <a:pt x="1474182" y="875371"/>
                  <a:pt x="1478968" y="905564"/>
                </a:cubicBezTo>
                <a:cubicBezTo>
                  <a:pt x="1483749" y="935766"/>
                  <a:pt x="1463149" y="964131"/>
                  <a:pt x="1432947" y="968912"/>
                </a:cubicBezTo>
                <a:close/>
                <a:moveTo>
                  <a:pt x="1625232" y="928727"/>
                </a:moveTo>
                <a:cubicBezTo>
                  <a:pt x="1600275" y="932677"/>
                  <a:pt x="1576836" y="915656"/>
                  <a:pt x="1572890" y="890699"/>
                </a:cubicBezTo>
                <a:cubicBezTo>
                  <a:pt x="1568935" y="865746"/>
                  <a:pt x="1585961" y="842312"/>
                  <a:pt x="1610909" y="838362"/>
                </a:cubicBezTo>
                <a:cubicBezTo>
                  <a:pt x="1635866" y="834411"/>
                  <a:pt x="1659305" y="851433"/>
                  <a:pt x="1663251" y="876385"/>
                </a:cubicBezTo>
                <a:cubicBezTo>
                  <a:pt x="1667206" y="901338"/>
                  <a:pt x="1650180" y="924768"/>
                  <a:pt x="1625232" y="928727"/>
                </a:cubicBezTo>
                <a:close/>
                <a:moveTo>
                  <a:pt x="1817507" y="888538"/>
                </a:moveTo>
                <a:cubicBezTo>
                  <a:pt x="1797795" y="891661"/>
                  <a:pt x="1779282" y="878214"/>
                  <a:pt x="1776163" y="858502"/>
                </a:cubicBezTo>
                <a:cubicBezTo>
                  <a:pt x="1773044" y="838790"/>
                  <a:pt x="1786483" y="820281"/>
                  <a:pt x="1806195" y="817162"/>
                </a:cubicBezTo>
                <a:cubicBezTo>
                  <a:pt x="1825915" y="814039"/>
                  <a:pt x="1844420" y="827486"/>
                  <a:pt x="1847539" y="847198"/>
                </a:cubicBezTo>
                <a:cubicBezTo>
                  <a:pt x="1850667" y="866906"/>
                  <a:pt x="1837219" y="885415"/>
                  <a:pt x="1817507" y="888538"/>
                </a:cubicBezTo>
                <a:close/>
              </a:path>
            </a:pathLst>
          </a:custGeom>
          <a:solidFill>
            <a:schemeClr val="tx1"/>
          </a:solidFill>
          <a:ln w="4374" cap="flat">
            <a:noFill/>
            <a:prstDash val="solid"/>
            <a:miter/>
          </a:ln>
        </p:spPr>
        <p:txBody>
          <a:bodyPr rtlCol="0" anchor="ctr"/>
          <a:lstStyle/>
          <a:p>
            <a:endParaRPr lang="en-US" sz="1350"/>
          </a:p>
        </p:txBody>
      </p:sp>
      <p:sp>
        <p:nvSpPr>
          <p:cNvPr id="58" name="TextBox 57">
            <a:extLst>
              <a:ext uri="{FF2B5EF4-FFF2-40B4-BE49-F238E27FC236}">
                <a16:creationId xmlns:a16="http://schemas.microsoft.com/office/drawing/2014/main" id="{FE4B72EA-6D21-4258-8640-F0558D8F49B1}"/>
              </a:ext>
            </a:extLst>
          </p:cNvPr>
          <p:cNvSpPr txBox="1"/>
          <p:nvPr/>
        </p:nvSpPr>
        <p:spPr>
          <a:xfrm>
            <a:off x="3972354" y="2336372"/>
            <a:ext cx="1157689" cy="646331"/>
          </a:xfrm>
          <a:prstGeom prst="rect">
            <a:avLst/>
          </a:prstGeom>
          <a:noFill/>
        </p:spPr>
        <p:txBody>
          <a:bodyPr wrap="none" rtlCol="0" anchor="ctr">
            <a:spAutoFit/>
          </a:bodyPr>
          <a:lstStyle/>
          <a:p>
            <a:pPr algn="ctr"/>
            <a:r>
              <a:rPr lang="en-US" sz="3600" b="1">
                <a:solidFill>
                  <a:schemeClr val="accent1"/>
                </a:solidFill>
              </a:rPr>
              <a:t>95%</a:t>
            </a:r>
          </a:p>
        </p:txBody>
      </p:sp>
      <p:sp>
        <p:nvSpPr>
          <p:cNvPr id="59" name="TextBox 58">
            <a:extLst>
              <a:ext uri="{FF2B5EF4-FFF2-40B4-BE49-F238E27FC236}">
                <a16:creationId xmlns:a16="http://schemas.microsoft.com/office/drawing/2014/main" id="{6D921689-4B79-4959-B3AD-7FBD1835B9BE}"/>
              </a:ext>
            </a:extLst>
          </p:cNvPr>
          <p:cNvSpPr txBox="1"/>
          <p:nvPr/>
        </p:nvSpPr>
        <p:spPr>
          <a:xfrm>
            <a:off x="4023614" y="2846774"/>
            <a:ext cx="1096774" cy="369332"/>
          </a:xfrm>
          <a:prstGeom prst="rect">
            <a:avLst/>
          </a:prstGeom>
          <a:noFill/>
        </p:spPr>
        <p:txBody>
          <a:bodyPr wrap="none" rtlCol="0" anchor="ctr">
            <a:spAutoFit/>
          </a:bodyPr>
          <a:lstStyle/>
          <a:p>
            <a:pPr algn="ctr"/>
            <a:r>
              <a:rPr lang="en-US" sz="900" b="1">
                <a:solidFill>
                  <a:schemeClr val="accent2"/>
                </a:solidFill>
                <a:latin typeface="+mj-lt"/>
              </a:rPr>
              <a:t>UNDERWATER</a:t>
            </a:r>
          </a:p>
          <a:p>
            <a:pPr algn="ctr"/>
            <a:r>
              <a:rPr lang="en-US" sz="900" b="1">
                <a:solidFill>
                  <a:schemeClr val="accent2"/>
                </a:solidFill>
                <a:latin typeface="+mj-lt"/>
              </a:rPr>
              <a:t>LIFE</a:t>
            </a:r>
          </a:p>
        </p:txBody>
      </p:sp>
      <p:grpSp>
        <p:nvGrpSpPr>
          <p:cNvPr id="71" name="Group 70">
            <a:extLst>
              <a:ext uri="{FF2B5EF4-FFF2-40B4-BE49-F238E27FC236}">
                <a16:creationId xmlns:a16="http://schemas.microsoft.com/office/drawing/2014/main" id="{62A670FD-CDAA-4A45-B03D-371419C98C6A}"/>
              </a:ext>
            </a:extLst>
          </p:cNvPr>
          <p:cNvGrpSpPr/>
          <p:nvPr/>
        </p:nvGrpSpPr>
        <p:grpSpPr>
          <a:xfrm>
            <a:off x="2705451" y="3708464"/>
            <a:ext cx="377902" cy="383208"/>
            <a:chOff x="3810000" y="1219200"/>
            <a:chExt cx="4433544" cy="4495800"/>
          </a:xfrm>
          <a:solidFill>
            <a:schemeClr val="tx1"/>
          </a:solidFill>
        </p:grpSpPr>
        <p:sp>
          <p:nvSpPr>
            <p:cNvPr id="64" name="Freeform: Shape 63">
              <a:extLst>
                <a:ext uri="{FF2B5EF4-FFF2-40B4-BE49-F238E27FC236}">
                  <a16:creationId xmlns:a16="http://schemas.microsoft.com/office/drawing/2014/main" id="{09E4FD11-AB8F-4D97-8D4E-49B7246FFC12}"/>
                </a:ext>
              </a:extLst>
            </p:cNvPr>
            <p:cNvSpPr/>
            <p:nvPr/>
          </p:nvSpPr>
          <p:spPr>
            <a:xfrm>
              <a:off x="5495239" y="2775509"/>
              <a:ext cx="457200" cy="609600"/>
            </a:xfrm>
            <a:custGeom>
              <a:avLst/>
              <a:gdLst>
                <a:gd name="connsiteX0" fmla="*/ 0 w 457200"/>
                <a:gd name="connsiteY0" fmla="*/ 0 h 609600"/>
                <a:gd name="connsiteX1" fmla="*/ 67361 w 457200"/>
                <a:gd name="connsiteY1" fmla="*/ 245440 h 609600"/>
                <a:gd name="connsiteX2" fmla="*/ 253975 w 457200"/>
                <a:gd name="connsiteY2" fmla="*/ 547345 h 609600"/>
                <a:gd name="connsiteX3" fmla="*/ 524561 w 457200"/>
                <a:gd name="connsiteY3" fmla="*/ 682600 h 609600"/>
                <a:gd name="connsiteX4" fmla="*/ 524561 w 457200"/>
                <a:gd name="connsiteY4" fmla="*/ 653491 h 609600"/>
                <a:gd name="connsiteX5" fmla="*/ 325298 w 457200"/>
                <a:gd name="connsiteY5" fmla="*/ 33833 h 609600"/>
                <a:gd name="connsiteX6" fmla="*/ 0 w 457200"/>
                <a:gd name="connsiteY6"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609600">
                  <a:moveTo>
                    <a:pt x="0" y="0"/>
                  </a:moveTo>
                  <a:cubicBezTo>
                    <a:pt x="43434" y="74676"/>
                    <a:pt x="67361" y="158572"/>
                    <a:pt x="67361" y="245440"/>
                  </a:cubicBezTo>
                  <a:cubicBezTo>
                    <a:pt x="67361" y="374066"/>
                    <a:pt x="138836" y="489814"/>
                    <a:pt x="253975" y="547345"/>
                  </a:cubicBezTo>
                  <a:lnTo>
                    <a:pt x="524561" y="682600"/>
                  </a:lnTo>
                  <a:lnTo>
                    <a:pt x="524561" y="653491"/>
                  </a:lnTo>
                  <a:cubicBezTo>
                    <a:pt x="524561" y="432511"/>
                    <a:pt x="453543" y="213741"/>
                    <a:pt x="325298" y="33833"/>
                  </a:cubicBezTo>
                  <a:cubicBezTo>
                    <a:pt x="216484" y="26822"/>
                    <a:pt x="108052" y="14783"/>
                    <a:pt x="0" y="0"/>
                  </a:cubicBezTo>
                  <a:close/>
                </a:path>
              </a:pathLst>
            </a:custGeom>
            <a:grpFill/>
            <a:ln w="76200" cap="flat">
              <a:noFill/>
              <a:prstDash val="solid"/>
              <a:miter/>
            </a:ln>
          </p:spPr>
          <p:txBody>
            <a:bodyPr rtlCol="0" anchor="ctr"/>
            <a:lstStyle/>
            <a:p>
              <a:endParaRPr lang="en-US" sz="1350"/>
            </a:p>
          </p:txBody>
        </p:sp>
        <p:sp>
          <p:nvSpPr>
            <p:cNvPr id="65" name="Freeform: Shape 64">
              <a:extLst>
                <a:ext uri="{FF2B5EF4-FFF2-40B4-BE49-F238E27FC236}">
                  <a16:creationId xmlns:a16="http://schemas.microsoft.com/office/drawing/2014/main" id="{2DDF2019-FA5D-41D1-9890-D2F59357AA01}"/>
                </a:ext>
              </a:extLst>
            </p:cNvPr>
            <p:cNvSpPr/>
            <p:nvPr/>
          </p:nvSpPr>
          <p:spPr>
            <a:xfrm>
              <a:off x="6948144" y="1219200"/>
              <a:ext cx="1295400" cy="838200"/>
            </a:xfrm>
            <a:custGeom>
              <a:avLst/>
              <a:gdLst>
                <a:gd name="connsiteX0" fmla="*/ 933755 w 1295400"/>
                <a:gd name="connsiteY0" fmla="*/ 762000 h 838200"/>
                <a:gd name="connsiteX1" fmla="*/ 997611 w 1295400"/>
                <a:gd name="connsiteY1" fmla="*/ 762000 h 838200"/>
                <a:gd name="connsiteX2" fmla="*/ 1348969 w 1295400"/>
                <a:gd name="connsiteY2" fmla="*/ 847877 h 838200"/>
                <a:gd name="connsiteX3" fmla="*/ 967588 w 1295400"/>
                <a:gd name="connsiteY3" fmla="*/ 223876 h 838200"/>
                <a:gd name="connsiteX4" fmla="*/ 263576 w 1295400"/>
                <a:gd name="connsiteY4" fmla="*/ 0 h 838200"/>
                <a:gd name="connsiteX5" fmla="*/ 0 w 1295400"/>
                <a:gd name="connsiteY5" fmla="*/ 0 h 838200"/>
                <a:gd name="connsiteX6" fmla="*/ 933755 w 1295400"/>
                <a:gd name="connsiteY6" fmla="*/ 7620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5400" h="838200">
                  <a:moveTo>
                    <a:pt x="933755" y="762000"/>
                  </a:moveTo>
                  <a:lnTo>
                    <a:pt x="997611" y="762000"/>
                  </a:lnTo>
                  <a:cubicBezTo>
                    <a:pt x="1120750" y="762000"/>
                    <a:pt x="1240689" y="791489"/>
                    <a:pt x="1348969" y="847877"/>
                  </a:cubicBezTo>
                  <a:cubicBezTo>
                    <a:pt x="1314450" y="597789"/>
                    <a:pt x="1177290" y="370561"/>
                    <a:pt x="967588" y="223876"/>
                  </a:cubicBezTo>
                  <a:cubicBezTo>
                    <a:pt x="756590" y="76200"/>
                    <a:pt x="514883" y="0"/>
                    <a:pt x="263576" y="0"/>
                  </a:cubicBezTo>
                  <a:lnTo>
                    <a:pt x="0" y="0"/>
                  </a:lnTo>
                  <a:cubicBezTo>
                    <a:pt x="381838" y="156134"/>
                    <a:pt x="706755" y="423443"/>
                    <a:pt x="933755" y="762000"/>
                  </a:cubicBezTo>
                  <a:close/>
                </a:path>
              </a:pathLst>
            </a:custGeom>
            <a:grpFill/>
            <a:ln w="76200" cap="flat">
              <a:noFill/>
              <a:prstDash val="solid"/>
              <a:miter/>
            </a:ln>
          </p:spPr>
          <p:txBody>
            <a:bodyPr rtlCol="0" anchor="ctr"/>
            <a:lstStyle/>
            <a:p>
              <a:endParaRPr lang="en-US" sz="1350"/>
            </a:p>
          </p:txBody>
        </p:sp>
        <p:sp>
          <p:nvSpPr>
            <p:cNvPr id="66" name="Freeform: Shape 65">
              <a:extLst>
                <a:ext uri="{FF2B5EF4-FFF2-40B4-BE49-F238E27FC236}">
                  <a16:creationId xmlns:a16="http://schemas.microsoft.com/office/drawing/2014/main" id="{06461B94-AA4B-49A8-BE7D-DB5CF91C2014}"/>
                </a:ext>
              </a:extLst>
            </p:cNvPr>
            <p:cNvSpPr/>
            <p:nvPr/>
          </p:nvSpPr>
          <p:spPr>
            <a:xfrm>
              <a:off x="4343400" y="1219200"/>
              <a:ext cx="3733800" cy="4343400"/>
            </a:xfrm>
            <a:custGeom>
              <a:avLst/>
              <a:gdLst>
                <a:gd name="connsiteX0" fmla="*/ 1981200 w 3733800"/>
                <a:gd name="connsiteY0" fmla="*/ 6629 h 4343400"/>
                <a:gd name="connsiteX1" fmla="*/ 1981200 w 3733800"/>
                <a:gd name="connsiteY1" fmla="*/ 99670 h 4343400"/>
                <a:gd name="connsiteX2" fmla="*/ 1860271 w 3733800"/>
                <a:gd name="connsiteY2" fmla="*/ 765200 h 4343400"/>
                <a:gd name="connsiteX3" fmla="*/ 3303575 w 3733800"/>
                <a:gd name="connsiteY3" fmla="*/ 1244041 h 4343400"/>
                <a:gd name="connsiteX4" fmla="*/ 3396539 w 3733800"/>
                <a:gd name="connsiteY4" fmla="*/ 1309116 h 4343400"/>
                <a:gd name="connsiteX5" fmla="*/ 3309214 w 3733800"/>
                <a:gd name="connsiteY5" fmla="*/ 1434008 h 4343400"/>
                <a:gd name="connsiteX6" fmla="*/ 3216250 w 3733800"/>
                <a:gd name="connsiteY6" fmla="*/ 1368933 h 4343400"/>
                <a:gd name="connsiteX7" fmla="*/ 1797025 w 3733800"/>
                <a:gd name="connsiteY7" fmla="*/ 915238 h 4343400"/>
                <a:gd name="connsiteX8" fmla="*/ 1626413 w 3733800"/>
                <a:gd name="connsiteY8" fmla="*/ 1206932 h 4343400"/>
                <a:gd name="connsiteX9" fmla="*/ 1586103 w 3733800"/>
                <a:gd name="connsiteY9" fmla="*/ 1263396 h 4343400"/>
                <a:gd name="connsiteX10" fmla="*/ 1462126 w 3733800"/>
                <a:gd name="connsiteY10" fmla="*/ 1174852 h 4343400"/>
                <a:gd name="connsiteX11" fmla="*/ 1502435 w 3733800"/>
                <a:gd name="connsiteY11" fmla="*/ 1118387 h 4343400"/>
                <a:gd name="connsiteX12" fmla="*/ 1828800 w 3733800"/>
                <a:gd name="connsiteY12" fmla="*/ 99746 h 4343400"/>
                <a:gd name="connsiteX13" fmla="*/ 1828800 w 3733800"/>
                <a:gd name="connsiteY13" fmla="*/ 0 h 4343400"/>
                <a:gd name="connsiteX14" fmla="*/ 1799997 w 3733800"/>
                <a:gd name="connsiteY14" fmla="*/ 0 h 4343400"/>
                <a:gd name="connsiteX15" fmla="*/ 325755 w 3733800"/>
                <a:gd name="connsiteY15" fmla="*/ 391363 h 4343400"/>
                <a:gd name="connsiteX16" fmla="*/ 154229 w 3733800"/>
                <a:gd name="connsiteY16" fmla="*/ 489280 h 4343400"/>
                <a:gd name="connsiteX17" fmla="*/ 0 w 3733800"/>
                <a:gd name="connsiteY17" fmla="*/ 755752 h 4343400"/>
                <a:gd name="connsiteX18" fmla="*/ 0 w 3733800"/>
                <a:gd name="connsiteY18" fmla="*/ 762000 h 4343400"/>
                <a:gd name="connsiteX19" fmla="*/ 84582 w 3733800"/>
                <a:gd name="connsiteY19" fmla="*/ 967511 h 4343400"/>
                <a:gd name="connsiteX20" fmla="*/ 692201 w 3733800"/>
                <a:gd name="connsiteY20" fmla="*/ 1313764 h 4343400"/>
                <a:gd name="connsiteX21" fmla="*/ 700278 w 3733800"/>
                <a:gd name="connsiteY21" fmla="*/ 1315669 h 4343400"/>
                <a:gd name="connsiteX22" fmla="*/ 1772717 w 3733800"/>
                <a:gd name="connsiteY22" fmla="*/ 1447800 h 4343400"/>
                <a:gd name="connsiteX23" fmla="*/ 2539136 w 3733800"/>
                <a:gd name="connsiteY23" fmla="*/ 1447800 h 4343400"/>
                <a:gd name="connsiteX24" fmla="*/ 3429000 w 3733800"/>
                <a:gd name="connsiteY24" fmla="*/ 2337740 h 4343400"/>
                <a:gd name="connsiteX25" fmla="*/ 2659304 w 3733800"/>
                <a:gd name="connsiteY25" fmla="*/ 3219526 h 4343400"/>
                <a:gd name="connsiteX26" fmla="*/ 1822933 w 3733800"/>
                <a:gd name="connsiteY26" fmla="*/ 3333522 h 4343400"/>
                <a:gd name="connsiteX27" fmla="*/ 1921307 w 3733800"/>
                <a:gd name="connsiteY27" fmla="*/ 3451479 h 4343400"/>
                <a:gd name="connsiteX28" fmla="*/ 2361362 w 3733800"/>
                <a:gd name="connsiteY28" fmla="*/ 3657600 h 4343400"/>
                <a:gd name="connsiteX29" fmla="*/ 2617546 w 3733800"/>
                <a:gd name="connsiteY29" fmla="*/ 3597097 h 4343400"/>
                <a:gd name="connsiteX30" fmla="*/ 2785262 w 3733800"/>
                <a:gd name="connsiteY30" fmla="*/ 3513201 h 4343400"/>
                <a:gd name="connsiteX31" fmla="*/ 2819400 w 3733800"/>
                <a:gd name="connsiteY31" fmla="*/ 3505200 h 4343400"/>
                <a:gd name="connsiteX32" fmla="*/ 2877312 w 3733800"/>
                <a:gd name="connsiteY32" fmla="*/ 3531946 h 4343400"/>
                <a:gd name="connsiteX33" fmla="*/ 2881427 w 3733800"/>
                <a:gd name="connsiteY33" fmla="*/ 3625672 h 4343400"/>
                <a:gd name="connsiteX34" fmla="*/ 2721864 w 3733800"/>
                <a:gd name="connsiteY34" fmla="*/ 3849091 h 4343400"/>
                <a:gd name="connsiteX35" fmla="*/ 2519325 w 3733800"/>
                <a:gd name="connsiteY35" fmla="*/ 4392778 h 4343400"/>
                <a:gd name="connsiteX36" fmla="*/ 3482645 w 3733800"/>
                <a:gd name="connsiteY36" fmla="*/ 3448202 h 4343400"/>
                <a:gd name="connsiteX37" fmla="*/ 3524326 w 3733800"/>
                <a:gd name="connsiteY37" fmla="*/ 3329178 h 4343400"/>
                <a:gd name="connsiteX38" fmla="*/ 3733800 w 3733800"/>
                <a:gd name="connsiteY38" fmla="*/ 2095729 h 4343400"/>
                <a:gd name="connsiteX39" fmla="*/ 3733800 w 3733800"/>
                <a:gd name="connsiteY39" fmla="*/ 1905000 h 4343400"/>
                <a:gd name="connsiteX40" fmla="*/ 1981200 w 3733800"/>
                <a:gd name="connsiteY40" fmla="*/ 6629 h 4343400"/>
                <a:gd name="connsiteX41" fmla="*/ 990600 w 3733800"/>
                <a:gd name="connsiteY41" fmla="*/ 762000 h 4343400"/>
                <a:gd name="connsiteX42" fmla="*/ 762000 w 3733800"/>
                <a:gd name="connsiteY42" fmla="*/ 533400 h 4343400"/>
                <a:gd name="connsiteX43" fmla="*/ 990600 w 3733800"/>
                <a:gd name="connsiteY43" fmla="*/ 304800 h 4343400"/>
                <a:gd name="connsiteX44" fmla="*/ 1219200 w 3733800"/>
                <a:gd name="connsiteY44" fmla="*/ 533400 h 4343400"/>
                <a:gd name="connsiteX45" fmla="*/ 990600 w 3733800"/>
                <a:gd name="connsiteY45" fmla="*/ 762000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733800" h="4343400">
                  <a:moveTo>
                    <a:pt x="1981200" y="6629"/>
                  </a:moveTo>
                  <a:lnTo>
                    <a:pt x="1981200" y="99670"/>
                  </a:lnTo>
                  <a:cubicBezTo>
                    <a:pt x="1981200" y="329794"/>
                    <a:pt x="1939214" y="553974"/>
                    <a:pt x="1860271" y="765200"/>
                  </a:cubicBezTo>
                  <a:cubicBezTo>
                    <a:pt x="2379193" y="781736"/>
                    <a:pt x="2876702" y="945185"/>
                    <a:pt x="3303575" y="1244041"/>
                  </a:cubicBezTo>
                  <a:lnTo>
                    <a:pt x="3396539" y="1309116"/>
                  </a:lnTo>
                  <a:lnTo>
                    <a:pt x="3309214" y="1434008"/>
                  </a:lnTo>
                  <a:lnTo>
                    <a:pt x="3216250" y="1368933"/>
                  </a:lnTo>
                  <a:cubicBezTo>
                    <a:pt x="2797683" y="1075868"/>
                    <a:pt x="2307336" y="919734"/>
                    <a:pt x="1797025" y="915238"/>
                  </a:cubicBezTo>
                  <a:cubicBezTo>
                    <a:pt x="1748942" y="1016432"/>
                    <a:pt x="1692631" y="1114273"/>
                    <a:pt x="1626413" y="1206932"/>
                  </a:cubicBezTo>
                  <a:lnTo>
                    <a:pt x="1586103" y="1263396"/>
                  </a:lnTo>
                  <a:lnTo>
                    <a:pt x="1462126" y="1174852"/>
                  </a:lnTo>
                  <a:lnTo>
                    <a:pt x="1502435" y="1118387"/>
                  </a:lnTo>
                  <a:cubicBezTo>
                    <a:pt x="1715948" y="819531"/>
                    <a:pt x="1828800" y="467258"/>
                    <a:pt x="1828800" y="99746"/>
                  </a:cubicBezTo>
                  <a:lnTo>
                    <a:pt x="1828800" y="0"/>
                  </a:lnTo>
                  <a:lnTo>
                    <a:pt x="1799997" y="0"/>
                  </a:lnTo>
                  <a:cubicBezTo>
                    <a:pt x="1283818" y="0"/>
                    <a:pt x="774040" y="135331"/>
                    <a:pt x="325755" y="391363"/>
                  </a:cubicBezTo>
                  <a:lnTo>
                    <a:pt x="154229" y="489280"/>
                  </a:lnTo>
                  <a:cubicBezTo>
                    <a:pt x="59131" y="543687"/>
                    <a:pt x="0" y="645795"/>
                    <a:pt x="0" y="755752"/>
                  </a:cubicBezTo>
                  <a:lnTo>
                    <a:pt x="0" y="762000"/>
                  </a:lnTo>
                  <a:cubicBezTo>
                    <a:pt x="0" y="839953"/>
                    <a:pt x="30099" y="912952"/>
                    <a:pt x="84582" y="967511"/>
                  </a:cubicBezTo>
                  <a:cubicBezTo>
                    <a:pt x="255956" y="1138809"/>
                    <a:pt x="464210" y="1256691"/>
                    <a:pt x="692201" y="1313764"/>
                  </a:cubicBezTo>
                  <a:lnTo>
                    <a:pt x="700278" y="1315669"/>
                  </a:lnTo>
                  <a:cubicBezTo>
                    <a:pt x="1051027" y="1403375"/>
                    <a:pt x="1411681" y="1447800"/>
                    <a:pt x="1772717" y="1447800"/>
                  </a:cubicBezTo>
                  <a:lnTo>
                    <a:pt x="2539136" y="1447800"/>
                  </a:lnTo>
                  <a:cubicBezTo>
                    <a:pt x="3029788" y="1447800"/>
                    <a:pt x="3429000" y="1847012"/>
                    <a:pt x="3429000" y="2337740"/>
                  </a:cubicBezTo>
                  <a:cubicBezTo>
                    <a:pt x="3429000" y="2780614"/>
                    <a:pt x="3098140" y="3159633"/>
                    <a:pt x="2659304" y="3219526"/>
                  </a:cubicBezTo>
                  <a:lnTo>
                    <a:pt x="1822933" y="3333522"/>
                  </a:lnTo>
                  <a:lnTo>
                    <a:pt x="1921307" y="3451479"/>
                  </a:lnTo>
                  <a:cubicBezTo>
                    <a:pt x="2030501" y="3582543"/>
                    <a:pt x="2190902" y="3657600"/>
                    <a:pt x="2361362" y="3657600"/>
                  </a:cubicBezTo>
                  <a:cubicBezTo>
                    <a:pt x="2449830" y="3657600"/>
                    <a:pt x="2538375" y="3636721"/>
                    <a:pt x="2617546" y="3597097"/>
                  </a:cubicBezTo>
                  <a:lnTo>
                    <a:pt x="2785262" y="3513201"/>
                  </a:lnTo>
                  <a:cubicBezTo>
                    <a:pt x="2796159" y="3507791"/>
                    <a:pt x="2807894" y="3505200"/>
                    <a:pt x="2819400" y="3505200"/>
                  </a:cubicBezTo>
                  <a:cubicBezTo>
                    <a:pt x="2841117" y="3505200"/>
                    <a:pt x="2862453" y="3514497"/>
                    <a:pt x="2877312" y="3531946"/>
                  </a:cubicBezTo>
                  <a:cubicBezTo>
                    <a:pt x="2900096" y="3558540"/>
                    <a:pt x="2901772" y="3597174"/>
                    <a:pt x="2881427" y="3625672"/>
                  </a:cubicBezTo>
                  <a:lnTo>
                    <a:pt x="2721864" y="3849091"/>
                  </a:lnTo>
                  <a:cubicBezTo>
                    <a:pt x="2606345" y="4010711"/>
                    <a:pt x="2537308" y="4196868"/>
                    <a:pt x="2519325" y="4392778"/>
                  </a:cubicBezTo>
                  <a:cubicBezTo>
                    <a:pt x="2968524" y="4245331"/>
                    <a:pt x="3325444" y="3897173"/>
                    <a:pt x="3482645" y="3448202"/>
                  </a:cubicBezTo>
                  <a:lnTo>
                    <a:pt x="3524326" y="3329178"/>
                  </a:lnTo>
                  <a:cubicBezTo>
                    <a:pt x="3663239" y="2931719"/>
                    <a:pt x="3733800" y="2516658"/>
                    <a:pt x="3733800" y="2095729"/>
                  </a:cubicBezTo>
                  <a:lnTo>
                    <a:pt x="3733800" y="1905000"/>
                  </a:lnTo>
                  <a:cubicBezTo>
                    <a:pt x="3733800" y="905942"/>
                    <a:pt x="2960599" y="84582"/>
                    <a:pt x="1981200" y="6629"/>
                  </a:cubicBezTo>
                  <a:close/>
                  <a:moveTo>
                    <a:pt x="990600" y="762000"/>
                  </a:moveTo>
                  <a:cubicBezTo>
                    <a:pt x="864565" y="762000"/>
                    <a:pt x="762000" y="659435"/>
                    <a:pt x="762000" y="533400"/>
                  </a:cubicBezTo>
                  <a:cubicBezTo>
                    <a:pt x="762000" y="407365"/>
                    <a:pt x="864565" y="304800"/>
                    <a:pt x="990600" y="304800"/>
                  </a:cubicBezTo>
                  <a:cubicBezTo>
                    <a:pt x="1116635" y="304800"/>
                    <a:pt x="1219200" y="407365"/>
                    <a:pt x="1219200" y="533400"/>
                  </a:cubicBezTo>
                  <a:cubicBezTo>
                    <a:pt x="1219200" y="659435"/>
                    <a:pt x="1116635" y="762000"/>
                    <a:pt x="990600" y="762000"/>
                  </a:cubicBezTo>
                  <a:close/>
                </a:path>
              </a:pathLst>
            </a:custGeom>
            <a:grpFill/>
            <a:ln w="76200" cap="flat">
              <a:noFill/>
              <a:prstDash val="solid"/>
              <a:miter/>
            </a:ln>
          </p:spPr>
          <p:txBody>
            <a:bodyPr rtlCol="0" anchor="ctr"/>
            <a:lstStyle/>
            <a:p>
              <a:endParaRPr lang="en-US" sz="1350"/>
            </a:p>
          </p:txBody>
        </p:sp>
        <p:sp>
          <p:nvSpPr>
            <p:cNvPr id="67" name="Freeform: Shape 66">
              <a:extLst>
                <a:ext uri="{FF2B5EF4-FFF2-40B4-BE49-F238E27FC236}">
                  <a16:creationId xmlns:a16="http://schemas.microsoft.com/office/drawing/2014/main" id="{F27A1E78-5B3F-4288-898B-F0DE42ED727E}"/>
                </a:ext>
              </a:extLst>
            </p:cNvPr>
            <p:cNvSpPr/>
            <p:nvPr/>
          </p:nvSpPr>
          <p:spPr>
            <a:xfrm>
              <a:off x="5257800" y="167640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76200" cap="flat">
              <a:noFill/>
              <a:prstDash val="solid"/>
              <a:miter/>
            </a:ln>
          </p:spPr>
          <p:txBody>
            <a:bodyPr rtlCol="0" anchor="ctr"/>
            <a:lstStyle/>
            <a:p>
              <a:endParaRPr lang="en-US" sz="1350"/>
            </a:p>
          </p:txBody>
        </p:sp>
        <p:sp>
          <p:nvSpPr>
            <p:cNvPr id="68" name="Freeform: Shape 67">
              <a:extLst>
                <a:ext uri="{FF2B5EF4-FFF2-40B4-BE49-F238E27FC236}">
                  <a16:creationId xmlns:a16="http://schemas.microsoft.com/office/drawing/2014/main" id="{21DE44F9-E800-4815-A9E2-3F7ED850DCE7}"/>
                </a:ext>
              </a:extLst>
            </p:cNvPr>
            <p:cNvSpPr/>
            <p:nvPr/>
          </p:nvSpPr>
          <p:spPr>
            <a:xfrm>
              <a:off x="5029200" y="46482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69" name="Freeform: Shape 68">
              <a:extLst>
                <a:ext uri="{FF2B5EF4-FFF2-40B4-BE49-F238E27FC236}">
                  <a16:creationId xmlns:a16="http://schemas.microsoft.com/office/drawing/2014/main" id="{8F44EDC2-21C4-473A-AD49-C65E1B1A5674}"/>
                </a:ext>
              </a:extLst>
            </p:cNvPr>
            <p:cNvSpPr/>
            <p:nvPr/>
          </p:nvSpPr>
          <p:spPr>
            <a:xfrm>
              <a:off x="4876800" y="3733800"/>
              <a:ext cx="914400" cy="1066800"/>
            </a:xfrm>
            <a:custGeom>
              <a:avLst/>
              <a:gdLst>
                <a:gd name="connsiteX0" fmla="*/ 685800 w 914400"/>
                <a:gd name="connsiteY0" fmla="*/ 0 h 1066800"/>
                <a:gd name="connsiteX1" fmla="*/ 914400 w 914400"/>
                <a:gd name="connsiteY1" fmla="*/ 228600 h 1066800"/>
                <a:gd name="connsiteX2" fmla="*/ 685800 w 914400"/>
                <a:gd name="connsiteY2" fmla="*/ 457200 h 1066800"/>
                <a:gd name="connsiteX3" fmla="*/ 320040 w 914400"/>
                <a:gd name="connsiteY3" fmla="*/ 640080 h 1066800"/>
                <a:gd name="connsiteX4" fmla="*/ 0 w 914400"/>
                <a:gd name="connsiteY4" fmla="*/ 1066800 h 1066800"/>
                <a:gd name="connsiteX5" fmla="*/ 26060 w 914400"/>
                <a:gd name="connsiteY5" fmla="*/ 806272 h 1066800"/>
                <a:gd name="connsiteX6" fmla="*/ 526999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685800" y="0"/>
                  </a:moveTo>
                  <a:cubicBezTo>
                    <a:pt x="812063" y="0"/>
                    <a:pt x="914400" y="102336"/>
                    <a:pt x="914400" y="228600"/>
                  </a:cubicBezTo>
                  <a:cubicBezTo>
                    <a:pt x="914400" y="354864"/>
                    <a:pt x="812063" y="457200"/>
                    <a:pt x="685800" y="457200"/>
                  </a:cubicBezTo>
                  <a:cubicBezTo>
                    <a:pt x="541858" y="457200"/>
                    <a:pt x="406375" y="524942"/>
                    <a:pt x="320040" y="640080"/>
                  </a:cubicBezTo>
                  <a:lnTo>
                    <a:pt x="0" y="1066800"/>
                  </a:lnTo>
                  <a:lnTo>
                    <a:pt x="26060" y="806272"/>
                  </a:lnTo>
                  <a:cubicBezTo>
                    <a:pt x="57302" y="494081"/>
                    <a:pt x="246355" y="219685"/>
                    <a:pt x="526999" y="79400"/>
                  </a:cubicBezTo>
                  <a:close/>
                </a:path>
              </a:pathLst>
            </a:custGeom>
            <a:grpFill/>
            <a:ln w="76200" cap="flat">
              <a:noFill/>
              <a:prstDash val="solid"/>
              <a:miter/>
            </a:ln>
          </p:spPr>
          <p:txBody>
            <a:bodyPr rtlCol="0" anchor="ctr"/>
            <a:lstStyle/>
            <a:p>
              <a:endParaRPr lang="en-US" sz="1350"/>
            </a:p>
          </p:txBody>
        </p:sp>
        <p:sp>
          <p:nvSpPr>
            <p:cNvPr id="70" name="Freeform: Shape 69">
              <a:extLst>
                <a:ext uri="{FF2B5EF4-FFF2-40B4-BE49-F238E27FC236}">
                  <a16:creationId xmlns:a16="http://schemas.microsoft.com/office/drawing/2014/main" id="{F2822735-CA3C-4E36-85DF-1034AAC8E0B4}"/>
                </a:ext>
              </a:extLst>
            </p:cNvPr>
            <p:cNvSpPr/>
            <p:nvPr/>
          </p:nvSpPr>
          <p:spPr>
            <a:xfrm>
              <a:off x="3810000" y="4648200"/>
              <a:ext cx="914400" cy="1066800"/>
            </a:xfrm>
            <a:custGeom>
              <a:avLst/>
              <a:gdLst>
                <a:gd name="connsiteX0" fmla="*/ 228600 w 914400"/>
                <a:gd name="connsiteY0" fmla="*/ 0 h 1066800"/>
                <a:gd name="connsiteX1" fmla="*/ 0 w 914400"/>
                <a:gd name="connsiteY1" fmla="*/ 228600 h 1066800"/>
                <a:gd name="connsiteX2" fmla="*/ 228600 w 914400"/>
                <a:gd name="connsiteY2" fmla="*/ 457200 h 1066800"/>
                <a:gd name="connsiteX3" fmla="*/ 594360 w 914400"/>
                <a:gd name="connsiteY3" fmla="*/ 640080 h 1066800"/>
                <a:gd name="connsiteX4" fmla="*/ 914400 w 914400"/>
                <a:gd name="connsiteY4" fmla="*/ 1066800 h 1066800"/>
                <a:gd name="connsiteX5" fmla="*/ 888340 w 914400"/>
                <a:gd name="connsiteY5" fmla="*/ 806272 h 1066800"/>
                <a:gd name="connsiteX6" fmla="*/ 387401 w 914400"/>
                <a:gd name="connsiteY6" fmla="*/ 7940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 h="1066800">
                  <a:moveTo>
                    <a:pt x="228600" y="0"/>
                  </a:moveTo>
                  <a:cubicBezTo>
                    <a:pt x="102337" y="0"/>
                    <a:pt x="0" y="102336"/>
                    <a:pt x="0" y="228600"/>
                  </a:cubicBezTo>
                  <a:cubicBezTo>
                    <a:pt x="0" y="354864"/>
                    <a:pt x="102337" y="457200"/>
                    <a:pt x="228600" y="457200"/>
                  </a:cubicBezTo>
                  <a:cubicBezTo>
                    <a:pt x="372542" y="457200"/>
                    <a:pt x="508025" y="524942"/>
                    <a:pt x="594360" y="640080"/>
                  </a:cubicBezTo>
                  <a:lnTo>
                    <a:pt x="914400" y="1066800"/>
                  </a:lnTo>
                  <a:lnTo>
                    <a:pt x="888340" y="806272"/>
                  </a:lnTo>
                  <a:cubicBezTo>
                    <a:pt x="857098" y="494081"/>
                    <a:pt x="668045" y="219685"/>
                    <a:pt x="387401" y="79400"/>
                  </a:cubicBezTo>
                  <a:close/>
                </a:path>
              </a:pathLst>
            </a:custGeom>
            <a:grpFill/>
            <a:ln w="76200" cap="flat">
              <a:noFill/>
              <a:prstDash val="solid"/>
              <a:miter/>
            </a:ln>
          </p:spPr>
          <p:txBody>
            <a:bodyPr rtlCol="0" anchor="ctr"/>
            <a:lstStyle/>
            <a:p>
              <a:endParaRPr lang="en-US" sz="1350"/>
            </a:p>
          </p:txBody>
        </p:sp>
      </p:grpSp>
      <p:sp>
        <p:nvSpPr>
          <p:cNvPr id="79" name="Freeform: Shape 78">
            <a:extLst>
              <a:ext uri="{FF2B5EF4-FFF2-40B4-BE49-F238E27FC236}">
                <a16:creationId xmlns:a16="http://schemas.microsoft.com/office/drawing/2014/main" id="{C641C789-842F-465E-B3A6-72FC0ADBB2EF}"/>
              </a:ext>
            </a:extLst>
          </p:cNvPr>
          <p:cNvSpPr/>
          <p:nvPr/>
        </p:nvSpPr>
        <p:spPr>
          <a:xfrm>
            <a:off x="6122121" y="3710833"/>
            <a:ext cx="248434" cy="378473"/>
          </a:xfrm>
          <a:custGeom>
            <a:avLst/>
            <a:gdLst>
              <a:gd name="connsiteX0" fmla="*/ 2491010 w 4497049"/>
              <a:gd name="connsiteY0" fmla="*/ 5603755 h 6850973"/>
              <a:gd name="connsiteX1" fmla="*/ 2167075 w 4497049"/>
              <a:gd name="connsiteY1" fmla="*/ 5636077 h 6850973"/>
              <a:gd name="connsiteX2" fmla="*/ 1952762 w 4497049"/>
              <a:gd name="connsiteY2" fmla="*/ 5833526 h 6850973"/>
              <a:gd name="connsiteX3" fmla="*/ 1901468 w 4497049"/>
              <a:gd name="connsiteY3" fmla="*/ 6019029 h 6850973"/>
              <a:gd name="connsiteX4" fmla="*/ 1989301 w 4497049"/>
              <a:gd name="connsiteY4" fmla="*/ 6301500 h 6850973"/>
              <a:gd name="connsiteX5" fmla="*/ 2077844 w 4497049"/>
              <a:gd name="connsiteY5" fmla="*/ 6399163 h 6850973"/>
              <a:gd name="connsiteX6" fmla="*/ 2245078 w 4497049"/>
              <a:gd name="connsiteY6" fmla="*/ 6492625 h 6850973"/>
              <a:gd name="connsiteX7" fmla="*/ 2246483 w 4497049"/>
              <a:gd name="connsiteY7" fmla="*/ 6493327 h 6850973"/>
              <a:gd name="connsiteX8" fmla="*/ 2245078 w 4497049"/>
              <a:gd name="connsiteY8" fmla="*/ 6493327 h 6850973"/>
              <a:gd name="connsiteX9" fmla="*/ 1951364 w 4497049"/>
              <a:gd name="connsiteY9" fmla="*/ 6331714 h 6850973"/>
              <a:gd name="connsiteX10" fmla="*/ 1854389 w 4497049"/>
              <a:gd name="connsiteY10" fmla="*/ 6191182 h 6850973"/>
              <a:gd name="connsiteX11" fmla="*/ 1852281 w 4497049"/>
              <a:gd name="connsiteY11" fmla="*/ 5737963 h 6850973"/>
              <a:gd name="connsiteX12" fmla="*/ 2233125 w 4497049"/>
              <a:gd name="connsiteY12" fmla="*/ 5409117 h 6850973"/>
              <a:gd name="connsiteX13" fmla="*/ 2344849 w 4497049"/>
              <a:gd name="connsiteY13" fmla="*/ 5388037 h 6850973"/>
              <a:gd name="connsiteX14" fmla="*/ 2423540 w 4497049"/>
              <a:gd name="connsiteY14" fmla="*/ 5378902 h 6850973"/>
              <a:gd name="connsiteX15" fmla="*/ 3793032 w 4497049"/>
              <a:gd name="connsiteY15" fmla="*/ 3606074 h 6850973"/>
              <a:gd name="connsiteX16" fmla="*/ 2913297 w 4497049"/>
              <a:gd name="connsiteY16" fmla="*/ 1885257 h 6850973"/>
              <a:gd name="connsiteX17" fmla="*/ 3507048 w 4497049"/>
              <a:gd name="connsiteY17" fmla="*/ 1590138 h 6850973"/>
              <a:gd name="connsiteX18" fmla="*/ 4193551 w 4497049"/>
              <a:gd name="connsiteY18" fmla="*/ 2025790 h 6850973"/>
              <a:gd name="connsiteX19" fmla="*/ 4303869 w 4497049"/>
              <a:gd name="connsiteY19" fmla="*/ 1995575 h 6850973"/>
              <a:gd name="connsiteX20" fmla="*/ 4490778 w 4497049"/>
              <a:gd name="connsiteY20" fmla="*/ 1624568 h 6850973"/>
              <a:gd name="connsiteX21" fmla="*/ 4416295 w 4497049"/>
              <a:gd name="connsiteY21" fmla="*/ 1512845 h 6850973"/>
              <a:gd name="connsiteX22" fmla="*/ 3389001 w 4497049"/>
              <a:gd name="connsiteY22" fmla="*/ 871313 h 6850973"/>
              <a:gd name="connsiteX23" fmla="*/ 1965403 w 4497049"/>
              <a:gd name="connsiteY23" fmla="*/ 9 h 6850973"/>
              <a:gd name="connsiteX24" fmla="*/ 1887401 w 4497049"/>
              <a:gd name="connsiteY24" fmla="*/ 82924 h 6850973"/>
              <a:gd name="connsiteX25" fmla="*/ 1296460 w 4497049"/>
              <a:gd name="connsiteY25" fmla="*/ 763102 h 6850973"/>
              <a:gd name="connsiteX26" fmla="*/ 1250787 w 4497049"/>
              <a:gd name="connsiteY26" fmla="*/ 786993 h 6850973"/>
              <a:gd name="connsiteX27" fmla="*/ 995017 w 4497049"/>
              <a:gd name="connsiteY27" fmla="*/ 2365879 h 6850973"/>
              <a:gd name="connsiteX28" fmla="*/ 1278191 w 4497049"/>
              <a:gd name="connsiteY28" fmla="*/ 2372906 h 6850973"/>
              <a:gd name="connsiteX29" fmla="*/ 2053932 w 4497049"/>
              <a:gd name="connsiteY29" fmla="*/ 2563328 h 6850973"/>
              <a:gd name="connsiteX30" fmla="*/ 2095389 w 4497049"/>
              <a:gd name="connsiteY30" fmla="*/ 2583705 h 6850973"/>
              <a:gd name="connsiteX31" fmla="*/ 2502224 w 4497049"/>
              <a:gd name="connsiteY31" fmla="*/ 2887958 h 6850973"/>
              <a:gd name="connsiteX32" fmla="*/ 2598489 w 4497049"/>
              <a:gd name="connsiteY32" fmla="*/ 3004600 h 6850973"/>
              <a:gd name="connsiteX33" fmla="*/ 2616056 w 4497049"/>
              <a:gd name="connsiteY33" fmla="*/ 3029194 h 6850973"/>
              <a:gd name="connsiteX34" fmla="*/ 2630109 w 4497049"/>
              <a:gd name="connsiteY34" fmla="*/ 3049571 h 6850973"/>
              <a:gd name="connsiteX35" fmla="*/ 2612543 w 4497049"/>
              <a:gd name="connsiteY35" fmla="*/ 3031295 h 6850973"/>
              <a:gd name="connsiteX36" fmla="*/ 2591463 w 4497049"/>
              <a:gd name="connsiteY36" fmla="*/ 3010215 h 6850973"/>
              <a:gd name="connsiteX37" fmla="*/ 2053222 w 4497049"/>
              <a:gd name="connsiteY37" fmla="*/ 2686287 h 6850973"/>
              <a:gd name="connsiteX38" fmla="*/ 1244449 w 4497049"/>
              <a:gd name="connsiteY38" fmla="*/ 2616723 h 6850973"/>
              <a:gd name="connsiteX39" fmla="*/ 723775 w 4497049"/>
              <a:gd name="connsiteY39" fmla="*/ 2717907 h 6850973"/>
              <a:gd name="connsiteX40" fmla="*/ 30246 w 4497049"/>
              <a:gd name="connsiteY40" fmla="*/ 3095237 h 6850973"/>
              <a:gd name="connsiteX41" fmla="*/ 63974 w 4497049"/>
              <a:gd name="connsiteY41" fmla="*/ 3232257 h 6850973"/>
              <a:gd name="connsiteX42" fmla="*/ 1363902 w 4497049"/>
              <a:gd name="connsiteY42" fmla="*/ 3854114 h 6850973"/>
              <a:gd name="connsiteX43" fmla="*/ 1454546 w 4497049"/>
              <a:gd name="connsiteY43" fmla="*/ 3861844 h 6850973"/>
              <a:gd name="connsiteX44" fmla="*/ 1843814 w 4497049"/>
              <a:gd name="connsiteY44" fmla="*/ 3625748 h 6850973"/>
              <a:gd name="connsiteX45" fmla="*/ 1502320 w 4497049"/>
              <a:gd name="connsiteY45" fmla="*/ 4969945 h 6850973"/>
              <a:gd name="connsiteX46" fmla="*/ 1214930 w 4497049"/>
              <a:gd name="connsiteY46" fmla="*/ 6217173 h 6850973"/>
              <a:gd name="connsiteX47" fmla="*/ 2163527 w 4497049"/>
              <a:gd name="connsiteY47" fmla="*/ 6849571 h 6850973"/>
              <a:gd name="connsiteX48" fmla="*/ 2578808 w 4497049"/>
              <a:gd name="connsiteY48" fmla="*/ 6710443 h 6850973"/>
              <a:gd name="connsiteX49" fmla="*/ 2940680 w 4497049"/>
              <a:gd name="connsiteY49" fmla="*/ 6146197 h 6850973"/>
              <a:gd name="connsiteX50" fmla="*/ 2491010 w 4497049"/>
              <a:gd name="connsiteY50" fmla="*/ 5603755 h 6850973"/>
              <a:gd name="connsiteX51" fmla="*/ 2526839 w 4497049"/>
              <a:gd name="connsiteY51" fmla="*/ 999900 h 6850973"/>
              <a:gd name="connsiteX52" fmla="*/ 2695478 w 4497049"/>
              <a:gd name="connsiteY52" fmla="*/ 817208 h 6850973"/>
              <a:gd name="connsiteX53" fmla="*/ 2878171 w 4497049"/>
              <a:gd name="connsiteY53" fmla="*/ 985847 h 6850973"/>
              <a:gd name="connsiteX54" fmla="*/ 2709531 w 4497049"/>
              <a:gd name="connsiteY54" fmla="*/ 1168540 h 6850973"/>
              <a:gd name="connsiteX55" fmla="*/ 2526839 w 4497049"/>
              <a:gd name="connsiteY55" fmla="*/ 999900 h 6850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97049" h="6850973">
                <a:moveTo>
                  <a:pt x="2491010" y="5603755"/>
                </a:moveTo>
                <a:cubicBezTo>
                  <a:pt x="2390529" y="5580560"/>
                  <a:pt x="2261239" y="5593917"/>
                  <a:pt x="2167075" y="5636077"/>
                </a:cubicBezTo>
                <a:cubicBezTo>
                  <a:pt x="2076438" y="5676129"/>
                  <a:pt x="1999841" y="5746395"/>
                  <a:pt x="1952762" y="5833526"/>
                </a:cubicBezTo>
                <a:cubicBezTo>
                  <a:pt x="1921852" y="5890448"/>
                  <a:pt x="1904286" y="5954384"/>
                  <a:pt x="1901468" y="6019029"/>
                </a:cubicBezTo>
                <a:cubicBezTo>
                  <a:pt x="1897252" y="6115294"/>
                  <a:pt x="1933798" y="6221396"/>
                  <a:pt x="1989301" y="6301500"/>
                </a:cubicBezTo>
                <a:cubicBezTo>
                  <a:pt x="2016705" y="6340849"/>
                  <a:pt x="2047622" y="6373172"/>
                  <a:pt x="2077844" y="6399163"/>
                </a:cubicBezTo>
                <a:cubicBezTo>
                  <a:pt x="2126320" y="6442728"/>
                  <a:pt x="2183946" y="6471545"/>
                  <a:pt x="2245078" y="6492625"/>
                </a:cubicBezTo>
                <a:cubicBezTo>
                  <a:pt x="2246483" y="6493327"/>
                  <a:pt x="2246483" y="6493327"/>
                  <a:pt x="2246483" y="6493327"/>
                </a:cubicBezTo>
                <a:cubicBezTo>
                  <a:pt x="2246483" y="6493327"/>
                  <a:pt x="2245773" y="6493327"/>
                  <a:pt x="2245078" y="6493327"/>
                </a:cubicBezTo>
                <a:cubicBezTo>
                  <a:pt x="2131942" y="6470842"/>
                  <a:pt x="2030055" y="6416034"/>
                  <a:pt x="1951364" y="6331714"/>
                </a:cubicBezTo>
                <a:cubicBezTo>
                  <a:pt x="1915521" y="6293068"/>
                  <a:pt x="1881800" y="6246692"/>
                  <a:pt x="1854389" y="6191182"/>
                </a:cubicBezTo>
                <a:cubicBezTo>
                  <a:pt x="1783420" y="6044325"/>
                  <a:pt x="1791859" y="5885523"/>
                  <a:pt x="1852281" y="5737963"/>
                </a:cubicBezTo>
                <a:cubicBezTo>
                  <a:pt x="1917629" y="5579161"/>
                  <a:pt x="2070817" y="5456195"/>
                  <a:pt x="2233125" y="5409117"/>
                </a:cubicBezTo>
                <a:cubicBezTo>
                  <a:pt x="2268259" y="5398577"/>
                  <a:pt x="2307608" y="5392253"/>
                  <a:pt x="2344849" y="5388037"/>
                </a:cubicBezTo>
                <a:cubicBezTo>
                  <a:pt x="2371550" y="5385226"/>
                  <a:pt x="2397549" y="5381713"/>
                  <a:pt x="2423540" y="5378902"/>
                </a:cubicBezTo>
                <a:cubicBezTo>
                  <a:pt x="2938600" y="4922171"/>
                  <a:pt x="3832381" y="4581379"/>
                  <a:pt x="3793032" y="3606074"/>
                </a:cubicBezTo>
                <a:cubicBezTo>
                  <a:pt x="3754386" y="2644830"/>
                  <a:pt x="3229496" y="2117136"/>
                  <a:pt x="2913297" y="1885257"/>
                </a:cubicBezTo>
                <a:cubicBezTo>
                  <a:pt x="3259710" y="1819206"/>
                  <a:pt x="3507048" y="1590138"/>
                  <a:pt x="3507048" y="1590138"/>
                </a:cubicBezTo>
                <a:lnTo>
                  <a:pt x="4193551" y="2025790"/>
                </a:lnTo>
                <a:cubicBezTo>
                  <a:pt x="4232197" y="2050383"/>
                  <a:pt x="4283492" y="2036330"/>
                  <a:pt x="4303869" y="1995575"/>
                </a:cubicBezTo>
                <a:lnTo>
                  <a:pt x="4490778" y="1624568"/>
                </a:lnTo>
                <a:cubicBezTo>
                  <a:pt x="4517479" y="1571166"/>
                  <a:pt x="4476022" y="1508629"/>
                  <a:pt x="4416295" y="1512845"/>
                </a:cubicBezTo>
                <a:cubicBezTo>
                  <a:pt x="4201273" y="1527601"/>
                  <a:pt x="3780384" y="1465766"/>
                  <a:pt x="3389001" y="871313"/>
                </a:cubicBezTo>
                <a:cubicBezTo>
                  <a:pt x="2970213" y="233997"/>
                  <a:pt x="2382786" y="4225"/>
                  <a:pt x="1965403" y="9"/>
                </a:cubicBezTo>
                <a:cubicBezTo>
                  <a:pt x="1920433" y="-693"/>
                  <a:pt x="1883887" y="37953"/>
                  <a:pt x="1887401" y="82924"/>
                </a:cubicBezTo>
                <a:cubicBezTo>
                  <a:pt x="1900751" y="260698"/>
                  <a:pt x="1869131" y="679486"/>
                  <a:pt x="1296460" y="763102"/>
                </a:cubicBezTo>
                <a:cubicBezTo>
                  <a:pt x="1278894" y="765913"/>
                  <a:pt x="1262732" y="774345"/>
                  <a:pt x="1250787" y="786993"/>
                </a:cubicBezTo>
                <a:cubicBezTo>
                  <a:pt x="1145388" y="902230"/>
                  <a:pt x="663360" y="1492468"/>
                  <a:pt x="995017" y="2365879"/>
                </a:cubicBezTo>
                <a:cubicBezTo>
                  <a:pt x="1082148" y="2363771"/>
                  <a:pt x="1177710" y="2365879"/>
                  <a:pt x="1278191" y="2372906"/>
                </a:cubicBezTo>
                <a:cubicBezTo>
                  <a:pt x="1544501" y="2391878"/>
                  <a:pt x="1811513" y="2448091"/>
                  <a:pt x="2053932" y="2563328"/>
                </a:cubicBezTo>
                <a:cubicBezTo>
                  <a:pt x="2067985" y="2569652"/>
                  <a:pt x="2081336" y="2576678"/>
                  <a:pt x="2095389" y="2583705"/>
                </a:cubicBezTo>
                <a:cubicBezTo>
                  <a:pt x="2247165" y="2660998"/>
                  <a:pt x="2386285" y="2762884"/>
                  <a:pt x="2502224" y="2887958"/>
                </a:cubicBezTo>
                <a:cubicBezTo>
                  <a:pt x="2535953" y="2925200"/>
                  <a:pt x="2567573" y="2964542"/>
                  <a:pt x="2598489" y="3004600"/>
                </a:cubicBezTo>
                <a:cubicBezTo>
                  <a:pt x="2605516" y="3014438"/>
                  <a:pt x="2611137" y="3022870"/>
                  <a:pt x="2616056" y="3029194"/>
                </a:cubicBezTo>
                <a:cubicBezTo>
                  <a:pt x="2625191" y="3042544"/>
                  <a:pt x="2630109" y="3049571"/>
                  <a:pt x="2630109" y="3049571"/>
                </a:cubicBezTo>
                <a:cubicBezTo>
                  <a:pt x="2630109" y="3049571"/>
                  <a:pt x="2623786" y="3043247"/>
                  <a:pt x="2612543" y="3031295"/>
                </a:cubicBezTo>
                <a:cubicBezTo>
                  <a:pt x="2606922" y="3025674"/>
                  <a:pt x="2599895" y="3017951"/>
                  <a:pt x="2591463" y="3010215"/>
                </a:cubicBezTo>
                <a:cubicBezTo>
                  <a:pt x="2440390" y="2861250"/>
                  <a:pt x="2254887" y="2750939"/>
                  <a:pt x="2053222" y="2686287"/>
                </a:cubicBezTo>
                <a:cubicBezTo>
                  <a:pt x="1793939" y="2602670"/>
                  <a:pt x="1514279" y="2590022"/>
                  <a:pt x="1244449" y="2616723"/>
                </a:cubicBezTo>
                <a:cubicBezTo>
                  <a:pt x="1070891" y="2634290"/>
                  <a:pt x="889604" y="2661693"/>
                  <a:pt x="723775" y="2717907"/>
                </a:cubicBezTo>
                <a:cubicBezTo>
                  <a:pt x="417414" y="2822597"/>
                  <a:pt x="172184" y="2986324"/>
                  <a:pt x="30246" y="3095237"/>
                </a:cubicBezTo>
                <a:cubicBezTo>
                  <a:pt x="-23157" y="3135992"/>
                  <a:pt x="-2077" y="3220311"/>
                  <a:pt x="63974" y="3232257"/>
                </a:cubicBezTo>
                <a:cubicBezTo>
                  <a:pt x="747666" y="3357331"/>
                  <a:pt x="1224775" y="3733256"/>
                  <a:pt x="1363902" y="3854114"/>
                </a:cubicBezTo>
                <a:cubicBezTo>
                  <a:pt x="1389198" y="3875897"/>
                  <a:pt x="1425736" y="3879410"/>
                  <a:pt x="1454546" y="3861844"/>
                </a:cubicBezTo>
                <a:cubicBezTo>
                  <a:pt x="1569080" y="3792280"/>
                  <a:pt x="1843814" y="3625046"/>
                  <a:pt x="1843814" y="3625748"/>
                </a:cubicBezTo>
                <a:cubicBezTo>
                  <a:pt x="2168445" y="4200528"/>
                  <a:pt x="1694147" y="4676934"/>
                  <a:pt x="1502320" y="4969945"/>
                </a:cubicBezTo>
                <a:cubicBezTo>
                  <a:pt x="1269035" y="5325493"/>
                  <a:pt x="1070181" y="5783630"/>
                  <a:pt x="1214930" y="6217173"/>
                </a:cubicBezTo>
                <a:cubicBezTo>
                  <a:pt x="1348436" y="6615583"/>
                  <a:pt x="1737009" y="6902973"/>
                  <a:pt x="2163527" y="6849571"/>
                </a:cubicBezTo>
                <a:cubicBezTo>
                  <a:pt x="2308978" y="6831294"/>
                  <a:pt x="2449511" y="6779304"/>
                  <a:pt x="2578808" y="6710443"/>
                </a:cubicBezTo>
                <a:cubicBezTo>
                  <a:pt x="2797336" y="6593794"/>
                  <a:pt x="2950510" y="6404784"/>
                  <a:pt x="2940680" y="6146197"/>
                </a:cubicBezTo>
                <a:cubicBezTo>
                  <a:pt x="2930175" y="5878496"/>
                  <a:pt x="2739746" y="5660670"/>
                  <a:pt x="2491010" y="5603755"/>
                </a:cubicBezTo>
                <a:close/>
                <a:moveTo>
                  <a:pt x="2526839" y="999900"/>
                </a:moveTo>
                <a:cubicBezTo>
                  <a:pt x="2522623" y="902933"/>
                  <a:pt x="2598511" y="820721"/>
                  <a:pt x="2695478" y="817208"/>
                </a:cubicBezTo>
                <a:cubicBezTo>
                  <a:pt x="2792446" y="812992"/>
                  <a:pt x="2874657" y="888879"/>
                  <a:pt x="2878171" y="985847"/>
                </a:cubicBezTo>
                <a:cubicBezTo>
                  <a:pt x="2882394" y="1082815"/>
                  <a:pt x="2806499" y="1165026"/>
                  <a:pt x="2709531" y="1168540"/>
                </a:cubicBezTo>
                <a:cubicBezTo>
                  <a:pt x="2612571" y="1172749"/>
                  <a:pt x="2530352" y="1096868"/>
                  <a:pt x="2526839" y="999900"/>
                </a:cubicBezTo>
                <a:close/>
              </a:path>
            </a:pathLst>
          </a:custGeom>
          <a:solidFill>
            <a:schemeClr val="tx1"/>
          </a:solidFill>
          <a:ln w="7027" cap="flat">
            <a:noFill/>
            <a:prstDash val="solid"/>
            <a:miter/>
          </a:ln>
        </p:spPr>
        <p:txBody>
          <a:bodyPr rtlCol="0" anchor="ctr"/>
          <a:lstStyle/>
          <a:p>
            <a:endParaRPr lang="en-US" sz="1350"/>
          </a:p>
        </p:txBody>
      </p:sp>
      <p:sp>
        <p:nvSpPr>
          <p:cNvPr id="80" name="TextBox 79">
            <a:extLst>
              <a:ext uri="{FF2B5EF4-FFF2-40B4-BE49-F238E27FC236}">
                <a16:creationId xmlns:a16="http://schemas.microsoft.com/office/drawing/2014/main" id="{3182C5D3-4B10-4E1C-8C09-623035553C93}"/>
              </a:ext>
            </a:extLst>
          </p:cNvPr>
          <p:cNvSpPr txBox="1"/>
          <p:nvPr/>
        </p:nvSpPr>
        <p:spPr>
          <a:xfrm>
            <a:off x="6669682" y="3549735"/>
            <a:ext cx="1178528" cy="253916"/>
          </a:xfrm>
          <a:prstGeom prst="rect">
            <a:avLst/>
          </a:prstGeom>
          <a:noFill/>
        </p:spPr>
        <p:txBody>
          <a:bodyPr wrap="none" rtlCol="0" anchor="ctr">
            <a:spAutoFit/>
          </a:bodyPr>
          <a:lstStyle/>
          <a:p>
            <a:r>
              <a:rPr lang="en-US" sz="1050" b="1">
                <a:solidFill>
                  <a:schemeClr val="accent2"/>
                </a:solidFill>
                <a:latin typeface="+mj-lt"/>
              </a:rPr>
              <a:t>DESCRIPTION</a:t>
            </a:r>
          </a:p>
        </p:txBody>
      </p:sp>
      <p:sp>
        <p:nvSpPr>
          <p:cNvPr id="81" name="TextBox 80">
            <a:extLst>
              <a:ext uri="{FF2B5EF4-FFF2-40B4-BE49-F238E27FC236}">
                <a16:creationId xmlns:a16="http://schemas.microsoft.com/office/drawing/2014/main" id="{57B4EF68-A228-4FEF-8799-B35495394CEE}"/>
              </a:ext>
            </a:extLst>
          </p:cNvPr>
          <p:cNvSpPr txBox="1"/>
          <p:nvPr/>
        </p:nvSpPr>
        <p:spPr>
          <a:xfrm>
            <a:off x="6669682" y="3700044"/>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4" name="TextBox 83">
            <a:extLst>
              <a:ext uri="{FF2B5EF4-FFF2-40B4-BE49-F238E27FC236}">
                <a16:creationId xmlns:a16="http://schemas.microsoft.com/office/drawing/2014/main" id="{C801DD2E-19B9-40E6-8303-DD16EC3A6E90}"/>
              </a:ext>
            </a:extLst>
          </p:cNvPr>
          <p:cNvSpPr txBox="1"/>
          <p:nvPr/>
        </p:nvSpPr>
        <p:spPr>
          <a:xfrm>
            <a:off x="6087542" y="4588603"/>
            <a:ext cx="1178528" cy="253916"/>
          </a:xfrm>
          <a:prstGeom prst="rect">
            <a:avLst/>
          </a:prstGeom>
          <a:noFill/>
        </p:spPr>
        <p:txBody>
          <a:bodyPr wrap="none" rtlCol="0" anchor="ctr">
            <a:spAutoFit/>
          </a:bodyPr>
          <a:lstStyle/>
          <a:p>
            <a:r>
              <a:rPr lang="en-US" sz="1050" b="1">
                <a:solidFill>
                  <a:schemeClr val="accent1"/>
                </a:solidFill>
                <a:latin typeface="+mj-lt"/>
              </a:rPr>
              <a:t>DESCRIPTION</a:t>
            </a:r>
          </a:p>
        </p:txBody>
      </p:sp>
      <p:sp>
        <p:nvSpPr>
          <p:cNvPr id="85" name="TextBox 84">
            <a:extLst>
              <a:ext uri="{FF2B5EF4-FFF2-40B4-BE49-F238E27FC236}">
                <a16:creationId xmlns:a16="http://schemas.microsoft.com/office/drawing/2014/main" id="{D7A710F6-FD10-4E0F-996C-A3BFD1274D7E}"/>
              </a:ext>
            </a:extLst>
          </p:cNvPr>
          <p:cNvSpPr txBox="1"/>
          <p:nvPr/>
        </p:nvSpPr>
        <p:spPr>
          <a:xfrm>
            <a:off x="6087542" y="4738912"/>
            <a:ext cx="225552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87" name="TextBox 86">
            <a:extLst>
              <a:ext uri="{FF2B5EF4-FFF2-40B4-BE49-F238E27FC236}">
                <a16:creationId xmlns:a16="http://schemas.microsoft.com/office/drawing/2014/main" id="{4A678AA5-F7B9-4210-A30E-076896325B64}"/>
              </a:ext>
            </a:extLst>
          </p:cNvPr>
          <p:cNvSpPr txBox="1"/>
          <p:nvPr/>
        </p:nvSpPr>
        <p:spPr>
          <a:xfrm>
            <a:off x="1877908" y="4588603"/>
            <a:ext cx="1178528" cy="253916"/>
          </a:xfrm>
          <a:prstGeom prst="rect">
            <a:avLst/>
          </a:prstGeom>
          <a:noFill/>
        </p:spPr>
        <p:txBody>
          <a:bodyPr wrap="none" rtlCol="0" anchor="ctr">
            <a:spAutoFit/>
          </a:bodyPr>
          <a:lstStyle/>
          <a:p>
            <a:pPr algn="r"/>
            <a:r>
              <a:rPr lang="en-US" sz="1050" b="1">
                <a:solidFill>
                  <a:schemeClr val="accent2"/>
                </a:solidFill>
                <a:latin typeface="+mj-lt"/>
              </a:rPr>
              <a:t>DESCRIPTION</a:t>
            </a:r>
          </a:p>
        </p:txBody>
      </p:sp>
      <p:sp>
        <p:nvSpPr>
          <p:cNvPr id="88" name="TextBox 87">
            <a:extLst>
              <a:ext uri="{FF2B5EF4-FFF2-40B4-BE49-F238E27FC236}">
                <a16:creationId xmlns:a16="http://schemas.microsoft.com/office/drawing/2014/main" id="{D075BBE5-860E-453F-8890-4B6F295F0486}"/>
              </a:ext>
            </a:extLst>
          </p:cNvPr>
          <p:cNvSpPr txBox="1"/>
          <p:nvPr/>
        </p:nvSpPr>
        <p:spPr>
          <a:xfrm>
            <a:off x="800908" y="4738912"/>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
        <p:nvSpPr>
          <p:cNvPr id="91" name="TextBox 90">
            <a:extLst>
              <a:ext uri="{FF2B5EF4-FFF2-40B4-BE49-F238E27FC236}">
                <a16:creationId xmlns:a16="http://schemas.microsoft.com/office/drawing/2014/main" id="{F6B62975-D902-4C10-9836-E84485691CD0}"/>
              </a:ext>
            </a:extLst>
          </p:cNvPr>
          <p:cNvSpPr txBox="1"/>
          <p:nvPr/>
        </p:nvSpPr>
        <p:spPr>
          <a:xfrm>
            <a:off x="1295097" y="3549735"/>
            <a:ext cx="1178528" cy="253916"/>
          </a:xfrm>
          <a:prstGeom prst="rect">
            <a:avLst/>
          </a:prstGeom>
          <a:noFill/>
        </p:spPr>
        <p:txBody>
          <a:bodyPr wrap="none" rtlCol="0" anchor="ctr">
            <a:spAutoFit/>
          </a:bodyPr>
          <a:lstStyle/>
          <a:p>
            <a:pPr algn="r"/>
            <a:r>
              <a:rPr lang="en-US" sz="1050" b="1">
                <a:solidFill>
                  <a:schemeClr val="accent1"/>
                </a:solidFill>
                <a:latin typeface="+mj-lt"/>
              </a:rPr>
              <a:t>DESCRIPTION</a:t>
            </a:r>
          </a:p>
        </p:txBody>
      </p:sp>
      <p:sp>
        <p:nvSpPr>
          <p:cNvPr id="92" name="TextBox 91">
            <a:extLst>
              <a:ext uri="{FF2B5EF4-FFF2-40B4-BE49-F238E27FC236}">
                <a16:creationId xmlns:a16="http://schemas.microsoft.com/office/drawing/2014/main" id="{D6424547-0951-4263-A882-21FA9AEA71F3}"/>
              </a:ext>
            </a:extLst>
          </p:cNvPr>
          <p:cNvSpPr txBox="1"/>
          <p:nvPr/>
        </p:nvSpPr>
        <p:spPr>
          <a:xfrm>
            <a:off x="218097" y="3700044"/>
            <a:ext cx="2255528" cy="484428"/>
          </a:xfrm>
          <a:prstGeom prst="rect">
            <a:avLst/>
          </a:prstGeom>
          <a:noFill/>
        </p:spPr>
        <p:txBody>
          <a:bodyPr wrap="square" rtlCol="0" anchor="ctr">
            <a:spAutoFit/>
          </a:bodyPr>
          <a:lstStyle/>
          <a:p>
            <a:pPr algn="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3498949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30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53" presetClass="entr" presetSubtype="16"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p:cTn id="41" dur="500" fill="hold"/>
                                        <p:tgtEl>
                                          <p:spTgt spid="71"/>
                                        </p:tgtEl>
                                        <p:attrNameLst>
                                          <p:attrName>ppt_w</p:attrName>
                                        </p:attrNameLst>
                                      </p:cBhvr>
                                      <p:tavLst>
                                        <p:tav tm="0">
                                          <p:val>
                                            <p:fltVal val="0"/>
                                          </p:val>
                                        </p:tav>
                                        <p:tav tm="100000">
                                          <p:val>
                                            <p:strVal val="#ppt_w"/>
                                          </p:val>
                                        </p:tav>
                                      </p:tavLst>
                                    </p:anim>
                                    <p:anim calcmode="lin" valueType="num">
                                      <p:cBhvr>
                                        <p:cTn id="42" dur="500" fill="hold"/>
                                        <p:tgtEl>
                                          <p:spTgt spid="71"/>
                                        </p:tgtEl>
                                        <p:attrNameLst>
                                          <p:attrName>ppt_h</p:attrName>
                                        </p:attrNameLst>
                                      </p:cBhvr>
                                      <p:tavLst>
                                        <p:tav tm="0">
                                          <p:val>
                                            <p:fltVal val="0"/>
                                          </p:val>
                                        </p:tav>
                                        <p:tav tm="100000">
                                          <p:val>
                                            <p:strVal val="#ppt_h"/>
                                          </p:val>
                                        </p:tav>
                                      </p:tavLst>
                                    </p:anim>
                                    <p:animEffect transition="in" filter="fade">
                                      <p:cBhvr>
                                        <p:cTn id="43" dur="500"/>
                                        <p:tgtEl>
                                          <p:spTgt spid="71"/>
                                        </p:tgtEl>
                                      </p:cBhvr>
                                    </p:animEffect>
                                  </p:childTnLst>
                                </p:cTn>
                              </p:par>
                            </p:childTnLst>
                          </p:cTn>
                        </p:par>
                        <p:par>
                          <p:cTn id="44" fill="hold">
                            <p:stCondLst>
                              <p:cond delay="5000"/>
                            </p:stCondLst>
                            <p:childTnLst>
                              <p:par>
                                <p:cTn id="45" presetID="22" presetClass="entr" presetSubtype="2" fill="hold" grpId="0" nodeType="after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right)">
                                      <p:cBhvr>
                                        <p:cTn id="47" dur="500"/>
                                        <p:tgtEl>
                                          <p:spTgt spid="9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92"/>
                                        </p:tgtEl>
                                        <p:attrNameLst>
                                          <p:attrName>style.visibility</p:attrName>
                                        </p:attrNameLst>
                                      </p:cBhvr>
                                      <p:to>
                                        <p:strVal val="visible"/>
                                      </p:to>
                                    </p:set>
                                    <p:animEffect transition="in" filter="wipe(up)">
                                      <p:cBhvr>
                                        <p:cTn id="51" dur="500"/>
                                        <p:tgtEl>
                                          <p:spTgt spid="92"/>
                                        </p:tgtEl>
                                      </p:cBhvr>
                                    </p:animEffect>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6500"/>
                            </p:stCondLst>
                            <p:childTnLst>
                              <p:par>
                                <p:cTn id="59" presetID="22" presetClass="entr" presetSubtype="2" fill="hold" grpId="0" nodeType="afterEffect">
                                  <p:stCondLst>
                                    <p:cond delay="0"/>
                                  </p:stCondLst>
                                  <p:childTnLst>
                                    <p:set>
                                      <p:cBhvr>
                                        <p:cTn id="60" dur="1" fill="hold">
                                          <p:stCondLst>
                                            <p:cond delay="0"/>
                                          </p:stCondLst>
                                        </p:cTn>
                                        <p:tgtEl>
                                          <p:spTgt spid="87"/>
                                        </p:tgtEl>
                                        <p:attrNameLst>
                                          <p:attrName>style.visibility</p:attrName>
                                        </p:attrNameLst>
                                      </p:cBhvr>
                                      <p:to>
                                        <p:strVal val="visible"/>
                                      </p:to>
                                    </p:set>
                                    <p:animEffect transition="in" filter="wipe(right)">
                                      <p:cBhvr>
                                        <p:cTn id="61" dur="500"/>
                                        <p:tgtEl>
                                          <p:spTgt spid="87"/>
                                        </p:tgtEl>
                                      </p:cBhvr>
                                    </p:animEffect>
                                  </p:childTnLst>
                                </p:cTn>
                              </p:par>
                            </p:childTnLst>
                          </p:cTn>
                        </p:par>
                        <p:par>
                          <p:cTn id="62" fill="hold">
                            <p:stCondLst>
                              <p:cond delay="7000"/>
                            </p:stCondLst>
                            <p:childTnLst>
                              <p:par>
                                <p:cTn id="63" presetID="22" presetClass="entr" presetSubtype="1" fill="hold" grpId="0" nodeType="after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par>
                          <p:cTn id="66" fill="hold">
                            <p:stCondLst>
                              <p:cond delay="7500"/>
                            </p:stCondLst>
                            <p:childTnLst>
                              <p:par>
                                <p:cTn id="67" presetID="53" presetClass="entr" presetSubtype="16"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wipe(left)">
                                      <p:cBhvr>
                                        <p:cTn id="75" dur="500"/>
                                        <p:tgtEl>
                                          <p:spTgt spid="84"/>
                                        </p:tgtEl>
                                      </p:cBhvr>
                                    </p:animEffect>
                                  </p:childTnLst>
                                </p:cTn>
                              </p:par>
                            </p:childTnLst>
                          </p:cTn>
                        </p:par>
                        <p:par>
                          <p:cTn id="76" fill="hold">
                            <p:stCondLst>
                              <p:cond delay="8500"/>
                            </p:stCondLst>
                            <p:childTnLst>
                              <p:par>
                                <p:cTn id="77" presetID="22" presetClass="entr" presetSubtype="1" fill="hold" grpId="0" nodeType="after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up)">
                                      <p:cBhvr>
                                        <p:cTn id="79" dur="500"/>
                                        <p:tgtEl>
                                          <p:spTgt spid="85"/>
                                        </p:tgtEl>
                                      </p:cBhvr>
                                    </p:animEffect>
                                  </p:childTnLst>
                                </p:cTn>
                              </p:par>
                            </p:childTnLst>
                          </p:cTn>
                        </p:par>
                        <p:par>
                          <p:cTn id="80" fill="hold">
                            <p:stCondLst>
                              <p:cond delay="9000"/>
                            </p:stCondLst>
                            <p:childTnLst>
                              <p:par>
                                <p:cTn id="81" presetID="53" presetClass="entr" presetSubtype="16" fill="hold" grpId="0" nodeType="afterEffect">
                                  <p:stCondLst>
                                    <p:cond delay="0"/>
                                  </p:stCondLst>
                                  <p:childTnLst>
                                    <p:set>
                                      <p:cBhvr>
                                        <p:cTn id="82" dur="1" fill="hold">
                                          <p:stCondLst>
                                            <p:cond delay="0"/>
                                          </p:stCondLst>
                                        </p:cTn>
                                        <p:tgtEl>
                                          <p:spTgt spid="79"/>
                                        </p:tgtEl>
                                        <p:attrNameLst>
                                          <p:attrName>style.visibility</p:attrName>
                                        </p:attrNameLst>
                                      </p:cBhvr>
                                      <p:to>
                                        <p:strVal val="visible"/>
                                      </p:to>
                                    </p:set>
                                    <p:anim calcmode="lin" valueType="num">
                                      <p:cBhvr>
                                        <p:cTn id="83" dur="500" fill="hold"/>
                                        <p:tgtEl>
                                          <p:spTgt spid="79"/>
                                        </p:tgtEl>
                                        <p:attrNameLst>
                                          <p:attrName>ppt_w</p:attrName>
                                        </p:attrNameLst>
                                      </p:cBhvr>
                                      <p:tavLst>
                                        <p:tav tm="0">
                                          <p:val>
                                            <p:fltVal val="0"/>
                                          </p:val>
                                        </p:tav>
                                        <p:tav tm="100000">
                                          <p:val>
                                            <p:strVal val="#ppt_w"/>
                                          </p:val>
                                        </p:tav>
                                      </p:tavLst>
                                    </p:anim>
                                    <p:anim calcmode="lin" valueType="num">
                                      <p:cBhvr>
                                        <p:cTn id="84" dur="500" fill="hold"/>
                                        <p:tgtEl>
                                          <p:spTgt spid="79"/>
                                        </p:tgtEl>
                                        <p:attrNameLst>
                                          <p:attrName>ppt_h</p:attrName>
                                        </p:attrNameLst>
                                      </p:cBhvr>
                                      <p:tavLst>
                                        <p:tav tm="0">
                                          <p:val>
                                            <p:fltVal val="0"/>
                                          </p:val>
                                        </p:tav>
                                        <p:tav tm="100000">
                                          <p:val>
                                            <p:strVal val="#ppt_h"/>
                                          </p:val>
                                        </p:tav>
                                      </p:tavLst>
                                    </p:anim>
                                    <p:animEffect transition="in" filter="fade">
                                      <p:cBhvr>
                                        <p:cTn id="85" dur="500"/>
                                        <p:tgtEl>
                                          <p:spTgt spid="79"/>
                                        </p:tgtEl>
                                      </p:cBhvr>
                                    </p:animEffect>
                                  </p:childTnLst>
                                </p:cTn>
                              </p:par>
                            </p:childTnLst>
                          </p:cTn>
                        </p:par>
                        <p:par>
                          <p:cTn id="86" fill="hold">
                            <p:stCondLst>
                              <p:cond delay="9500"/>
                            </p:stCondLst>
                            <p:childTnLst>
                              <p:par>
                                <p:cTn id="87" presetID="22" presetClass="entr" presetSubtype="8"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wipe(left)">
                                      <p:cBhvr>
                                        <p:cTn id="89" dur="500"/>
                                        <p:tgtEl>
                                          <p:spTgt spid="80"/>
                                        </p:tgtEl>
                                      </p:cBhvr>
                                    </p:animEffect>
                                  </p:childTnLst>
                                </p:cTn>
                              </p:par>
                            </p:childTnLst>
                          </p:cTn>
                        </p:par>
                        <p:par>
                          <p:cTn id="90" fill="hold">
                            <p:stCondLst>
                              <p:cond delay="10000"/>
                            </p:stCondLst>
                            <p:childTnLst>
                              <p:par>
                                <p:cTn id="91" presetID="22" presetClass="entr" presetSubtype="1" fill="hold" grpId="0" nodeType="afterEffect">
                                  <p:stCondLst>
                                    <p:cond delay="0"/>
                                  </p:stCondLst>
                                  <p:childTnLst>
                                    <p:set>
                                      <p:cBhvr>
                                        <p:cTn id="92" dur="1" fill="hold">
                                          <p:stCondLst>
                                            <p:cond delay="0"/>
                                          </p:stCondLst>
                                        </p:cTn>
                                        <p:tgtEl>
                                          <p:spTgt spid="81"/>
                                        </p:tgtEl>
                                        <p:attrNameLst>
                                          <p:attrName>style.visibility</p:attrName>
                                        </p:attrNameLst>
                                      </p:cBhvr>
                                      <p:to>
                                        <p:strVal val="visible"/>
                                      </p:to>
                                    </p:set>
                                    <p:animEffect transition="in" filter="wipe(up)">
                                      <p:cBhvr>
                                        <p:cTn id="93"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7" grpId="0" animBg="1"/>
      <p:bldP spid="58" grpId="0"/>
      <p:bldP spid="59" grpId="0"/>
      <p:bldP spid="79" grpId="0" animBg="1"/>
      <p:bldP spid="80" grpId="0"/>
      <p:bldP spid="81" grpId="0"/>
      <p:bldP spid="84" grpId="0"/>
      <p:bldP spid="85" grpId="0"/>
      <p:bldP spid="87" grpId="0"/>
      <p:bldP spid="88" grpId="0"/>
      <p:bldP spid="91" grpId="0"/>
      <p:bldP spid="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0D4-A01C-4052-AE96-81697354E23B}"/>
              </a:ext>
            </a:extLst>
          </p:cNvPr>
          <p:cNvSpPr>
            <a:spLocks noGrp="1"/>
          </p:cNvSpPr>
          <p:nvPr>
            <p:ph type="title"/>
          </p:nvPr>
        </p:nvSpPr>
        <p:spPr/>
        <p:txBody>
          <a:bodyPr anchor="ctr"/>
          <a:lstStyle/>
          <a:p>
            <a:r>
              <a:rPr lang="en-US"/>
              <a:t>SALES REPORT</a:t>
            </a:r>
          </a:p>
        </p:txBody>
      </p:sp>
      <p:sp>
        <p:nvSpPr>
          <p:cNvPr id="3" name="Rectangle 2">
            <a:extLst>
              <a:ext uri="{FF2B5EF4-FFF2-40B4-BE49-F238E27FC236}">
                <a16:creationId xmlns:a16="http://schemas.microsoft.com/office/drawing/2014/main" id="{5A602CDD-404C-4676-948A-A53B65AE3C9F}"/>
              </a:ext>
            </a:extLst>
          </p:cNvPr>
          <p:cNvSpPr>
            <a:spLocks noChangeArrowheads="1"/>
          </p:cNvSpPr>
          <p:nvPr/>
        </p:nvSpPr>
        <p:spPr bwMode="auto">
          <a:xfrm>
            <a:off x="980370" y="4068138"/>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91EB27CC-A23C-41A4-A154-84BD56FF0AEC}"/>
              </a:ext>
            </a:extLst>
          </p:cNvPr>
          <p:cNvSpPr>
            <a:spLocks noChangeArrowheads="1"/>
          </p:cNvSpPr>
          <p:nvPr/>
        </p:nvSpPr>
        <p:spPr bwMode="auto">
          <a:xfrm>
            <a:off x="980370" y="444720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5" name="Rectangle 4">
            <a:extLst>
              <a:ext uri="{FF2B5EF4-FFF2-40B4-BE49-F238E27FC236}">
                <a16:creationId xmlns:a16="http://schemas.microsoft.com/office/drawing/2014/main" id="{BC41CF38-2740-475C-87C8-497F5C97CF23}"/>
              </a:ext>
            </a:extLst>
          </p:cNvPr>
          <p:cNvSpPr>
            <a:spLocks noChangeArrowheads="1"/>
          </p:cNvSpPr>
          <p:nvPr/>
        </p:nvSpPr>
        <p:spPr bwMode="auto">
          <a:xfrm>
            <a:off x="980370" y="4822380"/>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6468B1B4-ED10-4D85-A385-8A26E29DFEB8}"/>
              </a:ext>
            </a:extLst>
          </p:cNvPr>
          <p:cNvSpPr>
            <a:spLocks noChangeArrowheads="1"/>
          </p:cNvSpPr>
          <p:nvPr/>
        </p:nvSpPr>
        <p:spPr bwMode="auto">
          <a:xfrm>
            <a:off x="980370" y="5198754"/>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E726EAE-B361-4DC3-A93B-5645FF46C3A4}"/>
              </a:ext>
            </a:extLst>
          </p:cNvPr>
          <p:cNvSpPr>
            <a:spLocks noChangeArrowheads="1"/>
          </p:cNvSpPr>
          <p:nvPr/>
        </p:nvSpPr>
        <p:spPr bwMode="auto">
          <a:xfrm>
            <a:off x="980370" y="5577517"/>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C294BE05-2746-489D-AB89-1A0D3D1D60C2}"/>
              </a:ext>
            </a:extLst>
          </p:cNvPr>
          <p:cNvSpPr>
            <a:spLocks noChangeArrowheads="1"/>
          </p:cNvSpPr>
          <p:nvPr/>
        </p:nvSpPr>
        <p:spPr bwMode="auto">
          <a:xfrm>
            <a:off x="980370" y="5953891"/>
            <a:ext cx="7796769" cy="13547"/>
          </a:xfrm>
          <a:prstGeom prst="rect">
            <a:avLst/>
          </a:prstGeom>
          <a:solidFill>
            <a:schemeClr val="bg1">
              <a:lumMod val="95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9" name="Rectangle 8">
            <a:extLst>
              <a:ext uri="{FF2B5EF4-FFF2-40B4-BE49-F238E27FC236}">
                <a16:creationId xmlns:a16="http://schemas.microsoft.com/office/drawing/2014/main" id="{3610B732-C130-4DCB-8917-0E2E0DED83BC}"/>
              </a:ext>
            </a:extLst>
          </p:cNvPr>
          <p:cNvSpPr>
            <a:spLocks noChangeArrowheads="1"/>
          </p:cNvSpPr>
          <p:nvPr/>
        </p:nvSpPr>
        <p:spPr bwMode="auto">
          <a:xfrm>
            <a:off x="783489" y="3699233"/>
            <a:ext cx="45719" cy="2261828"/>
          </a:xfrm>
          <a:prstGeom prst="rect">
            <a:avLst/>
          </a:prstGeom>
          <a:solidFill>
            <a:schemeClr val="bg1">
              <a:lumMod val="85000"/>
              <a:alpha val="90000"/>
            </a:schemeClr>
          </a:solidFill>
          <a:ln>
            <a:noFill/>
          </a:ln>
        </p:spPr>
        <p:txBody>
          <a:bodyPr vert="horz" wrap="square" lIns="91440" tIns="45720" rIns="91440" bIns="45720" numCol="1" anchor="ctr" anchorCtr="0" compatLnSpc="1">
            <a:prstTxWarp prst="textNoShape">
              <a:avLst/>
            </a:prstTxWarp>
          </a:bodyPr>
          <a:lstStyle/>
          <a:p>
            <a:endParaRPr lang="en-US" sz="2400"/>
          </a:p>
        </p:txBody>
      </p:sp>
      <p:sp>
        <p:nvSpPr>
          <p:cNvPr id="10" name="Freeform 11">
            <a:extLst>
              <a:ext uri="{FF2B5EF4-FFF2-40B4-BE49-F238E27FC236}">
                <a16:creationId xmlns:a16="http://schemas.microsoft.com/office/drawing/2014/main" id="{11BD333D-8EC4-4720-8F2D-72F18B6F7B96}"/>
              </a:ext>
            </a:extLst>
          </p:cNvPr>
          <p:cNvSpPr>
            <a:spLocks/>
          </p:cNvSpPr>
          <p:nvPr/>
        </p:nvSpPr>
        <p:spPr bwMode="auto">
          <a:xfrm>
            <a:off x="1163068" y="4881213"/>
            <a:ext cx="1727972" cy="1079847"/>
          </a:xfrm>
          <a:custGeom>
            <a:avLst/>
            <a:gdLst>
              <a:gd name="T0" fmla="*/ 3 w 182"/>
              <a:gd name="T1" fmla="*/ 205 h 206"/>
              <a:gd name="T2" fmla="*/ 91 w 182"/>
              <a:gd name="T3" fmla="*/ 0 h 206"/>
              <a:gd name="T4" fmla="*/ 179 w 182"/>
              <a:gd name="T5" fmla="*/ 205 h 206"/>
              <a:gd name="T6" fmla="*/ 182 w 182"/>
              <a:gd name="T7" fmla="*/ 206 h 206"/>
              <a:gd name="T8" fmla="*/ 91 w 182"/>
              <a:gd name="T9" fmla="*/ 206 h 206"/>
              <a:gd name="T10" fmla="*/ 0 w 182"/>
              <a:gd name="T11" fmla="*/ 206 h 206"/>
              <a:gd name="T12" fmla="*/ 3 w 182"/>
              <a:gd name="T13" fmla="*/ 205 h 206"/>
            </a:gdLst>
            <a:ahLst/>
            <a:cxnLst>
              <a:cxn ang="0">
                <a:pos x="T0" y="T1"/>
              </a:cxn>
              <a:cxn ang="0">
                <a:pos x="T2" y="T3"/>
              </a:cxn>
              <a:cxn ang="0">
                <a:pos x="T4" y="T5"/>
              </a:cxn>
              <a:cxn ang="0">
                <a:pos x="T6" y="T7"/>
              </a:cxn>
              <a:cxn ang="0">
                <a:pos x="T8" y="T9"/>
              </a:cxn>
              <a:cxn ang="0">
                <a:pos x="T10" y="T11"/>
              </a:cxn>
              <a:cxn ang="0">
                <a:pos x="T12" y="T13"/>
              </a:cxn>
            </a:cxnLst>
            <a:rect l="0" t="0" r="r" b="b"/>
            <a:pathLst>
              <a:path w="182" h="206">
                <a:moveTo>
                  <a:pt x="3" y="205"/>
                </a:moveTo>
                <a:cubicBezTo>
                  <a:pt x="26" y="184"/>
                  <a:pt x="69" y="0"/>
                  <a:pt x="91" y="0"/>
                </a:cubicBezTo>
                <a:cubicBezTo>
                  <a:pt x="113" y="0"/>
                  <a:pt x="155" y="184"/>
                  <a:pt x="179" y="205"/>
                </a:cubicBezTo>
                <a:cubicBezTo>
                  <a:pt x="180" y="206"/>
                  <a:pt x="181" y="206"/>
                  <a:pt x="182" y="206"/>
                </a:cubicBezTo>
                <a:cubicBezTo>
                  <a:pt x="91" y="206"/>
                  <a:pt x="91" y="206"/>
                  <a:pt x="91" y="206"/>
                </a:cubicBezTo>
                <a:cubicBezTo>
                  <a:pt x="0" y="206"/>
                  <a:pt x="0" y="206"/>
                  <a:pt x="0" y="206"/>
                </a:cubicBezTo>
                <a:lnTo>
                  <a:pt x="3" y="205"/>
                </a:ln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F6F87D07-C455-43E2-8E04-801B8F4B44ED}"/>
              </a:ext>
            </a:extLst>
          </p:cNvPr>
          <p:cNvSpPr>
            <a:spLocks/>
          </p:cNvSpPr>
          <p:nvPr/>
        </p:nvSpPr>
        <p:spPr bwMode="auto">
          <a:xfrm>
            <a:off x="6355873" y="4151694"/>
            <a:ext cx="1727972" cy="1809366"/>
          </a:xfrm>
          <a:custGeom>
            <a:avLst/>
            <a:gdLst>
              <a:gd name="T0" fmla="*/ 91 w 182"/>
              <a:gd name="T1" fmla="*/ 0 h 558"/>
              <a:gd name="T2" fmla="*/ 182 w 182"/>
              <a:gd name="T3" fmla="*/ 558 h 558"/>
              <a:gd name="T4" fmla="*/ 91 w 182"/>
              <a:gd name="T5" fmla="*/ 558 h 558"/>
              <a:gd name="T6" fmla="*/ 0 w 182"/>
              <a:gd name="T7" fmla="*/ 558 h 558"/>
              <a:gd name="T8" fmla="*/ 91 w 182"/>
              <a:gd name="T9" fmla="*/ 0 h 558"/>
            </a:gdLst>
            <a:ahLst/>
            <a:cxnLst>
              <a:cxn ang="0">
                <a:pos x="T0" y="T1"/>
              </a:cxn>
              <a:cxn ang="0">
                <a:pos x="T2" y="T3"/>
              </a:cxn>
              <a:cxn ang="0">
                <a:pos x="T4" y="T5"/>
              </a:cxn>
              <a:cxn ang="0">
                <a:pos x="T6" y="T7"/>
              </a:cxn>
              <a:cxn ang="0">
                <a:pos x="T8" y="T9"/>
              </a:cxn>
            </a:cxnLst>
            <a:rect l="0" t="0" r="r" b="b"/>
            <a:pathLst>
              <a:path w="182" h="558">
                <a:moveTo>
                  <a:pt x="91" y="0"/>
                </a:moveTo>
                <a:cubicBezTo>
                  <a:pt x="114" y="0"/>
                  <a:pt x="159" y="558"/>
                  <a:pt x="182" y="558"/>
                </a:cubicBezTo>
                <a:cubicBezTo>
                  <a:pt x="91" y="558"/>
                  <a:pt x="91" y="558"/>
                  <a:pt x="91" y="558"/>
                </a:cubicBezTo>
                <a:cubicBezTo>
                  <a:pt x="0" y="558"/>
                  <a:pt x="0" y="558"/>
                  <a:pt x="0" y="558"/>
                </a:cubicBezTo>
                <a:cubicBezTo>
                  <a:pt x="23" y="558"/>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EC07E223-0FF7-4BC6-B2CF-401F97B31297}"/>
              </a:ext>
            </a:extLst>
          </p:cNvPr>
          <p:cNvSpPr>
            <a:spLocks/>
          </p:cNvSpPr>
          <p:nvPr/>
        </p:nvSpPr>
        <p:spPr bwMode="auto">
          <a:xfrm>
            <a:off x="2891039" y="4561906"/>
            <a:ext cx="1727972" cy="1399155"/>
          </a:xfrm>
          <a:custGeom>
            <a:avLst/>
            <a:gdLst>
              <a:gd name="T0" fmla="*/ 91 w 182"/>
              <a:gd name="T1" fmla="*/ 0 h 365"/>
              <a:gd name="T2" fmla="*/ 182 w 182"/>
              <a:gd name="T3" fmla="*/ 365 h 365"/>
              <a:gd name="T4" fmla="*/ 0 w 182"/>
              <a:gd name="T5" fmla="*/ 365 h 365"/>
              <a:gd name="T6" fmla="*/ 91 w 182"/>
              <a:gd name="T7" fmla="*/ 0 h 365"/>
            </a:gdLst>
            <a:ahLst/>
            <a:cxnLst>
              <a:cxn ang="0">
                <a:pos x="T0" y="T1"/>
              </a:cxn>
              <a:cxn ang="0">
                <a:pos x="T2" y="T3"/>
              </a:cxn>
              <a:cxn ang="0">
                <a:pos x="T4" y="T5"/>
              </a:cxn>
              <a:cxn ang="0">
                <a:pos x="T6" y="T7"/>
              </a:cxn>
            </a:cxnLst>
            <a:rect l="0" t="0" r="r" b="b"/>
            <a:pathLst>
              <a:path w="182" h="365">
                <a:moveTo>
                  <a:pt x="91" y="0"/>
                </a:moveTo>
                <a:cubicBezTo>
                  <a:pt x="114" y="0"/>
                  <a:pt x="160" y="365"/>
                  <a:pt x="182" y="365"/>
                </a:cubicBezTo>
                <a:cubicBezTo>
                  <a:pt x="0" y="365"/>
                  <a:pt x="0" y="365"/>
                  <a:pt x="0" y="365"/>
                </a:cubicBezTo>
                <a:cubicBezTo>
                  <a:pt x="23" y="365"/>
                  <a:pt x="68" y="0"/>
                  <a:pt x="91" y="0"/>
                </a:cubicBezTo>
                <a:close/>
              </a:path>
            </a:pathLst>
          </a:custGeom>
          <a:solidFill>
            <a:schemeClr val="accent2">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4EC2BD50-B5B3-4557-9F36-3C36BBB96EB5}"/>
              </a:ext>
            </a:extLst>
          </p:cNvPr>
          <p:cNvSpPr>
            <a:spLocks/>
          </p:cNvSpPr>
          <p:nvPr/>
        </p:nvSpPr>
        <p:spPr bwMode="auto">
          <a:xfrm>
            <a:off x="4476740" y="4481851"/>
            <a:ext cx="1736864" cy="1479209"/>
          </a:xfrm>
          <a:custGeom>
            <a:avLst/>
            <a:gdLst>
              <a:gd name="T0" fmla="*/ 92 w 183"/>
              <a:gd name="T1" fmla="*/ 0 h 386"/>
              <a:gd name="T2" fmla="*/ 183 w 183"/>
              <a:gd name="T3" fmla="*/ 386 h 386"/>
              <a:gd name="T4" fmla="*/ 0 w 183"/>
              <a:gd name="T5" fmla="*/ 386 h 386"/>
              <a:gd name="T6" fmla="*/ 92 w 183"/>
              <a:gd name="T7" fmla="*/ 0 h 386"/>
            </a:gdLst>
            <a:ahLst/>
            <a:cxnLst>
              <a:cxn ang="0">
                <a:pos x="T0" y="T1"/>
              </a:cxn>
              <a:cxn ang="0">
                <a:pos x="T2" y="T3"/>
              </a:cxn>
              <a:cxn ang="0">
                <a:pos x="T4" y="T5"/>
              </a:cxn>
              <a:cxn ang="0">
                <a:pos x="T6" y="T7"/>
              </a:cxn>
            </a:cxnLst>
            <a:rect l="0" t="0" r="r" b="b"/>
            <a:pathLst>
              <a:path w="183" h="386">
                <a:moveTo>
                  <a:pt x="92" y="0"/>
                </a:moveTo>
                <a:cubicBezTo>
                  <a:pt x="114" y="0"/>
                  <a:pt x="160" y="386"/>
                  <a:pt x="183" y="386"/>
                </a:cubicBezTo>
                <a:cubicBezTo>
                  <a:pt x="0" y="386"/>
                  <a:pt x="0" y="386"/>
                  <a:pt x="0" y="386"/>
                </a:cubicBezTo>
                <a:cubicBezTo>
                  <a:pt x="23" y="386"/>
                  <a:pt x="69" y="0"/>
                  <a:pt x="92" y="0"/>
                </a:cubicBezTo>
                <a:close/>
              </a:path>
            </a:pathLst>
          </a:custGeom>
          <a:solidFill>
            <a:schemeClr val="accent1">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4" name="Freeform 15">
            <a:extLst>
              <a:ext uri="{FF2B5EF4-FFF2-40B4-BE49-F238E27FC236}">
                <a16:creationId xmlns:a16="http://schemas.microsoft.com/office/drawing/2014/main" id="{523403F3-17F6-4547-90E1-F86BE0428D89}"/>
              </a:ext>
            </a:extLst>
          </p:cNvPr>
          <p:cNvSpPr>
            <a:spLocks/>
          </p:cNvSpPr>
          <p:nvPr/>
        </p:nvSpPr>
        <p:spPr bwMode="auto">
          <a:xfrm>
            <a:off x="2002097" y="5198753"/>
            <a:ext cx="1567920" cy="762306"/>
          </a:xfrm>
          <a:custGeom>
            <a:avLst/>
            <a:gdLst>
              <a:gd name="T0" fmla="*/ 2 w 165"/>
              <a:gd name="T1" fmla="*/ 198 h 199"/>
              <a:gd name="T2" fmla="*/ 82 w 165"/>
              <a:gd name="T3" fmla="*/ 0 h 199"/>
              <a:gd name="T4" fmla="*/ 162 w 165"/>
              <a:gd name="T5" fmla="*/ 198 h 199"/>
              <a:gd name="T6" fmla="*/ 165 w 165"/>
              <a:gd name="T7" fmla="*/ 199 h 199"/>
              <a:gd name="T8" fmla="*/ 82 w 165"/>
              <a:gd name="T9" fmla="*/ 199 h 199"/>
              <a:gd name="T10" fmla="*/ 0 w 165"/>
              <a:gd name="T11" fmla="*/ 199 h 199"/>
              <a:gd name="T12" fmla="*/ 2 w 165"/>
              <a:gd name="T13" fmla="*/ 198 h 199"/>
            </a:gdLst>
            <a:ahLst/>
            <a:cxnLst>
              <a:cxn ang="0">
                <a:pos x="T0" y="T1"/>
              </a:cxn>
              <a:cxn ang="0">
                <a:pos x="T2" y="T3"/>
              </a:cxn>
              <a:cxn ang="0">
                <a:pos x="T4" y="T5"/>
              </a:cxn>
              <a:cxn ang="0">
                <a:pos x="T6" y="T7"/>
              </a:cxn>
              <a:cxn ang="0">
                <a:pos x="T8" y="T9"/>
              </a:cxn>
              <a:cxn ang="0">
                <a:pos x="T10" y="T11"/>
              </a:cxn>
              <a:cxn ang="0">
                <a:pos x="T12" y="T13"/>
              </a:cxn>
            </a:cxnLst>
            <a:rect l="0" t="0" r="r" b="b"/>
            <a:pathLst>
              <a:path w="165" h="199">
                <a:moveTo>
                  <a:pt x="2" y="198"/>
                </a:moveTo>
                <a:cubicBezTo>
                  <a:pt x="24" y="189"/>
                  <a:pt x="63" y="0"/>
                  <a:pt x="82" y="0"/>
                </a:cubicBezTo>
                <a:cubicBezTo>
                  <a:pt x="102" y="0"/>
                  <a:pt x="141" y="189"/>
                  <a:pt x="162" y="198"/>
                </a:cubicBezTo>
                <a:cubicBezTo>
                  <a:pt x="163" y="199"/>
                  <a:pt x="164" y="199"/>
                  <a:pt x="165" y="199"/>
                </a:cubicBezTo>
                <a:cubicBezTo>
                  <a:pt x="82" y="199"/>
                  <a:pt x="82" y="199"/>
                  <a:pt x="82" y="199"/>
                </a:cubicBezTo>
                <a:cubicBezTo>
                  <a:pt x="0" y="199"/>
                  <a:pt x="0" y="199"/>
                  <a:pt x="0" y="199"/>
                </a:cubicBezTo>
                <a:lnTo>
                  <a:pt x="2" y="198"/>
                </a:ln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5" name="Freeform 16">
            <a:extLst>
              <a:ext uri="{FF2B5EF4-FFF2-40B4-BE49-F238E27FC236}">
                <a16:creationId xmlns:a16="http://schemas.microsoft.com/office/drawing/2014/main" id="{69BEE042-585E-4CEC-BFDA-F670AF82D67A}"/>
              </a:ext>
            </a:extLst>
          </p:cNvPr>
          <p:cNvSpPr>
            <a:spLocks/>
          </p:cNvSpPr>
          <p:nvPr/>
        </p:nvSpPr>
        <p:spPr bwMode="auto">
          <a:xfrm>
            <a:off x="7064606" y="4984327"/>
            <a:ext cx="1567920" cy="976733"/>
          </a:xfrm>
          <a:custGeom>
            <a:avLst/>
            <a:gdLst>
              <a:gd name="T0" fmla="*/ 82 w 165"/>
              <a:gd name="T1" fmla="*/ 0 h 98"/>
              <a:gd name="T2" fmla="*/ 165 w 165"/>
              <a:gd name="T3" fmla="*/ 98 h 98"/>
              <a:gd name="T4" fmla="*/ 82 w 165"/>
              <a:gd name="T5" fmla="*/ 98 h 98"/>
              <a:gd name="T6" fmla="*/ 0 w 165"/>
              <a:gd name="T7" fmla="*/ 98 h 98"/>
              <a:gd name="T8" fmla="*/ 82 w 165"/>
              <a:gd name="T9" fmla="*/ 0 h 98"/>
            </a:gdLst>
            <a:ahLst/>
            <a:cxnLst>
              <a:cxn ang="0">
                <a:pos x="T0" y="T1"/>
              </a:cxn>
              <a:cxn ang="0">
                <a:pos x="T2" y="T3"/>
              </a:cxn>
              <a:cxn ang="0">
                <a:pos x="T4" y="T5"/>
              </a:cxn>
              <a:cxn ang="0">
                <a:pos x="T6" y="T7"/>
              </a:cxn>
              <a:cxn ang="0">
                <a:pos x="T8" y="T9"/>
              </a:cxn>
            </a:cxnLst>
            <a:rect l="0" t="0" r="r" b="b"/>
            <a:pathLst>
              <a:path w="165" h="98">
                <a:moveTo>
                  <a:pt x="82" y="0"/>
                </a:moveTo>
                <a:cubicBezTo>
                  <a:pt x="103" y="0"/>
                  <a:pt x="144" y="98"/>
                  <a:pt x="165" y="98"/>
                </a:cubicBezTo>
                <a:cubicBezTo>
                  <a:pt x="82" y="98"/>
                  <a:pt x="82" y="98"/>
                  <a:pt x="82" y="98"/>
                </a:cubicBezTo>
                <a:cubicBezTo>
                  <a:pt x="0" y="98"/>
                  <a:pt x="0" y="98"/>
                  <a:pt x="0" y="98"/>
                </a:cubicBezTo>
                <a:cubicBezTo>
                  <a:pt x="20" y="98"/>
                  <a:pt x="62" y="0"/>
                  <a:pt x="82"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6" name="Freeform 17">
            <a:extLst>
              <a:ext uri="{FF2B5EF4-FFF2-40B4-BE49-F238E27FC236}">
                <a16:creationId xmlns:a16="http://schemas.microsoft.com/office/drawing/2014/main" id="{2AD09A4A-F931-42D5-ADF8-4AF57388CBA9}"/>
              </a:ext>
            </a:extLst>
          </p:cNvPr>
          <p:cNvSpPr>
            <a:spLocks/>
          </p:cNvSpPr>
          <p:nvPr/>
        </p:nvSpPr>
        <p:spPr bwMode="auto">
          <a:xfrm>
            <a:off x="5282928" y="4914382"/>
            <a:ext cx="1576811" cy="1046678"/>
          </a:xfrm>
          <a:custGeom>
            <a:avLst/>
            <a:gdLst>
              <a:gd name="T0" fmla="*/ 83 w 166"/>
              <a:gd name="T1" fmla="*/ 0 h 273"/>
              <a:gd name="T2" fmla="*/ 166 w 166"/>
              <a:gd name="T3" fmla="*/ 273 h 273"/>
              <a:gd name="T4" fmla="*/ 0 w 166"/>
              <a:gd name="T5" fmla="*/ 273 h 273"/>
              <a:gd name="T6" fmla="*/ 83 w 166"/>
              <a:gd name="T7" fmla="*/ 0 h 273"/>
            </a:gdLst>
            <a:ahLst/>
            <a:cxnLst>
              <a:cxn ang="0">
                <a:pos x="T0" y="T1"/>
              </a:cxn>
              <a:cxn ang="0">
                <a:pos x="T2" y="T3"/>
              </a:cxn>
              <a:cxn ang="0">
                <a:pos x="T4" y="T5"/>
              </a:cxn>
              <a:cxn ang="0">
                <a:pos x="T6" y="T7"/>
              </a:cxn>
            </a:cxnLst>
            <a:rect l="0" t="0" r="r" b="b"/>
            <a:pathLst>
              <a:path w="166" h="273">
                <a:moveTo>
                  <a:pt x="83" y="0"/>
                </a:moveTo>
                <a:cubicBezTo>
                  <a:pt x="104" y="0"/>
                  <a:pt x="145" y="273"/>
                  <a:pt x="166" y="273"/>
                </a:cubicBezTo>
                <a:cubicBezTo>
                  <a:pt x="0" y="273"/>
                  <a:pt x="0" y="273"/>
                  <a:pt x="0" y="273"/>
                </a:cubicBezTo>
                <a:cubicBezTo>
                  <a:pt x="21" y="273"/>
                  <a:pt x="62" y="0"/>
                  <a:pt x="83" y="0"/>
                </a:cubicBezTo>
                <a:close/>
              </a:path>
            </a:pathLst>
          </a:custGeom>
          <a:solidFill>
            <a:schemeClr val="accent1">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7" name="Freeform 18">
            <a:extLst>
              <a:ext uri="{FF2B5EF4-FFF2-40B4-BE49-F238E27FC236}">
                <a16:creationId xmlns:a16="http://schemas.microsoft.com/office/drawing/2014/main" id="{6ACD6962-78A0-48C5-922D-7994C84209DE}"/>
              </a:ext>
            </a:extLst>
          </p:cNvPr>
          <p:cNvSpPr>
            <a:spLocks/>
          </p:cNvSpPr>
          <p:nvPr/>
        </p:nvSpPr>
        <p:spPr bwMode="auto">
          <a:xfrm>
            <a:off x="3744650" y="4984328"/>
            <a:ext cx="1567920" cy="976733"/>
          </a:xfrm>
          <a:custGeom>
            <a:avLst/>
            <a:gdLst>
              <a:gd name="T0" fmla="*/ 83 w 165"/>
              <a:gd name="T1" fmla="*/ 0 h 291"/>
              <a:gd name="T2" fmla="*/ 165 w 165"/>
              <a:gd name="T3" fmla="*/ 291 h 291"/>
              <a:gd name="T4" fmla="*/ 0 w 165"/>
              <a:gd name="T5" fmla="*/ 291 h 291"/>
              <a:gd name="T6" fmla="*/ 83 w 165"/>
              <a:gd name="T7" fmla="*/ 0 h 291"/>
            </a:gdLst>
            <a:ahLst/>
            <a:cxnLst>
              <a:cxn ang="0">
                <a:pos x="T0" y="T1"/>
              </a:cxn>
              <a:cxn ang="0">
                <a:pos x="T2" y="T3"/>
              </a:cxn>
              <a:cxn ang="0">
                <a:pos x="T4" y="T5"/>
              </a:cxn>
              <a:cxn ang="0">
                <a:pos x="T6" y="T7"/>
              </a:cxn>
            </a:cxnLst>
            <a:rect l="0" t="0" r="r" b="b"/>
            <a:pathLst>
              <a:path w="165" h="291">
                <a:moveTo>
                  <a:pt x="83" y="0"/>
                </a:moveTo>
                <a:cubicBezTo>
                  <a:pt x="103" y="0"/>
                  <a:pt x="145" y="291"/>
                  <a:pt x="165" y="291"/>
                </a:cubicBezTo>
                <a:cubicBezTo>
                  <a:pt x="0" y="291"/>
                  <a:pt x="0" y="291"/>
                  <a:pt x="0" y="291"/>
                </a:cubicBezTo>
                <a:cubicBezTo>
                  <a:pt x="21" y="291"/>
                  <a:pt x="62" y="0"/>
                  <a:pt x="83" y="0"/>
                </a:cubicBezTo>
                <a:close/>
              </a:path>
            </a:pathLst>
          </a:custGeom>
          <a:solidFill>
            <a:schemeClr val="accent2">
              <a:lumMod val="60000"/>
              <a:lumOff val="40000"/>
              <a:alpha val="90000"/>
            </a:schemeClr>
          </a:solidFill>
          <a:ln>
            <a:noFill/>
          </a:ln>
        </p:spPr>
        <p:txBody>
          <a:bodyPr vert="horz" wrap="square" lIns="91440" tIns="45720" rIns="91440" bIns="45720" numCol="1" anchor="ctr"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01DE182C-E302-4371-AF65-70A31F209BF4}"/>
              </a:ext>
            </a:extLst>
          </p:cNvPr>
          <p:cNvSpPr txBox="1"/>
          <p:nvPr/>
        </p:nvSpPr>
        <p:spPr>
          <a:xfrm>
            <a:off x="396752" y="5471686"/>
            <a:ext cx="427090" cy="230832"/>
          </a:xfrm>
          <a:prstGeom prst="rect">
            <a:avLst/>
          </a:prstGeom>
          <a:noFill/>
        </p:spPr>
        <p:txBody>
          <a:bodyPr wrap="square" rtlCol="0" anchor="ctr">
            <a:spAutoFit/>
          </a:bodyPr>
          <a:lstStyle/>
          <a:p>
            <a:pPr algn="r"/>
            <a:r>
              <a:rPr lang="en-US" sz="900" dirty="0">
                <a:ea typeface="Raleway" panose="020B0003030101060003" pitchFamily="2" charset="0"/>
              </a:rPr>
              <a:t>20%</a:t>
            </a:r>
            <a:endParaRPr lang="id-ID" sz="900" dirty="0">
              <a:ea typeface="Raleway" panose="020B0003030101060003" pitchFamily="2" charset="0"/>
            </a:endParaRPr>
          </a:p>
        </p:txBody>
      </p:sp>
      <p:sp>
        <p:nvSpPr>
          <p:cNvPr id="19" name="TextBox 18">
            <a:extLst>
              <a:ext uri="{FF2B5EF4-FFF2-40B4-BE49-F238E27FC236}">
                <a16:creationId xmlns:a16="http://schemas.microsoft.com/office/drawing/2014/main" id="{B048F7A2-FDBE-46BE-A4DF-536D1649EF97}"/>
              </a:ext>
            </a:extLst>
          </p:cNvPr>
          <p:cNvSpPr txBox="1"/>
          <p:nvPr/>
        </p:nvSpPr>
        <p:spPr>
          <a:xfrm>
            <a:off x="392048" y="5106470"/>
            <a:ext cx="431796" cy="230832"/>
          </a:xfrm>
          <a:prstGeom prst="rect">
            <a:avLst/>
          </a:prstGeom>
          <a:noFill/>
        </p:spPr>
        <p:txBody>
          <a:bodyPr wrap="square" rtlCol="0" anchor="ctr">
            <a:spAutoFit/>
          </a:bodyPr>
          <a:lstStyle/>
          <a:p>
            <a:pPr algn="r"/>
            <a:r>
              <a:rPr lang="en-US" sz="900" dirty="0">
                <a:ea typeface="Raleway" panose="020B0003030101060003" pitchFamily="2" charset="0"/>
              </a:rPr>
              <a:t>40%</a:t>
            </a:r>
            <a:endParaRPr lang="id-ID" sz="900" dirty="0">
              <a:ea typeface="Raleway" panose="020B0003030101060003" pitchFamily="2" charset="0"/>
            </a:endParaRPr>
          </a:p>
        </p:txBody>
      </p:sp>
      <p:sp>
        <p:nvSpPr>
          <p:cNvPr id="20" name="TextBox 19">
            <a:extLst>
              <a:ext uri="{FF2B5EF4-FFF2-40B4-BE49-F238E27FC236}">
                <a16:creationId xmlns:a16="http://schemas.microsoft.com/office/drawing/2014/main" id="{EA5FD2E4-349E-4B1E-9873-85E81B986B92}"/>
              </a:ext>
            </a:extLst>
          </p:cNvPr>
          <p:cNvSpPr txBox="1"/>
          <p:nvPr/>
        </p:nvSpPr>
        <p:spPr>
          <a:xfrm>
            <a:off x="385771" y="4708254"/>
            <a:ext cx="438071" cy="230832"/>
          </a:xfrm>
          <a:prstGeom prst="rect">
            <a:avLst/>
          </a:prstGeom>
          <a:noFill/>
        </p:spPr>
        <p:txBody>
          <a:bodyPr wrap="square" rtlCol="0" anchor="ctr">
            <a:spAutoFit/>
          </a:bodyPr>
          <a:lstStyle/>
          <a:p>
            <a:pPr algn="r"/>
            <a:r>
              <a:rPr lang="en-US" sz="900" dirty="0">
                <a:ea typeface="Raleway" panose="020B0003030101060003" pitchFamily="2" charset="0"/>
              </a:rPr>
              <a:t>60%</a:t>
            </a:r>
            <a:endParaRPr lang="id-ID" sz="900" dirty="0">
              <a:ea typeface="Raleway" panose="020B0003030101060003" pitchFamily="2" charset="0"/>
            </a:endParaRPr>
          </a:p>
        </p:txBody>
      </p:sp>
      <p:sp>
        <p:nvSpPr>
          <p:cNvPr id="21" name="TextBox 20">
            <a:extLst>
              <a:ext uri="{FF2B5EF4-FFF2-40B4-BE49-F238E27FC236}">
                <a16:creationId xmlns:a16="http://schemas.microsoft.com/office/drawing/2014/main" id="{4C352690-C220-40AC-A70D-FA2B011129E7}"/>
              </a:ext>
            </a:extLst>
          </p:cNvPr>
          <p:cNvSpPr txBox="1"/>
          <p:nvPr/>
        </p:nvSpPr>
        <p:spPr>
          <a:xfrm>
            <a:off x="385771" y="4347626"/>
            <a:ext cx="438071" cy="230832"/>
          </a:xfrm>
          <a:prstGeom prst="rect">
            <a:avLst/>
          </a:prstGeom>
          <a:noFill/>
        </p:spPr>
        <p:txBody>
          <a:bodyPr wrap="square" rtlCol="0" anchor="ctr">
            <a:spAutoFit/>
          </a:bodyPr>
          <a:lstStyle/>
          <a:p>
            <a:pPr algn="r"/>
            <a:r>
              <a:rPr lang="en-US" sz="900" dirty="0">
                <a:ea typeface="Raleway" panose="020B0003030101060003" pitchFamily="2" charset="0"/>
              </a:rPr>
              <a:t>80%</a:t>
            </a:r>
            <a:endParaRPr lang="id-ID" sz="900" dirty="0">
              <a:ea typeface="Raleway" panose="020B0003030101060003" pitchFamily="2" charset="0"/>
            </a:endParaRPr>
          </a:p>
        </p:txBody>
      </p:sp>
      <p:sp>
        <p:nvSpPr>
          <p:cNvPr id="22" name="TextBox 21">
            <a:extLst>
              <a:ext uri="{FF2B5EF4-FFF2-40B4-BE49-F238E27FC236}">
                <a16:creationId xmlns:a16="http://schemas.microsoft.com/office/drawing/2014/main" id="{2ADFAECD-F1DF-4D8B-8798-12304A3FD1CE}"/>
              </a:ext>
            </a:extLst>
          </p:cNvPr>
          <p:cNvSpPr txBox="1"/>
          <p:nvPr/>
        </p:nvSpPr>
        <p:spPr>
          <a:xfrm>
            <a:off x="326147" y="3959494"/>
            <a:ext cx="497696" cy="230832"/>
          </a:xfrm>
          <a:prstGeom prst="rect">
            <a:avLst/>
          </a:prstGeom>
          <a:noFill/>
        </p:spPr>
        <p:txBody>
          <a:bodyPr wrap="square" rtlCol="0" anchor="ctr">
            <a:spAutoFit/>
          </a:bodyPr>
          <a:lstStyle/>
          <a:p>
            <a:pPr algn="r"/>
            <a:r>
              <a:rPr lang="en-US" sz="900" dirty="0">
                <a:ea typeface="Raleway" panose="020B0003030101060003" pitchFamily="2" charset="0"/>
              </a:rPr>
              <a:t>100%</a:t>
            </a:r>
            <a:endParaRPr lang="id-ID" sz="900" dirty="0">
              <a:ea typeface="Raleway" panose="020B0003030101060003" pitchFamily="2" charset="0"/>
            </a:endParaRPr>
          </a:p>
        </p:txBody>
      </p:sp>
      <p:sp>
        <p:nvSpPr>
          <p:cNvPr id="23" name="TextBox 22">
            <a:extLst>
              <a:ext uri="{FF2B5EF4-FFF2-40B4-BE49-F238E27FC236}">
                <a16:creationId xmlns:a16="http://schemas.microsoft.com/office/drawing/2014/main" id="{A875803C-AD72-405C-9561-7FA419C2ED6A}"/>
              </a:ext>
            </a:extLst>
          </p:cNvPr>
          <p:cNvSpPr txBox="1"/>
          <p:nvPr/>
        </p:nvSpPr>
        <p:spPr>
          <a:xfrm>
            <a:off x="2033098" y="5963259"/>
            <a:ext cx="434735" cy="230832"/>
          </a:xfrm>
          <a:prstGeom prst="rect">
            <a:avLst/>
          </a:prstGeom>
          <a:noFill/>
        </p:spPr>
        <p:txBody>
          <a:bodyPr wrap="none" rtlCol="0" anchor="ctr">
            <a:spAutoFit/>
          </a:bodyPr>
          <a:lstStyle/>
          <a:p>
            <a:pPr algn="ctr"/>
            <a:r>
              <a:rPr lang="en-US" sz="900">
                <a:ea typeface="Raleway" panose="020B0003030101060003" pitchFamily="2" charset="0"/>
              </a:rPr>
              <a:t>2015</a:t>
            </a:r>
            <a:endParaRPr lang="id-ID" sz="900" dirty="0">
              <a:ea typeface="Raleway" panose="020B0003030101060003" pitchFamily="2" charset="0"/>
            </a:endParaRPr>
          </a:p>
        </p:txBody>
      </p:sp>
      <p:sp>
        <p:nvSpPr>
          <p:cNvPr id="26" name="TextBox 25">
            <a:extLst>
              <a:ext uri="{FF2B5EF4-FFF2-40B4-BE49-F238E27FC236}">
                <a16:creationId xmlns:a16="http://schemas.microsoft.com/office/drawing/2014/main" id="{70EF8AC2-AA1E-4662-B46C-9BD85C529DBC}"/>
              </a:ext>
            </a:extLst>
          </p:cNvPr>
          <p:cNvSpPr txBox="1"/>
          <p:nvPr/>
        </p:nvSpPr>
        <p:spPr>
          <a:xfrm>
            <a:off x="3886358" y="5963259"/>
            <a:ext cx="439544" cy="230832"/>
          </a:xfrm>
          <a:prstGeom prst="rect">
            <a:avLst/>
          </a:prstGeom>
          <a:noFill/>
        </p:spPr>
        <p:txBody>
          <a:bodyPr wrap="none" rtlCol="0" anchor="ctr">
            <a:spAutoFit/>
          </a:bodyPr>
          <a:lstStyle/>
          <a:p>
            <a:pPr algn="ctr"/>
            <a:r>
              <a:rPr lang="en-US" sz="900">
                <a:ea typeface="Raleway" panose="020B0003030101060003" pitchFamily="2" charset="0"/>
              </a:rPr>
              <a:t>2016</a:t>
            </a:r>
            <a:endParaRPr lang="id-ID" sz="900" dirty="0">
              <a:ea typeface="Raleway" panose="020B0003030101060003" pitchFamily="2" charset="0"/>
            </a:endParaRPr>
          </a:p>
        </p:txBody>
      </p:sp>
      <p:sp>
        <p:nvSpPr>
          <p:cNvPr id="27" name="TextBox 26">
            <a:extLst>
              <a:ext uri="{FF2B5EF4-FFF2-40B4-BE49-F238E27FC236}">
                <a16:creationId xmlns:a16="http://schemas.microsoft.com/office/drawing/2014/main" id="{9FEBB0AA-1D41-4896-98E5-6B72D389189A}"/>
              </a:ext>
            </a:extLst>
          </p:cNvPr>
          <p:cNvSpPr txBox="1"/>
          <p:nvPr/>
        </p:nvSpPr>
        <p:spPr>
          <a:xfrm>
            <a:off x="5492243" y="5963259"/>
            <a:ext cx="436338" cy="230832"/>
          </a:xfrm>
          <a:prstGeom prst="rect">
            <a:avLst/>
          </a:prstGeom>
          <a:noFill/>
        </p:spPr>
        <p:txBody>
          <a:bodyPr wrap="none" rtlCol="0" anchor="ctr">
            <a:spAutoFit/>
          </a:bodyPr>
          <a:lstStyle/>
          <a:p>
            <a:pPr algn="ctr"/>
            <a:r>
              <a:rPr lang="en-US" sz="900">
                <a:ea typeface="Raleway" panose="020B0003030101060003" pitchFamily="2" charset="0"/>
              </a:rPr>
              <a:t>2017</a:t>
            </a:r>
            <a:endParaRPr lang="id-ID" sz="900" dirty="0">
              <a:ea typeface="Raleway" panose="020B0003030101060003" pitchFamily="2" charset="0"/>
            </a:endParaRPr>
          </a:p>
        </p:txBody>
      </p:sp>
      <p:sp>
        <p:nvSpPr>
          <p:cNvPr id="28" name="TextBox 27">
            <a:extLst>
              <a:ext uri="{FF2B5EF4-FFF2-40B4-BE49-F238E27FC236}">
                <a16:creationId xmlns:a16="http://schemas.microsoft.com/office/drawing/2014/main" id="{965C6F07-495A-4B20-AFD4-64D48E70DCD4}"/>
              </a:ext>
            </a:extLst>
          </p:cNvPr>
          <p:cNvSpPr txBox="1"/>
          <p:nvPr/>
        </p:nvSpPr>
        <p:spPr>
          <a:xfrm>
            <a:off x="7344703" y="5963259"/>
            <a:ext cx="442750" cy="230832"/>
          </a:xfrm>
          <a:prstGeom prst="rect">
            <a:avLst/>
          </a:prstGeom>
          <a:noFill/>
        </p:spPr>
        <p:txBody>
          <a:bodyPr wrap="none" rtlCol="0" anchor="ctr">
            <a:spAutoFit/>
          </a:bodyPr>
          <a:lstStyle/>
          <a:p>
            <a:pPr algn="ctr"/>
            <a:r>
              <a:rPr lang="en-US" sz="900">
                <a:ea typeface="Raleway" panose="020B0003030101060003" pitchFamily="2" charset="0"/>
              </a:rPr>
              <a:t>2018</a:t>
            </a:r>
            <a:endParaRPr lang="id-ID" sz="900" dirty="0">
              <a:ea typeface="Raleway" panose="020B0003030101060003" pitchFamily="2" charset="0"/>
            </a:endParaRPr>
          </a:p>
        </p:txBody>
      </p:sp>
      <p:grpSp>
        <p:nvGrpSpPr>
          <p:cNvPr id="25" name="Group 24">
            <a:extLst>
              <a:ext uri="{FF2B5EF4-FFF2-40B4-BE49-F238E27FC236}">
                <a16:creationId xmlns:a16="http://schemas.microsoft.com/office/drawing/2014/main" id="{EA64361A-2934-4E98-9BC7-7788474AE835}"/>
              </a:ext>
            </a:extLst>
          </p:cNvPr>
          <p:cNvGrpSpPr/>
          <p:nvPr/>
        </p:nvGrpSpPr>
        <p:grpSpPr>
          <a:xfrm>
            <a:off x="1761812" y="4226159"/>
            <a:ext cx="523563" cy="596219"/>
            <a:chOff x="2349082" y="3940008"/>
            <a:chExt cx="698084" cy="794958"/>
          </a:xfrm>
        </p:grpSpPr>
        <p:sp>
          <p:nvSpPr>
            <p:cNvPr id="34" name="Oval 33">
              <a:extLst>
                <a:ext uri="{FF2B5EF4-FFF2-40B4-BE49-F238E27FC236}">
                  <a16:creationId xmlns:a16="http://schemas.microsoft.com/office/drawing/2014/main" id="{AD0C5A31-CF5B-4D6B-A809-8C690E4CEC5D}"/>
                </a:ext>
              </a:extLst>
            </p:cNvPr>
            <p:cNvSpPr/>
            <p:nvPr/>
          </p:nvSpPr>
          <p:spPr>
            <a:xfrm>
              <a:off x="2349082" y="3940008"/>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Isosceles Triangle 34">
              <a:extLst>
                <a:ext uri="{FF2B5EF4-FFF2-40B4-BE49-F238E27FC236}">
                  <a16:creationId xmlns:a16="http://schemas.microsoft.com/office/drawing/2014/main" id="{5D991AD2-488C-4804-AF3F-7E49DF9E85D7}"/>
                </a:ext>
              </a:extLst>
            </p:cNvPr>
            <p:cNvSpPr/>
            <p:nvPr/>
          </p:nvSpPr>
          <p:spPr>
            <a:xfrm rot="10800000">
              <a:off x="2523603" y="4547709"/>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29" name="Group 28">
            <a:extLst>
              <a:ext uri="{FF2B5EF4-FFF2-40B4-BE49-F238E27FC236}">
                <a16:creationId xmlns:a16="http://schemas.microsoft.com/office/drawing/2014/main" id="{E98D35C2-C812-42B1-B4BE-BB887BF45D9E}"/>
              </a:ext>
            </a:extLst>
          </p:cNvPr>
          <p:cNvGrpSpPr/>
          <p:nvPr/>
        </p:nvGrpSpPr>
        <p:grpSpPr>
          <a:xfrm>
            <a:off x="3496332" y="3920402"/>
            <a:ext cx="523563" cy="596219"/>
            <a:chOff x="4661776" y="3532332"/>
            <a:chExt cx="698084" cy="794958"/>
          </a:xfrm>
        </p:grpSpPr>
        <p:sp>
          <p:nvSpPr>
            <p:cNvPr id="38" name="Oval 37">
              <a:extLst>
                <a:ext uri="{FF2B5EF4-FFF2-40B4-BE49-F238E27FC236}">
                  <a16:creationId xmlns:a16="http://schemas.microsoft.com/office/drawing/2014/main" id="{E81BC363-CBE2-4787-A0BD-E231F590FD72}"/>
                </a:ext>
              </a:extLst>
            </p:cNvPr>
            <p:cNvSpPr/>
            <p:nvPr/>
          </p:nvSpPr>
          <p:spPr>
            <a:xfrm>
              <a:off x="4661776" y="3532332"/>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9" name="Isosceles Triangle 38">
              <a:extLst>
                <a:ext uri="{FF2B5EF4-FFF2-40B4-BE49-F238E27FC236}">
                  <a16:creationId xmlns:a16="http://schemas.microsoft.com/office/drawing/2014/main" id="{D6C4F45B-680A-4F73-A5E8-E5438DDD1383}"/>
                </a:ext>
              </a:extLst>
            </p:cNvPr>
            <p:cNvSpPr/>
            <p:nvPr/>
          </p:nvSpPr>
          <p:spPr>
            <a:xfrm rot="10800000">
              <a:off x="4836297" y="4140033"/>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0" name="Group 29">
            <a:extLst>
              <a:ext uri="{FF2B5EF4-FFF2-40B4-BE49-F238E27FC236}">
                <a16:creationId xmlns:a16="http://schemas.microsoft.com/office/drawing/2014/main" id="{BBA67253-6830-4E8A-8143-3E24375F7DBD}"/>
              </a:ext>
            </a:extLst>
          </p:cNvPr>
          <p:cNvGrpSpPr/>
          <p:nvPr/>
        </p:nvGrpSpPr>
        <p:grpSpPr>
          <a:xfrm>
            <a:off x="5083391" y="3818526"/>
            <a:ext cx="523563" cy="596219"/>
            <a:chOff x="6777854" y="3396497"/>
            <a:chExt cx="698084" cy="794958"/>
          </a:xfrm>
        </p:grpSpPr>
        <p:sp>
          <p:nvSpPr>
            <p:cNvPr id="41" name="Oval 40">
              <a:extLst>
                <a:ext uri="{FF2B5EF4-FFF2-40B4-BE49-F238E27FC236}">
                  <a16:creationId xmlns:a16="http://schemas.microsoft.com/office/drawing/2014/main" id="{6907D548-26DB-4A17-8A3E-97A263CF31E1}"/>
                </a:ext>
              </a:extLst>
            </p:cNvPr>
            <p:cNvSpPr/>
            <p:nvPr/>
          </p:nvSpPr>
          <p:spPr>
            <a:xfrm>
              <a:off x="6777854" y="3396497"/>
              <a:ext cx="698084" cy="698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Isosceles Triangle 41">
              <a:extLst>
                <a:ext uri="{FF2B5EF4-FFF2-40B4-BE49-F238E27FC236}">
                  <a16:creationId xmlns:a16="http://schemas.microsoft.com/office/drawing/2014/main" id="{EA2D6643-9BC2-475C-A105-B4325237971D}"/>
                </a:ext>
              </a:extLst>
            </p:cNvPr>
            <p:cNvSpPr/>
            <p:nvPr/>
          </p:nvSpPr>
          <p:spPr>
            <a:xfrm rot="10800000">
              <a:off x="6952375" y="4004198"/>
              <a:ext cx="349042" cy="18725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1" name="Group 30">
            <a:extLst>
              <a:ext uri="{FF2B5EF4-FFF2-40B4-BE49-F238E27FC236}">
                <a16:creationId xmlns:a16="http://schemas.microsoft.com/office/drawing/2014/main" id="{BC330645-ACFA-4B2A-B3CE-F78E420266D7}"/>
              </a:ext>
            </a:extLst>
          </p:cNvPr>
          <p:cNvGrpSpPr/>
          <p:nvPr/>
        </p:nvGrpSpPr>
        <p:grpSpPr>
          <a:xfrm>
            <a:off x="6958077" y="3488368"/>
            <a:ext cx="523563" cy="596219"/>
            <a:chOff x="9277436" y="2956287"/>
            <a:chExt cx="698084" cy="794958"/>
          </a:xfrm>
        </p:grpSpPr>
        <p:sp>
          <p:nvSpPr>
            <p:cNvPr id="44" name="Oval 43">
              <a:extLst>
                <a:ext uri="{FF2B5EF4-FFF2-40B4-BE49-F238E27FC236}">
                  <a16:creationId xmlns:a16="http://schemas.microsoft.com/office/drawing/2014/main" id="{B7ADA1E5-BDD0-440A-920D-50CC3AF8674D}"/>
                </a:ext>
              </a:extLst>
            </p:cNvPr>
            <p:cNvSpPr/>
            <p:nvPr/>
          </p:nvSpPr>
          <p:spPr>
            <a:xfrm>
              <a:off x="9277436" y="2956287"/>
              <a:ext cx="698084" cy="698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Isosceles Triangle 44">
              <a:extLst>
                <a:ext uri="{FF2B5EF4-FFF2-40B4-BE49-F238E27FC236}">
                  <a16:creationId xmlns:a16="http://schemas.microsoft.com/office/drawing/2014/main" id="{A828137C-FBEF-4249-AC3E-08777A973FEA}"/>
                </a:ext>
              </a:extLst>
            </p:cNvPr>
            <p:cNvSpPr/>
            <p:nvPr/>
          </p:nvSpPr>
          <p:spPr>
            <a:xfrm rot="10800000">
              <a:off x="9451957" y="3563988"/>
              <a:ext cx="349042" cy="18725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TextBox 53">
            <a:extLst>
              <a:ext uri="{FF2B5EF4-FFF2-40B4-BE49-F238E27FC236}">
                <a16:creationId xmlns:a16="http://schemas.microsoft.com/office/drawing/2014/main" id="{9EBE93C6-181B-4192-9C56-B58DA822AC20}"/>
              </a:ext>
            </a:extLst>
          </p:cNvPr>
          <p:cNvSpPr txBox="1"/>
          <p:nvPr/>
        </p:nvSpPr>
        <p:spPr>
          <a:xfrm>
            <a:off x="1767754" y="4349441"/>
            <a:ext cx="511680" cy="276999"/>
          </a:xfrm>
          <a:prstGeom prst="rect">
            <a:avLst/>
          </a:prstGeom>
          <a:noFill/>
        </p:spPr>
        <p:txBody>
          <a:bodyPr wrap="none" rtlCol="0" anchor="ctr">
            <a:spAutoFit/>
          </a:bodyPr>
          <a:lstStyle/>
          <a:p>
            <a:pPr algn="ctr"/>
            <a:r>
              <a:rPr lang="en-US" sz="1200" b="1">
                <a:solidFill>
                  <a:schemeClr val="bg2"/>
                </a:solidFill>
              </a:rPr>
              <a:t>58%</a:t>
            </a:r>
          </a:p>
        </p:txBody>
      </p:sp>
      <p:sp>
        <p:nvSpPr>
          <p:cNvPr id="55" name="TextBox 54">
            <a:extLst>
              <a:ext uri="{FF2B5EF4-FFF2-40B4-BE49-F238E27FC236}">
                <a16:creationId xmlns:a16="http://schemas.microsoft.com/office/drawing/2014/main" id="{44C22953-F289-4124-9E6F-4FE724C634E1}"/>
              </a:ext>
            </a:extLst>
          </p:cNvPr>
          <p:cNvSpPr txBox="1"/>
          <p:nvPr/>
        </p:nvSpPr>
        <p:spPr>
          <a:xfrm>
            <a:off x="3498383" y="4043684"/>
            <a:ext cx="513282" cy="276999"/>
          </a:xfrm>
          <a:prstGeom prst="rect">
            <a:avLst/>
          </a:prstGeom>
          <a:noFill/>
        </p:spPr>
        <p:txBody>
          <a:bodyPr wrap="none" rtlCol="0" anchor="ctr">
            <a:spAutoFit/>
          </a:bodyPr>
          <a:lstStyle/>
          <a:p>
            <a:pPr algn="ctr"/>
            <a:r>
              <a:rPr lang="en-US" sz="1200" b="1">
                <a:solidFill>
                  <a:schemeClr val="bg2"/>
                </a:solidFill>
              </a:rPr>
              <a:t>76%</a:t>
            </a:r>
          </a:p>
        </p:txBody>
      </p:sp>
      <p:sp>
        <p:nvSpPr>
          <p:cNvPr id="56" name="TextBox 55">
            <a:extLst>
              <a:ext uri="{FF2B5EF4-FFF2-40B4-BE49-F238E27FC236}">
                <a16:creationId xmlns:a16="http://schemas.microsoft.com/office/drawing/2014/main" id="{D33276E5-CA12-4D31-9736-F1303AAE6088}"/>
              </a:ext>
            </a:extLst>
          </p:cNvPr>
          <p:cNvSpPr txBox="1"/>
          <p:nvPr/>
        </p:nvSpPr>
        <p:spPr>
          <a:xfrm>
            <a:off x="5088531" y="3941808"/>
            <a:ext cx="513282" cy="276999"/>
          </a:xfrm>
          <a:prstGeom prst="rect">
            <a:avLst/>
          </a:prstGeom>
          <a:noFill/>
        </p:spPr>
        <p:txBody>
          <a:bodyPr wrap="none" rtlCol="0" anchor="ctr">
            <a:spAutoFit/>
          </a:bodyPr>
          <a:lstStyle/>
          <a:p>
            <a:pPr algn="ctr"/>
            <a:r>
              <a:rPr lang="en-US" sz="1200" b="1">
                <a:solidFill>
                  <a:schemeClr val="bg2"/>
                </a:solidFill>
              </a:rPr>
              <a:t>79%</a:t>
            </a:r>
          </a:p>
        </p:txBody>
      </p:sp>
      <p:sp>
        <p:nvSpPr>
          <p:cNvPr id="57" name="TextBox 56">
            <a:extLst>
              <a:ext uri="{FF2B5EF4-FFF2-40B4-BE49-F238E27FC236}">
                <a16:creationId xmlns:a16="http://schemas.microsoft.com/office/drawing/2014/main" id="{90D91C49-7D74-478E-8B09-13D29B3A7A2E}"/>
              </a:ext>
            </a:extLst>
          </p:cNvPr>
          <p:cNvSpPr txBox="1"/>
          <p:nvPr/>
        </p:nvSpPr>
        <p:spPr>
          <a:xfrm>
            <a:off x="6960813" y="3609261"/>
            <a:ext cx="518092" cy="276999"/>
          </a:xfrm>
          <a:prstGeom prst="rect">
            <a:avLst/>
          </a:prstGeom>
          <a:noFill/>
        </p:spPr>
        <p:txBody>
          <a:bodyPr wrap="none" rtlCol="0" anchor="ctr">
            <a:spAutoFit/>
          </a:bodyPr>
          <a:lstStyle/>
          <a:p>
            <a:pPr algn="ctr"/>
            <a:r>
              <a:rPr lang="en-US" sz="1200" b="1">
                <a:solidFill>
                  <a:schemeClr val="bg2"/>
                </a:solidFill>
              </a:rPr>
              <a:t>98%</a:t>
            </a:r>
          </a:p>
        </p:txBody>
      </p:sp>
      <p:sp>
        <p:nvSpPr>
          <p:cNvPr id="58" name="Rectangle: Rounded Corners 57">
            <a:extLst>
              <a:ext uri="{FF2B5EF4-FFF2-40B4-BE49-F238E27FC236}">
                <a16:creationId xmlns:a16="http://schemas.microsoft.com/office/drawing/2014/main" id="{F4B89F07-13E9-4B36-86DB-400B2B6162EB}"/>
              </a:ext>
            </a:extLst>
          </p:cNvPr>
          <p:cNvSpPr/>
          <p:nvPr/>
        </p:nvSpPr>
        <p:spPr>
          <a:xfrm>
            <a:off x="829208" y="2163941"/>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64EB0A81-8A3B-424C-A29C-D30D88435B12}"/>
              </a:ext>
            </a:extLst>
          </p:cNvPr>
          <p:cNvSpPr txBox="1"/>
          <p:nvPr/>
        </p:nvSpPr>
        <p:spPr>
          <a:xfrm>
            <a:off x="1612987" y="2149212"/>
            <a:ext cx="1412566" cy="276999"/>
          </a:xfrm>
          <a:prstGeom prst="rect">
            <a:avLst/>
          </a:prstGeom>
          <a:noFill/>
        </p:spPr>
        <p:txBody>
          <a:bodyPr wrap="none" rtlCol="0" anchor="ctr">
            <a:spAutoFit/>
          </a:bodyPr>
          <a:lstStyle/>
          <a:p>
            <a:r>
              <a:rPr lang="en-US" sz="1200" b="1">
                <a:latin typeface="+mj-lt"/>
              </a:rPr>
              <a:t>TOTAL ASSETS</a:t>
            </a:r>
          </a:p>
        </p:txBody>
      </p:sp>
      <p:sp>
        <p:nvSpPr>
          <p:cNvPr id="61" name="TextBox 60">
            <a:extLst>
              <a:ext uri="{FF2B5EF4-FFF2-40B4-BE49-F238E27FC236}">
                <a16:creationId xmlns:a16="http://schemas.microsoft.com/office/drawing/2014/main" id="{5EAC70E9-C1C6-4D78-9BAF-2513B6C6A2CD}"/>
              </a:ext>
            </a:extLst>
          </p:cNvPr>
          <p:cNvSpPr txBox="1"/>
          <p:nvPr/>
        </p:nvSpPr>
        <p:spPr>
          <a:xfrm>
            <a:off x="1612987" y="2344762"/>
            <a:ext cx="2164375" cy="507831"/>
          </a:xfrm>
          <a:prstGeom prst="rect">
            <a:avLst/>
          </a:prstGeom>
          <a:noFill/>
        </p:spPr>
        <p:txBody>
          <a:bodyPr wrap="none" rtlCol="0" anchor="ctr">
            <a:spAutoFit/>
          </a:bodyPr>
          <a:lstStyle/>
          <a:p>
            <a:r>
              <a:rPr lang="en-US" sz="2700" b="1"/>
              <a:t>$6,530,000</a:t>
            </a:r>
          </a:p>
        </p:txBody>
      </p:sp>
      <p:sp>
        <p:nvSpPr>
          <p:cNvPr id="64" name="Rectangle: Rounded Corners 63">
            <a:extLst>
              <a:ext uri="{FF2B5EF4-FFF2-40B4-BE49-F238E27FC236}">
                <a16:creationId xmlns:a16="http://schemas.microsoft.com/office/drawing/2014/main" id="{D9ABB13E-BECF-4E9B-98AF-C7BD21EBDB8F}"/>
              </a:ext>
            </a:extLst>
          </p:cNvPr>
          <p:cNvSpPr/>
          <p:nvPr/>
        </p:nvSpPr>
        <p:spPr>
          <a:xfrm>
            <a:off x="4276523" y="2164480"/>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TextBox 64">
            <a:extLst>
              <a:ext uri="{FF2B5EF4-FFF2-40B4-BE49-F238E27FC236}">
                <a16:creationId xmlns:a16="http://schemas.microsoft.com/office/drawing/2014/main" id="{CE8BC82F-70EB-463B-9537-4C095BD9C88F}"/>
              </a:ext>
            </a:extLst>
          </p:cNvPr>
          <p:cNvSpPr txBox="1"/>
          <p:nvPr/>
        </p:nvSpPr>
        <p:spPr>
          <a:xfrm>
            <a:off x="5060302" y="2149751"/>
            <a:ext cx="1572866" cy="276999"/>
          </a:xfrm>
          <a:prstGeom prst="rect">
            <a:avLst/>
          </a:prstGeom>
          <a:noFill/>
        </p:spPr>
        <p:txBody>
          <a:bodyPr wrap="none" rtlCol="0" anchor="ctr">
            <a:spAutoFit/>
          </a:bodyPr>
          <a:lstStyle/>
          <a:p>
            <a:r>
              <a:rPr lang="en-US" sz="1200" b="1">
                <a:latin typeface="+mj-lt"/>
              </a:rPr>
              <a:t>TOTAL REVENUE</a:t>
            </a:r>
          </a:p>
        </p:txBody>
      </p:sp>
      <p:sp>
        <p:nvSpPr>
          <p:cNvPr id="66" name="TextBox 65">
            <a:extLst>
              <a:ext uri="{FF2B5EF4-FFF2-40B4-BE49-F238E27FC236}">
                <a16:creationId xmlns:a16="http://schemas.microsoft.com/office/drawing/2014/main" id="{8666D9B9-BF9E-46EC-9851-B9E5442CDD64}"/>
              </a:ext>
            </a:extLst>
          </p:cNvPr>
          <p:cNvSpPr txBox="1"/>
          <p:nvPr/>
        </p:nvSpPr>
        <p:spPr>
          <a:xfrm>
            <a:off x="5060302" y="2345300"/>
            <a:ext cx="2220480" cy="507831"/>
          </a:xfrm>
          <a:prstGeom prst="rect">
            <a:avLst/>
          </a:prstGeom>
          <a:noFill/>
        </p:spPr>
        <p:txBody>
          <a:bodyPr wrap="none" rtlCol="0" anchor="ctr">
            <a:spAutoFit/>
          </a:bodyPr>
          <a:lstStyle/>
          <a:p>
            <a:r>
              <a:rPr lang="en-US" sz="2700" b="1"/>
              <a:t>$8,490,000</a:t>
            </a:r>
          </a:p>
        </p:txBody>
      </p:sp>
      <p:grpSp>
        <p:nvGrpSpPr>
          <p:cNvPr id="80" name="Group 79">
            <a:extLst>
              <a:ext uri="{FF2B5EF4-FFF2-40B4-BE49-F238E27FC236}">
                <a16:creationId xmlns:a16="http://schemas.microsoft.com/office/drawing/2014/main" id="{B0706A8D-2103-4A23-93E5-05D2B9F2DC1B}"/>
              </a:ext>
            </a:extLst>
          </p:cNvPr>
          <p:cNvGrpSpPr/>
          <p:nvPr/>
        </p:nvGrpSpPr>
        <p:grpSpPr>
          <a:xfrm>
            <a:off x="968938" y="2303601"/>
            <a:ext cx="395540" cy="395681"/>
            <a:chOff x="1529050" y="1928468"/>
            <a:chExt cx="527387" cy="527574"/>
          </a:xfrm>
          <a:solidFill>
            <a:schemeClr val="bg2"/>
          </a:solidFill>
        </p:grpSpPr>
        <p:sp>
          <p:nvSpPr>
            <p:cNvPr id="70" name="Freeform: Shape 69">
              <a:extLst>
                <a:ext uri="{FF2B5EF4-FFF2-40B4-BE49-F238E27FC236}">
                  <a16:creationId xmlns:a16="http://schemas.microsoft.com/office/drawing/2014/main" id="{CC09206A-31A3-4ABD-AD82-EC7B088239DC}"/>
                </a:ext>
              </a:extLst>
            </p:cNvPr>
            <p:cNvSpPr/>
            <p:nvPr/>
          </p:nvSpPr>
          <p:spPr>
            <a:xfrm>
              <a:off x="1837373" y="1928468"/>
              <a:ext cx="92738" cy="92738"/>
            </a:xfrm>
            <a:custGeom>
              <a:avLst/>
              <a:gdLst>
                <a:gd name="connsiteX0" fmla="*/ 860022 w 857250"/>
                <a:gd name="connsiteY0" fmla="*/ 832695 h 857250"/>
                <a:gd name="connsiteX1" fmla="*/ 734444 w 857250"/>
                <a:gd name="connsiteY1" fmla="*/ 529647 h 857250"/>
                <a:gd name="connsiteX2" fmla="*/ 330375 w 857250"/>
                <a:gd name="connsiteY2" fmla="*/ 125578 h 857250"/>
                <a:gd name="connsiteX3" fmla="*/ 24555 w 857250"/>
                <a:gd name="connsiteY3" fmla="*/ 0 h 857250"/>
                <a:gd name="connsiteX4" fmla="*/ 0 w 857250"/>
                <a:gd name="connsiteY4" fmla="*/ 0 h 857250"/>
                <a:gd name="connsiteX5" fmla="*/ 0 w 857250"/>
                <a:gd name="connsiteY5" fmla="*/ 857250 h 857250"/>
                <a:gd name="connsiteX6" fmla="*/ 860032 w 857250"/>
                <a:gd name="connsiteY6" fmla="*/ 857250 h 857250"/>
                <a:gd name="connsiteX7" fmla="*/ 860022 w 857250"/>
                <a:gd name="connsiteY7" fmla="*/ 832695 h 857250"/>
                <a:gd name="connsiteX8" fmla="*/ 860022 w 857250"/>
                <a:gd name="connsiteY8" fmla="*/ 832695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7250" h="857250">
                  <a:moveTo>
                    <a:pt x="860022" y="832695"/>
                  </a:moveTo>
                  <a:cubicBezTo>
                    <a:pt x="860022" y="718280"/>
                    <a:pt x="815369" y="610572"/>
                    <a:pt x="734444" y="529647"/>
                  </a:cubicBezTo>
                  <a:lnTo>
                    <a:pt x="330375" y="125578"/>
                  </a:lnTo>
                  <a:cubicBezTo>
                    <a:pt x="250574" y="45768"/>
                    <a:pt x="137293" y="0"/>
                    <a:pt x="24555" y="0"/>
                  </a:cubicBezTo>
                  <a:lnTo>
                    <a:pt x="0" y="0"/>
                  </a:lnTo>
                  <a:lnTo>
                    <a:pt x="0" y="857250"/>
                  </a:lnTo>
                  <a:lnTo>
                    <a:pt x="860032" y="857250"/>
                  </a:lnTo>
                  <a:lnTo>
                    <a:pt x="860022" y="832695"/>
                  </a:lnTo>
                  <a:lnTo>
                    <a:pt x="860022" y="832695"/>
                  </a:lnTo>
                  <a:close/>
                </a:path>
              </a:pathLst>
            </a:custGeom>
            <a:grpFill/>
            <a:ln w="9525" cap="flat">
              <a:noFill/>
              <a:prstDash val="solid"/>
              <a:miter/>
            </a:ln>
          </p:spPr>
          <p:txBody>
            <a:bodyPr rtlCol="0" anchor="ctr"/>
            <a:lstStyle/>
            <a:p>
              <a:endParaRPr lang="en-US" sz="1350"/>
            </a:p>
          </p:txBody>
        </p:sp>
        <p:sp>
          <p:nvSpPr>
            <p:cNvPr id="71" name="Freeform: Shape 70">
              <a:extLst>
                <a:ext uri="{FF2B5EF4-FFF2-40B4-BE49-F238E27FC236}">
                  <a16:creationId xmlns:a16="http://schemas.microsoft.com/office/drawing/2014/main" id="{EE4B2573-0A84-4273-AA46-BB1D1E87C4E2}"/>
                </a:ext>
              </a:extLst>
            </p:cNvPr>
            <p:cNvSpPr/>
            <p:nvPr/>
          </p:nvSpPr>
          <p:spPr>
            <a:xfrm>
              <a:off x="1529050" y="1928468"/>
              <a:ext cx="400832" cy="527574"/>
            </a:xfrm>
            <a:custGeom>
              <a:avLst/>
              <a:gdLst>
                <a:gd name="connsiteX0" fmla="*/ 2609250 w 3705225"/>
                <a:gd name="connsiteY0" fmla="*/ 2948340 h 4876800"/>
                <a:gd name="connsiteX1" fmla="*/ 2746544 w 3705225"/>
                <a:gd name="connsiteY1" fmla="*/ 2725379 h 4876800"/>
                <a:gd name="connsiteX2" fmla="*/ 3713921 w 3705225"/>
                <a:gd name="connsiteY2" fmla="*/ 1761896 h 4876800"/>
                <a:gd name="connsiteX3" fmla="*/ 3713921 w 3705225"/>
                <a:gd name="connsiteY3" fmla="*/ 1143000 h 4876800"/>
                <a:gd name="connsiteX4" fmla="*/ 2709986 w 3705225"/>
                <a:gd name="connsiteY4" fmla="*/ 1143000 h 4876800"/>
                <a:gd name="connsiteX5" fmla="*/ 2571750 w 3705225"/>
                <a:gd name="connsiteY5" fmla="*/ 1000125 h 4876800"/>
                <a:gd name="connsiteX6" fmla="*/ 2571750 w 3705225"/>
                <a:gd name="connsiteY6" fmla="*/ 0 h 4876800"/>
                <a:gd name="connsiteX7" fmla="*/ 428625 w 3705225"/>
                <a:gd name="connsiteY7" fmla="*/ 0 h 4876800"/>
                <a:gd name="connsiteX8" fmla="*/ 0 w 3705225"/>
                <a:gd name="connsiteY8" fmla="*/ 428625 h 4876800"/>
                <a:gd name="connsiteX9" fmla="*/ 0 w 3705225"/>
                <a:gd name="connsiteY9" fmla="*/ 4448175 h 4876800"/>
                <a:gd name="connsiteX10" fmla="*/ 428625 w 3705225"/>
                <a:gd name="connsiteY10" fmla="*/ 4876800 h 4876800"/>
                <a:gd name="connsiteX11" fmla="*/ 3281486 w 3705225"/>
                <a:gd name="connsiteY11" fmla="*/ 4876800 h 4876800"/>
                <a:gd name="connsiteX12" fmla="*/ 3713921 w 3705225"/>
                <a:gd name="connsiteY12" fmla="*/ 4448175 h 4876800"/>
                <a:gd name="connsiteX13" fmla="*/ 3713921 w 3705225"/>
                <a:gd name="connsiteY13" fmla="*/ 3381842 h 4876800"/>
                <a:gd name="connsiteX14" fmla="*/ 3556911 w 3705225"/>
                <a:gd name="connsiteY14" fmla="*/ 3535042 h 4876800"/>
                <a:gd name="connsiteX15" fmla="*/ 3334788 w 3705225"/>
                <a:gd name="connsiteY15" fmla="*/ 3672059 h 4876800"/>
                <a:gd name="connsiteX16" fmla="*/ 2880493 w 3705225"/>
                <a:gd name="connsiteY16" fmla="*/ 3823726 h 4876800"/>
                <a:gd name="connsiteX17" fmla="*/ 2811285 w 3705225"/>
                <a:gd name="connsiteY17" fmla="*/ 3827498 h 4876800"/>
                <a:gd name="connsiteX18" fmla="*/ 2521353 w 3705225"/>
                <a:gd name="connsiteY18" fmla="*/ 3678622 h 4876800"/>
                <a:gd name="connsiteX19" fmla="*/ 2472795 w 3705225"/>
                <a:gd name="connsiteY19" fmla="*/ 3356877 h 4876800"/>
                <a:gd name="connsiteX20" fmla="*/ 2609250 w 3705225"/>
                <a:gd name="connsiteY20" fmla="*/ 2948340 h 4876800"/>
                <a:gd name="connsiteX21" fmla="*/ 714375 w 3705225"/>
                <a:gd name="connsiteY21" fmla="*/ 2571750 h 4876800"/>
                <a:gd name="connsiteX22" fmla="*/ 2138486 w 3705225"/>
                <a:gd name="connsiteY22" fmla="*/ 2571750 h 4876800"/>
                <a:gd name="connsiteX23" fmla="*/ 2281361 w 3705225"/>
                <a:gd name="connsiteY23" fmla="*/ 2714625 h 4876800"/>
                <a:gd name="connsiteX24" fmla="*/ 2138486 w 3705225"/>
                <a:gd name="connsiteY24" fmla="*/ 2857500 h 4876800"/>
                <a:gd name="connsiteX25" fmla="*/ 714375 w 3705225"/>
                <a:gd name="connsiteY25" fmla="*/ 2857500 h 4876800"/>
                <a:gd name="connsiteX26" fmla="*/ 571500 w 3705225"/>
                <a:gd name="connsiteY26" fmla="*/ 2714625 h 4876800"/>
                <a:gd name="connsiteX27" fmla="*/ 714375 w 3705225"/>
                <a:gd name="connsiteY27" fmla="*/ 2571750 h 4876800"/>
                <a:gd name="connsiteX28" fmla="*/ 571500 w 3705225"/>
                <a:gd name="connsiteY28" fmla="*/ 2143125 h 4876800"/>
                <a:gd name="connsiteX29" fmla="*/ 714375 w 3705225"/>
                <a:gd name="connsiteY29" fmla="*/ 2000250 h 4876800"/>
                <a:gd name="connsiteX30" fmla="*/ 2138486 w 3705225"/>
                <a:gd name="connsiteY30" fmla="*/ 2000250 h 4876800"/>
                <a:gd name="connsiteX31" fmla="*/ 2281361 w 3705225"/>
                <a:gd name="connsiteY31" fmla="*/ 2143125 h 4876800"/>
                <a:gd name="connsiteX32" fmla="*/ 2138486 w 3705225"/>
                <a:gd name="connsiteY32" fmla="*/ 2286000 h 4876800"/>
                <a:gd name="connsiteX33" fmla="*/ 714375 w 3705225"/>
                <a:gd name="connsiteY33" fmla="*/ 2286000 h 4876800"/>
                <a:gd name="connsiteX34" fmla="*/ 571500 w 3705225"/>
                <a:gd name="connsiteY34" fmla="*/ 2143125 h 4876800"/>
                <a:gd name="connsiteX35" fmla="*/ 571500 w 3705225"/>
                <a:gd name="connsiteY35" fmla="*/ 3286125 h 4876800"/>
                <a:gd name="connsiteX36" fmla="*/ 714375 w 3705225"/>
                <a:gd name="connsiteY36" fmla="*/ 3143250 h 4876800"/>
                <a:gd name="connsiteX37" fmla="*/ 2138486 w 3705225"/>
                <a:gd name="connsiteY37" fmla="*/ 3143250 h 4876800"/>
                <a:gd name="connsiteX38" fmla="*/ 2281361 w 3705225"/>
                <a:gd name="connsiteY38" fmla="*/ 3286125 h 4876800"/>
                <a:gd name="connsiteX39" fmla="*/ 2138486 w 3705225"/>
                <a:gd name="connsiteY39" fmla="*/ 3429000 h 4876800"/>
                <a:gd name="connsiteX40" fmla="*/ 714375 w 3705225"/>
                <a:gd name="connsiteY40" fmla="*/ 3429000 h 4876800"/>
                <a:gd name="connsiteX41" fmla="*/ 571500 w 3705225"/>
                <a:gd name="connsiteY41" fmla="*/ 3286125 h 4876800"/>
                <a:gd name="connsiteX42" fmla="*/ 2709986 w 3705225"/>
                <a:gd name="connsiteY42" fmla="*/ 4000500 h 4876800"/>
                <a:gd name="connsiteX43" fmla="*/ 2852861 w 3705225"/>
                <a:gd name="connsiteY43" fmla="*/ 4143375 h 4876800"/>
                <a:gd name="connsiteX44" fmla="*/ 2709986 w 3705225"/>
                <a:gd name="connsiteY44" fmla="*/ 4286250 h 4876800"/>
                <a:gd name="connsiteX45" fmla="*/ 1852736 w 3705225"/>
                <a:gd name="connsiteY45" fmla="*/ 4286250 h 4876800"/>
                <a:gd name="connsiteX46" fmla="*/ 1709861 w 3705225"/>
                <a:gd name="connsiteY46" fmla="*/ 4143375 h 4876800"/>
                <a:gd name="connsiteX47" fmla="*/ 1852736 w 3705225"/>
                <a:gd name="connsiteY47" fmla="*/ 4000500 h 4876800"/>
                <a:gd name="connsiteX48" fmla="*/ 2709986 w 3705225"/>
                <a:gd name="connsiteY48" fmla="*/ 4000500 h 4876800"/>
                <a:gd name="connsiteX49" fmla="*/ 714375 w 3705225"/>
                <a:gd name="connsiteY49" fmla="*/ 1714500 h 4876800"/>
                <a:gd name="connsiteX50" fmla="*/ 571500 w 3705225"/>
                <a:gd name="connsiteY50" fmla="*/ 1571625 h 4876800"/>
                <a:gd name="connsiteX51" fmla="*/ 714375 w 3705225"/>
                <a:gd name="connsiteY51" fmla="*/ 1428750 h 4876800"/>
                <a:gd name="connsiteX52" fmla="*/ 2709986 w 3705225"/>
                <a:gd name="connsiteY52" fmla="*/ 1428750 h 4876800"/>
                <a:gd name="connsiteX53" fmla="*/ 2852861 w 3705225"/>
                <a:gd name="connsiteY53" fmla="*/ 1571625 h 4876800"/>
                <a:gd name="connsiteX54" fmla="*/ 2709986 w 3705225"/>
                <a:gd name="connsiteY54" fmla="*/ 1714500 h 4876800"/>
                <a:gd name="connsiteX55" fmla="*/ 714375 w 3705225"/>
                <a:gd name="connsiteY55" fmla="*/ 1714500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705225" h="4876800">
                  <a:moveTo>
                    <a:pt x="2609250" y="2948340"/>
                  </a:moveTo>
                  <a:cubicBezTo>
                    <a:pt x="2636596" y="2865320"/>
                    <a:pt x="2684317" y="2788025"/>
                    <a:pt x="2746544" y="2725379"/>
                  </a:cubicBezTo>
                  <a:lnTo>
                    <a:pt x="3713921" y="1761896"/>
                  </a:lnTo>
                  <a:lnTo>
                    <a:pt x="3713921" y="1143000"/>
                  </a:lnTo>
                  <a:lnTo>
                    <a:pt x="2709986" y="1143000"/>
                  </a:lnTo>
                  <a:cubicBezTo>
                    <a:pt x="2631015" y="1143000"/>
                    <a:pt x="2571750" y="1079097"/>
                    <a:pt x="2571750" y="1000125"/>
                  </a:cubicBezTo>
                  <a:lnTo>
                    <a:pt x="2571750" y="0"/>
                  </a:lnTo>
                  <a:lnTo>
                    <a:pt x="428625" y="0"/>
                  </a:lnTo>
                  <a:cubicBezTo>
                    <a:pt x="192272" y="0"/>
                    <a:pt x="0" y="192272"/>
                    <a:pt x="0" y="428625"/>
                  </a:cubicBezTo>
                  <a:lnTo>
                    <a:pt x="0" y="4448175"/>
                  </a:lnTo>
                  <a:cubicBezTo>
                    <a:pt x="0" y="4684529"/>
                    <a:pt x="192272" y="4876800"/>
                    <a:pt x="428625" y="4876800"/>
                  </a:cubicBezTo>
                  <a:lnTo>
                    <a:pt x="3281486" y="4876800"/>
                  </a:lnTo>
                  <a:cubicBezTo>
                    <a:pt x="3517840" y="4876800"/>
                    <a:pt x="3713921" y="4684529"/>
                    <a:pt x="3713921" y="4448175"/>
                  </a:cubicBezTo>
                  <a:lnTo>
                    <a:pt x="3713921" y="3381842"/>
                  </a:lnTo>
                  <a:lnTo>
                    <a:pt x="3556911" y="3535042"/>
                  </a:lnTo>
                  <a:cubicBezTo>
                    <a:pt x="3493294" y="3598107"/>
                    <a:pt x="3418789" y="3644008"/>
                    <a:pt x="3334788" y="3672059"/>
                  </a:cubicBezTo>
                  <a:lnTo>
                    <a:pt x="2880493" y="3823726"/>
                  </a:lnTo>
                  <a:lnTo>
                    <a:pt x="2811285" y="3827498"/>
                  </a:lnTo>
                  <a:cubicBezTo>
                    <a:pt x="2696870" y="3827498"/>
                    <a:pt x="2588600" y="3771824"/>
                    <a:pt x="2521353" y="3678622"/>
                  </a:cubicBezTo>
                  <a:cubicBezTo>
                    <a:pt x="2454659" y="3585839"/>
                    <a:pt x="2436524" y="3465566"/>
                    <a:pt x="2472795" y="3356877"/>
                  </a:cubicBezTo>
                  <a:lnTo>
                    <a:pt x="2609250" y="2948340"/>
                  </a:lnTo>
                  <a:close/>
                  <a:moveTo>
                    <a:pt x="714375" y="2571750"/>
                  </a:moveTo>
                  <a:lnTo>
                    <a:pt x="2138486" y="2571750"/>
                  </a:lnTo>
                  <a:cubicBezTo>
                    <a:pt x="2217458" y="2571750"/>
                    <a:pt x="2281361" y="2635653"/>
                    <a:pt x="2281361" y="2714625"/>
                  </a:cubicBezTo>
                  <a:cubicBezTo>
                    <a:pt x="2281361" y="2793597"/>
                    <a:pt x="2217458" y="2857500"/>
                    <a:pt x="2138486" y="2857500"/>
                  </a:cubicBezTo>
                  <a:lnTo>
                    <a:pt x="714375" y="2857500"/>
                  </a:lnTo>
                  <a:cubicBezTo>
                    <a:pt x="635403" y="2857500"/>
                    <a:pt x="571500" y="2793597"/>
                    <a:pt x="571500" y="2714625"/>
                  </a:cubicBezTo>
                  <a:cubicBezTo>
                    <a:pt x="571500" y="2635653"/>
                    <a:pt x="635403" y="2571750"/>
                    <a:pt x="714375" y="2571750"/>
                  </a:cubicBezTo>
                  <a:close/>
                  <a:moveTo>
                    <a:pt x="571500" y="2143125"/>
                  </a:moveTo>
                  <a:cubicBezTo>
                    <a:pt x="571500" y="2064153"/>
                    <a:pt x="635403" y="2000250"/>
                    <a:pt x="714375" y="2000250"/>
                  </a:cubicBezTo>
                  <a:lnTo>
                    <a:pt x="2138486" y="2000250"/>
                  </a:lnTo>
                  <a:cubicBezTo>
                    <a:pt x="2217458" y="2000250"/>
                    <a:pt x="2281361" y="2064153"/>
                    <a:pt x="2281361" y="2143125"/>
                  </a:cubicBezTo>
                  <a:cubicBezTo>
                    <a:pt x="2281361" y="2222097"/>
                    <a:pt x="2217458" y="2286000"/>
                    <a:pt x="2138486" y="2286000"/>
                  </a:cubicBezTo>
                  <a:lnTo>
                    <a:pt x="714375" y="2286000"/>
                  </a:lnTo>
                  <a:cubicBezTo>
                    <a:pt x="635403" y="2286000"/>
                    <a:pt x="571500" y="2222097"/>
                    <a:pt x="571500" y="2143125"/>
                  </a:cubicBezTo>
                  <a:close/>
                  <a:moveTo>
                    <a:pt x="571500" y="3286125"/>
                  </a:moveTo>
                  <a:cubicBezTo>
                    <a:pt x="571500" y="3207153"/>
                    <a:pt x="635403" y="3143250"/>
                    <a:pt x="714375" y="3143250"/>
                  </a:cubicBezTo>
                  <a:lnTo>
                    <a:pt x="2138486" y="3143250"/>
                  </a:lnTo>
                  <a:cubicBezTo>
                    <a:pt x="2217458" y="3143250"/>
                    <a:pt x="2281361" y="3207153"/>
                    <a:pt x="2281361" y="3286125"/>
                  </a:cubicBezTo>
                  <a:cubicBezTo>
                    <a:pt x="2281361" y="3365097"/>
                    <a:pt x="2217458" y="3429000"/>
                    <a:pt x="2138486" y="3429000"/>
                  </a:cubicBezTo>
                  <a:lnTo>
                    <a:pt x="714375" y="3429000"/>
                  </a:lnTo>
                  <a:cubicBezTo>
                    <a:pt x="635403" y="3429000"/>
                    <a:pt x="571500" y="3365097"/>
                    <a:pt x="571500" y="3286125"/>
                  </a:cubicBezTo>
                  <a:close/>
                  <a:moveTo>
                    <a:pt x="2709986" y="4000500"/>
                  </a:moveTo>
                  <a:cubicBezTo>
                    <a:pt x="2788958" y="4000500"/>
                    <a:pt x="2852861" y="4064403"/>
                    <a:pt x="2852861" y="4143375"/>
                  </a:cubicBezTo>
                  <a:cubicBezTo>
                    <a:pt x="2852861" y="4222347"/>
                    <a:pt x="2788968" y="4286250"/>
                    <a:pt x="2709986" y="4286250"/>
                  </a:cubicBezTo>
                  <a:lnTo>
                    <a:pt x="1852736" y="4286250"/>
                  </a:lnTo>
                  <a:cubicBezTo>
                    <a:pt x="1773765" y="4286250"/>
                    <a:pt x="1709861" y="4222347"/>
                    <a:pt x="1709861" y="4143375"/>
                  </a:cubicBezTo>
                  <a:cubicBezTo>
                    <a:pt x="1709861" y="4064403"/>
                    <a:pt x="1773765" y="4000500"/>
                    <a:pt x="1852736" y="4000500"/>
                  </a:cubicBezTo>
                  <a:lnTo>
                    <a:pt x="2709986" y="4000500"/>
                  </a:lnTo>
                  <a:close/>
                  <a:moveTo>
                    <a:pt x="714375" y="1714500"/>
                  </a:moveTo>
                  <a:cubicBezTo>
                    <a:pt x="635403" y="1714500"/>
                    <a:pt x="571500" y="1650597"/>
                    <a:pt x="571500" y="1571625"/>
                  </a:cubicBezTo>
                  <a:cubicBezTo>
                    <a:pt x="571500" y="1492653"/>
                    <a:pt x="635403" y="1428750"/>
                    <a:pt x="714375" y="1428750"/>
                  </a:cubicBezTo>
                  <a:lnTo>
                    <a:pt x="2709986" y="1428750"/>
                  </a:lnTo>
                  <a:cubicBezTo>
                    <a:pt x="2788958" y="1428750"/>
                    <a:pt x="2852861" y="1492653"/>
                    <a:pt x="2852861" y="1571625"/>
                  </a:cubicBezTo>
                  <a:cubicBezTo>
                    <a:pt x="2852861" y="1650597"/>
                    <a:pt x="2788958" y="1714500"/>
                    <a:pt x="2709986" y="1714500"/>
                  </a:cubicBezTo>
                  <a:lnTo>
                    <a:pt x="714375" y="1714500"/>
                  </a:lnTo>
                  <a:close/>
                </a:path>
              </a:pathLst>
            </a:custGeom>
            <a:grpFill/>
            <a:ln w="9525" cap="flat">
              <a:noFill/>
              <a:prstDash val="solid"/>
              <a:miter/>
            </a:ln>
          </p:spPr>
          <p:txBody>
            <a:bodyPr rtlCol="0" anchor="ctr"/>
            <a:lstStyle/>
            <a:p>
              <a:endParaRPr lang="en-US" sz="1350"/>
            </a:p>
          </p:txBody>
        </p:sp>
        <p:sp>
          <p:nvSpPr>
            <p:cNvPr id="72" name="Freeform: Shape 71">
              <a:extLst>
                <a:ext uri="{FF2B5EF4-FFF2-40B4-BE49-F238E27FC236}">
                  <a16:creationId xmlns:a16="http://schemas.microsoft.com/office/drawing/2014/main" id="{DEDE269C-FEAB-4FDB-93D8-87DD678C9EC0}"/>
                </a:ext>
              </a:extLst>
            </p:cNvPr>
            <p:cNvSpPr/>
            <p:nvPr/>
          </p:nvSpPr>
          <p:spPr>
            <a:xfrm>
              <a:off x="1825463" y="2261095"/>
              <a:ext cx="50490" cy="50490"/>
            </a:xfrm>
            <a:custGeom>
              <a:avLst/>
              <a:gdLst>
                <a:gd name="connsiteX0" fmla="*/ 128095 w 466725"/>
                <a:gd name="connsiteY0" fmla="*/ 0 h 466725"/>
                <a:gd name="connsiteX1" fmla="*/ 3793 w 466725"/>
                <a:gd name="connsiteY1" fmla="*/ 372913 h 466725"/>
                <a:gd name="connsiteX2" fmla="*/ 94186 w 466725"/>
                <a:gd name="connsiteY2" fmla="*/ 463258 h 466725"/>
                <a:gd name="connsiteX3" fmla="*/ 466880 w 466725"/>
                <a:gd name="connsiteY3" fmla="*/ 338785 h 466725"/>
                <a:gd name="connsiteX4" fmla="*/ 128095 w 466725"/>
                <a:gd name="connsiteY4" fmla="*/ 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725" h="466725">
                  <a:moveTo>
                    <a:pt x="128095" y="0"/>
                  </a:moveTo>
                  <a:lnTo>
                    <a:pt x="3793" y="372913"/>
                  </a:lnTo>
                  <a:cubicBezTo>
                    <a:pt x="-14837" y="428777"/>
                    <a:pt x="38322" y="481917"/>
                    <a:pt x="94186" y="463258"/>
                  </a:cubicBezTo>
                  <a:lnTo>
                    <a:pt x="466880" y="338785"/>
                  </a:lnTo>
                  <a:lnTo>
                    <a:pt x="128095" y="0"/>
                  </a:lnTo>
                  <a:close/>
                </a:path>
              </a:pathLst>
            </a:custGeom>
            <a:grpFill/>
            <a:ln w="9525" cap="flat">
              <a:noFill/>
              <a:prstDash val="solid"/>
              <a:miter/>
            </a:ln>
          </p:spPr>
          <p:txBody>
            <a:bodyPr rtlCol="0" anchor="ctr"/>
            <a:lstStyle/>
            <a:p>
              <a:endParaRPr lang="en-US" sz="1350"/>
            </a:p>
          </p:txBody>
        </p:sp>
        <p:sp>
          <p:nvSpPr>
            <p:cNvPr id="73" name="Freeform: Shape 72">
              <a:extLst>
                <a:ext uri="{FF2B5EF4-FFF2-40B4-BE49-F238E27FC236}">
                  <a16:creationId xmlns:a16="http://schemas.microsoft.com/office/drawing/2014/main" id="{490E0C54-FC5E-4FB1-AE91-3B0EDFB38548}"/>
                </a:ext>
              </a:extLst>
            </p:cNvPr>
            <p:cNvSpPr/>
            <p:nvPr/>
          </p:nvSpPr>
          <p:spPr>
            <a:xfrm>
              <a:off x="1857568" y="2133837"/>
              <a:ext cx="145289" cy="145289"/>
            </a:xfrm>
            <a:custGeom>
              <a:avLst/>
              <a:gdLst>
                <a:gd name="connsiteX0" fmla="*/ 940965 w 1343025"/>
                <a:gd name="connsiteY0" fmla="*/ 0 h 1343025"/>
                <a:gd name="connsiteX1" fmla="*/ 0 w 1343025"/>
                <a:gd name="connsiteY1" fmla="*/ 940965 h 1343025"/>
                <a:gd name="connsiteX2" fmla="*/ 405812 w 1343025"/>
                <a:gd name="connsiteY2" fmla="*/ 1346778 h 1343025"/>
                <a:gd name="connsiteX3" fmla="*/ 1346730 w 1343025"/>
                <a:gd name="connsiteY3" fmla="*/ 405765 h 1343025"/>
                <a:gd name="connsiteX4" fmla="*/ 940965 w 1343025"/>
                <a:gd name="connsiteY4" fmla="*/ 0 h 1343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025" h="1343025">
                  <a:moveTo>
                    <a:pt x="940965" y="0"/>
                  </a:moveTo>
                  <a:lnTo>
                    <a:pt x="0" y="940965"/>
                  </a:lnTo>
                  <a:lnTo>
                    <a:pt x="405812" y="1346778"/>
                  </a:lnTo>
                  <a:cubicBezTo>
                    <a:pt x="618487" y="1134065"/>
                    <a:pt x="1032300" y="720195"/>
                    <a:pt x="1346730" y="405765"/>
                  </a:cubicBezTo>
                  <a:lnTo>
                    <a:pt x="940965" y="0"/>
                  </a:lnTo>
                  <a:close/>
                </a:path>
              </a:pathLst>
            </a:custGeom>
            <a:grpFill/>
            <a:ln w="9525" cap="flat">
              <a:noFill/>
              <a:prstDash val="solid"/>
              <a:miter/>
            </a:ln>
          </p:spPr>
          <p:txBody>
            <a:bodyPr rtlCol="0" anchor="ctr"/>
            <a:lstStyle/>
            <a:p>
              <a:endParaRPr lang="en-US" sz="1350"/>
            </a:p>
          </p:txBody>
        </p:sp>
        <p:sp>
          <p:nvSpPr>
            <p:cNvPr id="74" name="Freeform: Shape 73">
              <a:extLst>
                <a:ext uri="{FF2B5EF4-FFF2-40B4-BE49-F238E27FC236}">
                  <a16:creationId xmlns:a16="http://schemas.microsoft.com/office/drawing/2014/main" id="{8E19152C-3665-48FD-B9DA-69C518A0E994}"/>
                </a:ext>
              </a:extLst>
            </p:cNvPr>
            <p:cNvSpPr/>
            <p:nvPr/>
          </p:nvSpPr>
          <p:spPr>
            <a:xfrm>
              <a:off x="1981217" y="2080917"/>
              <a:ext cx="75220" cy="74190"/>
            </a:xfrm>
            <a:custGeom>
              <a:avLst/>
              <a:gdLst>
                <a:gd name="connsiteX0" fmla="*/ 613086 w 695325"/>
                <a:gd name="connsiteY0" fmla="*/ 79391 h 685800"/>
                <a:gd name="connsiteX1" fmla="*/ 410489 w 695325"/>
                <a:gd name="connsiteY1" fmla="*/ 0 h 685800"/>
                <a:gd name="connsiteX2" fmla="*/ 207616 w 695325"/>
                <a:gd name="connsiteY2" fmla="*/ 79534 h 685800"/>
                <a:gd name="connsiteX3" fmla="*/ 0 w 695325"/>
                <a:gd name="connsiteY3" fmla="*/ 287150 h 685800"/>
                <a:gd name="connsiteX4" fmla="*/ 405746 w 695325"/>
                <a:gd name="connsiteY4" fmla="*/ 692896 h 685800"/>
                <a:gd name="connsiteX5" fmla="*/ 613381 w 695325"/>
                <a:gd name="connsiteY5" fmla="*/ 485261 h 685800"/>
                <a:gd name="connsiteX6" fmla="*/ 613086 w 695325"/>
                <a:gd name="connsiteY6" fmla="*/ 79391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685800">
                  <a:moveTo>
                    <a:pt x="613086" y="79391"/>
                  </a:moveTo>
                  <a:cubicBezTo>
                    <a:pt x="562861" y="28880"/>
                    <a:pt x="488909" y="0"/>
                    <a:pt x="410489" y="0"/>
                  </a:cubicBezTo>
                  <a:cubicBezTo>
                    <a:pt x="332070" y="0"/>
                    <a:pt x="258128" y="28880"/>
                    <a:pt x="207616" y="79534"/>
                  </a:cubicBezTo>
                  <a:lnTo>
                    <a:pt x="0" y="287150"/>
                  </a:lnTo>
                  <a:lnTo>
                    <a:pt x="405746" y="692896"/>
                  </a:lnTo>
                  <a:cubicBezTo>
                    <a:pt x="519408" y="579225"/>
                    <a:pt x="597970" y="500662"/>
                    <a:pt x="613381" y="485261"/>
                  </a:cubicBezTo>
                  <a:cubicBezTo>
                    <a:pt x="724986" y="373485"/>
                    <a:pt x="724976" y="191424"/>
                    <a:pt x="613086" y="79391"/>
                  </a:cubicBezTo>
                  <a:close/>
                </a:path>
              </a:pathLst>
            </a:custGeom>
            <a:grpFill/>
            <a:ln w="9525" cap="flat">
              <a:noFill/>
              <a:prstDash val="solid"/>
              <a:miter/>
            </a:ln>
          </p:spPr>
          <p:txBody>
            <a:bodyPr rtlCol="0" anchor="ctr"/>
            <a:lstStyle/>
            <a:p>
              <a:endParaRPr lang="en-US" sz="1350"/>
            </a:p>
          </p:txBody>
        </p:sp>
        <p:grpSp>
          <p:nvGrpSpPr>
            <p:cNvPr id="75" name="Graphic 67">
              <a:extLst>
                <a:ext uri="{FF2B5EF4-FFF2-40B4-BE49-F238E27FC236}">
                  <a16:creationId xmlns:a16="http://schemas.microsoft.com/office/drawing/2014/main" id="{09F7061C-C749-4EA6-B067-D57EACBE16F3}"/>
                </a:ext>
              </a:extLst>
            </p:cNvPr>
            <p:cNvGrpSpPr/>
            <p:nvPr/>
          </p:nvGrpSpPr>
          <p:grpSpPr>
            <a:xfrm>
              <a:off x="2047571" y="2133111"/>
              <a:ext cx="1030" cy="1030"/>
              <a:chOff x="8450723" y="2882279"/>
              <a:chExt cx="9525" cy="9525"/>
            </a:xfrm>
            <a:grpFill/>
          </p:grpSpPr>
          <p:sp>
            <p:nvSpPr>
              <p:cNvPr id="76" name="Freeform: Shape 75">
                <a:extLst>
                  <a:ext uri="{FF2B5EF4-FFF2-40B4-BE49-F238E27FC236}">
                    <a16:creationId xmlns:a16="http://schemas.microsoft.com/office/drawing/2014/main" id="{0540A409-B674-42C1-B7A1-D547B199873E}"/>
                  </a:ext>
                </a:extLst>
              </p:cNvPr>
              <p:cNvSpPr/>
              <p:nvPr/>
            </p:nvSpPr>
            <p:spPr>
              <a:xfrm>
                <a:off x="8450723" y="2884246"/>
                <a:ext cx="9525" cy="9525"/>
              </a:xfrm>
              <a:custGeom>
                <a:avLst/>
                <a:gdLst>
                  <a:gd name="connsiteX0" fmla="*/ 0 w 0"/>
                  <a:gd name="connsiteY0" fmla="*/ 838 h 0"/>
                  <a:gd name="connsiteX1" fmla="*/ 19 w 0"/>
                  <a:gd name="connsiteY1" fmla="*/ 819 h 0"/>
                  <a:gd name="connsiteX2" fmla="*/ 838 w 0"/>
                  <a:gd name="connsiteY2" fmla="*/ 0 h 0"/>
                  <a:gd name="connsiteX3" fmla="*/ 0 w 0"/>
                  <a:gd name="connsiteY3" fmla="*/ 838 h 0"/>
                </a:gdLst>
                <a:ahLst/>
                <a:cxnLst>
                  <a:cxn ang="0">
                    <a:pos x="connsiteX0" y="connsiteY0"/>
                  </a:cxn>
                  <a:cxn ang="0">
                    <a:pos x="connsiteX1" y="connsiteY1"/>
                  </a:cxn>
                  <a:cxn ang="0">
                    <a:pos x="connsiteX2" y="connsiteY2"/>
                  </a:cxn>
                  <a:cxn ang="0">
                    <a:pos x="connsiteX3" y="connsiteY3"/>
                  </a:cxn>
                </a:cxnLst>
                <a:rect l="l" t="t" r="r" b="b"/>
                <a:pathLst>
                  <a:path>
                    <a:moveTo>
                      <a:pt x="0" y="838"/>
                    </a:moveTo>
                    <a:cubicBezTo>
                      <a:pt x="10" y="838"/>
                      <a:pt x="10" y="829"/>
                      <a:pt x="19" y="819"/>
                    </a:cubicBezTo>
                    <a:cubicBezTo>
                      <a:pt x="381" y="457"/>
                      <a:pt x="543" y="295"/>
                      <a:pt x="838" y="0"/>
                    </a:cubicBezTo>
                    <a:cubicBezTo>
                      <a:pt x="543" y="305"/>
                      <a:pt x="381" y="467"/>
                      <a:pt x="0" y="838"/>
                    </a:cubicBezTo>
                    <a:close/>
                  </a:path>
                </a:pathLst>
              </a:custGeom>
              <a:grpFill/>
              <a:ln w="9525" cap="flat">
                <a:noFill/>
                <a:prstDash val="solid"/>
                <a:miter/>
              </a:ln>
            </p:spPr>
            <p:txBody>
              <a:bodyPr rtlCol="0" anchor="ctr"/>
              <a:lstStyle/>
              <a:p>
                <a:endParaRPr lang="en-US" sz="1350"/>
              </a:p>
            </p:txBody>
          </p:sp>
          <p:sp>
            <p:nvSpPr>
              <p:cNvPr id="77" name="Freeform: Shape 76">
                <a:extLst>
                  <a:ext uri="{FF2B5EF4-FFF2-40B4-BE49-F238E27FC236}">
                    <a16:creationId xmlns:a16="http://schemas.microsoft.com/office/drawing/2014/main" id="{4C6A5BFC-A9F4-4CF4-8163-A2FB1E871455}"/>
                  </a:ext>
                </a:extLst>
              </p:cNvPr>
              <p:cNvSpPr/>
              <p:nvPr/>
            </p:nvSpPr>
            <p:spPr>
              <a:xfrm>
                <a:off x="8451561" y="2882979"/>
                <a:ext cx="9525" cy="9525"/>
              </a:xfrm>
              <a:custGeom>
                <a:avLst/>
                <a:gdLst>
                  <a:gd name="connsiteX0" fmla="*/ 0 w 0"/>
                  <a:gd name="connsiteY0" fmla="*/ 1267 h 0"/>
                  <a:gd name="connsiteX1" fmla="*/ 1267 w 0"/>
                  <a:gd name="connsiteY1" fmla="*/ 0 h 0"/>
                  <a:gd name="connsiteX2" fmla="*/ 0 w 0"/>
                  <a:gd name="connsiteY2" fmla="*/ 1267 h 0"/>
                </a:gdLst>
                <a:ahLst/>
                <a:cxnLst>
                  <a:cxn ang="0">
                    <a:pos x="connsiteX0" y="connsiteY0"/>
                  </a:cxn>
                  <a:cxn ang="0">
                    <a:pos x="connsiteX1" y="connsiteY1"/>
                  </a:cxn>
                  <a:cxn ang="0">
                    <a:pos x="connsiteX2" y="connsiteY2"/>
                  </a:cxn>
                </a:cxnLst>
                <a:rect l="l" t="t" r="r" b="b"/>
                <a:pathLst>
                  <a:path>
                    <a:moveTo>
                      <a:pt x="0" y="1267"/>
                    </a:moveTo>
                    <a:cubicBezTo>
                      <a:pt x="457" y="810"/>
                      <a:pt x="991" y="276"/>
                      <a:pt x="1267" y="0"/>
                    </a:cubicBezTo>
                    <a:cubicBezTo>
                      <a:pt x="981" y="286"/>
                      <a:pt x="457" y="810"/>
                      <a:pt x="0" y="1267"/>
                    </a:cubicBezTo>
                    <a:close/>
                  </a:path>
                </a:pathLst>
              </a:custGeom>
              <a:grpFill/>
              <a:ln w="9525" cap="flat">
                <a:noFill/>
                <a:prstDash val="solid"/>
                <a:miter/>
              </a:ln>
            </p:spPr>
            <p:txBody>
              <a:bodyPr rtlCol="0" anchor="ctr"/>
              <a:lstStyle/>
              <a:p>
                <a:endParaRPr lang="en-US" sz="1350"/>
              </a:p>
            </p:txBody>
          </p:sp>
          <p:sp>
            <p:nvSpPr>
              <p:cNvPr id="78" name="Freeform: Shape 77">
                <a:extLst>
                  <a:ext uri="{FF2B5EF4-FFF2-40B4-BE49-F238E27FC236}">
                    <a16:creationId xmlns:a16="http://schemas.microsoft.com/office/drawing/2014/main" id="{F03C34AA-F6DC-4420-8D39-EBB075100F07}"/>
                  </a:ext>
                </a:extLst>
              </p:cNvPr>
              <p:cNvSpPr/>
              <p:nvPr/>
            </p:nvSpPr>
            <p:spPr>
              <a:xfrm>
                <a:off x="8452828" y="2882279"/>
                <a:ext cx="9525" cy="9525"/>
              </a:xfrm>
              <a:custGeom>
                <a:avLst/>
                <a:gdLst>
                  <a:gd name="connsiteX0" fmla="*/ 0 w 0"/>
                  <a:gd name="connsiteY0" fmla="*/ 700 h 0"/>
                  <a:gd name="connsiteX1" fmla="*/ 0 w 0"/>
                  <a:gd name="connsiteY1" fmla="*/ 700 h 0"/>
                  <a:gd name="connsiteX2" fmla="*/ 0 w 0"/>
                  <a:gd name="connsiteY2" fmla="*/ 700 h 0"/>
                </a:gdLst>
                <a:ahLst/>
                <a:cxnLst>
                  <a:cxn ang="0">
                    <a:pos x="connsiteX0" y="connsiteY0"/>
                  </a:cxn>
                  <a:cxn ang="0">
                    <a:pos x="connsiteX1" y="connsiteY1"/>
                  </a:cxn>
                  <a:cxn ang="0">
                    <a:pos x="connsiteX2" y="connsiteY2"/>
                  </a:cxn>
                </a:cxnLst>
                <a:rect l="l" t="t" r="r" b="b"/>
                <a:pathLst>
                  <a:path>
                    <a:moveTo>
                      <a:pt x="0" y="700"/>
                    </a:moveTo>
                    <a:cubicBezTo>
                      <a:pt x="924" y="-224"/>
                      <a:pt x="943" y="-243"/>
                      <a:pt x="0" y="700"/>
                    </a:cubicBezTo>
                    <a:lnTo>
                      <a:pt x="0" y="700"/>
                    </a:lnTo>
                    <a:close/>
                  </a:path>
                </a:pathLst>
              </a:custGeom>
              <a:grpFill/>
              <a:ln w="9525" cap="flat">
                <a:noFill/>
                <a:prstDash val="solid"/>
                <a:miter/>
              </a:ln>
            </p:spPr>
            <p:txBody>
              <a:bodyPr rtlCol="0" anchor="ctr"/>
              <a:lstStyle/>
              <a:p>
                <a:endParaRPr lang="en-US" sz="1350"/>
              </a:p>
            </p:txBody>
          </p:sp>
        </p:grpSp>
      </p:grpSp>
      <p:grpSp>
        <p:nvGrpSpPr>
          <p:cNvPr id="92" name="Group 91">
            <a:extLst>
              <a:ext uri="{FF2B5EF4-FFF2-40B4-BE49-F238E27FC236}">
                <a16:creationId xmlns:a16="http://schemas.microsoft.com/office/drawing/2014/main" id="{19A2C71A-F887-4151-8847-0467B501092D}"/>
              </a:ext>
            </a:extLst>
          </p:cNvPr>
          <p:cNvGrpSpPr/>
          <p:nvPr/>
        </p:nvGrpSpPr>
        <p:grpSpPr>
          <a:xfrm>
            <a:off x="4447397" y="2301271"/>
            <a:ext cx="333253" cy="401418"/>
            <a:chOff x="4417106" y="1404939"/>
            <a:chExt cx="3352800" cy="4038600"/>
          </a:xfrm>
          <a:solidFill>
            <a:schemeClr val="bg2"/>
          </a:solidFill>
        </p:grpSpPr>
        <p:sp>
          <p:nvSpPr>
            <p:cNvPr id="85" name="Freeform: Shape 84">
              <a:extLst>
                <a:ext uri="{FF2B5EF4-FFF2-40B4-BE49-F238E27FC236}">
                  <a16:creationId xmlns:a16="http://schemas.microsoft.com/office/drawing/2014/main" id="{5D2C4682-591D-4FFD-B08C-E3CA54C5756A}"/>
                </a:ext>
              </a:extLst>
            </p:cNvPr>
            <p:cNvSpPr/>
            <p:nvPr/>
          </p:nvSpPr>
          <p:spPr>
            <a:xfrm>
              <a:off x="6180391" y="4006291"/>
              <a:ext cx="219075" cy="361950"/>
            </a:xfrm>
            <a:custGeom>
              <a:avLst/>
              <a:gdLst>
                <a:gd name="connsiteX0" fmla="*/ 190833 w 219075"/>
                <a:gd name="connsiteY0" fmla="*/ 87592 h 361950"/>
                <a:gd name="connsiteX1" fmla="*/ 136827 w 219075"/>
                <a:gd name="connsiteY1" fmla="*/ 48339 h 361950"/>
                <a:gd name="connsiteX2" fmla="*/ 0 w 219075"/>
                <a:gd name="connsiteY2" fmla="*/ 0 h 361950"/>
                <a:gd name="connsiteX3" fmla="*/ 0 w 219075"/>
                <a:gd name="connsiteY3" fmla="*/ 362102 h 361950"/>
                <a:gd name="connsiteX4" fmla="*/ 202749 w 219075"/>
                <a:gd name="connsiteY4" fmla="*/ 255194 h 361950"/>
                <a:gd name="connsiteX5" fmla="*/ 202749 w 219075"/>
                <a:gd name="connsiteY5" fmla="*/ 255194 h 361950"/>
                <a:gd name="connsiteX6" fmla="*/ 217799 w 219075"/>
                <a:gd name="connsiteY6" fmla="*/ 142161 h 361950"/>
                <a:gd name="connsiteX7" fmla="*/ 190833 w 219075"/>
                <a:gd name="connsiteY7" fmla="*/ 8759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75" h="361950">
                  <a:moveTo>
                    <a:pt x="190833" y="87592"/>
                  </a:moveTo>
                  <a:cubicBezTo>
                    <a:pt x="175717" y="71038"/>
                    <a:pt x="156591" y="58655"/>
                    <a:pt x="136827" y="48339"/>
                  </a:cubicBezTo>
                  <a:cubicBezTo>
                    <a:pt x="93793" y="25898"/>
                    <a:pt x="46730" y="12287"/>
                    <a:pt x="0" y="0"/>
                  </a:cubicBezTo>
                  <a:lnTo>
                    <a:pt x="0" y="362102"/>
                  </a:lnTo>
                  <a:cubicBezTo>
                    <a:pt x="75848" y="353530"/>
                    <a:pt x="162925" y="326003"/>
                    <a:pt x="202749" y="255194"/>
                  </a:cubicBezTo>
                  <a:lnTo>
                    <a:pt x="202749" y="255194"/>
                  </a:lnTo>
                  <a:cubicBezTo>
                    <a:pt x="221761" y="221371"/>
                    <a:pt x="225542" y="179813"/>
                    <a:pt x="217799" y="142161"/>
                  </a:cubicBezTo>
                  <a:cubicBezTo>
                    <a:pt x="213598" y="121758"/>
                    <a:pt x="204921" y="103032"/>
                    <a:pt x="190833" y="87592"/>
                  </a:cubicBezTo>
                  <a:close/>
                </a:path>
              </a:pathLst>
            </a:custGeom>
            <a:grpFill/>
            <a:ln w="9525"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93502B73-E044-41E5-8C01-8BE63F416B9C}"/>
                </a:ext>
              </a:extLst>
            </p:cNvPr>
            <p:cNvSpPr/>
            <p:nvPr/>
          </p:nvSpPr>
          <p:spPr>
            <a:xfrm>
              <a:off x="6382740" y="4261484"/>
              <a:ext cx="9525" cy="9525"/>
            </a:xfrm>
            <a:custGeom>
              <a:avLst/>
              <a:gdLst>
                <a:gd name="connsiteX0" fmla="*/ 0 w 0"/>
                <a:gd name="connsiteY0" fmla="*/ 695 h 0"/>
                <a:gd name="connsiteX1" fmla="*/ 400 w 0"/>
                <a:gd name="connsiteY1" fmla="*/ 0 h 0"/>
                <a:gd name="connsiteX2" fmla="*/ 400 w 0"/>
                <a:gd name="connsiteY2" fmla="*/ 0 h 0"/>
                <a:gd name="connsiteX3" fmla="*/ 0 w 0"/>
                <a:gd name="connsiteY3" fmla="*/ 695 h 0"/>
              </a:gdLst>
              <a:ahLst/>
              <a:cxnLst>
                <a:cxn ang="0">
                  <a:pos x="connsiteX0" y="connsiteY0"/>
                </a:cxn>
                <a:cxn ang="0">
                  <a:pos x="connsiteX1" y="connsiteY1"/>
                </a:cxn>
                <a:cxn ang="0">
                  <a:pos x="connsiteX2" y="connsiteY2"/>
                </a:cxn>
                <a:cxn ang="0">
                  <a:pos x="connsiteX3" y="connsiteY3"/>
                </a:cxn>
              </a:cxnLst>
              <a:rect l="l" t="t" r="r" b="b"/>
              <a:pathLst>
                <a:path>
                  <a:moveTo>
                    <a:pt x="0" y="695"/>
                  </a:moveTo>
                  <a:cubicBezTo>
                    <a:pt x="152" y="438"/>
                    <a:pt x="238" y="276"/>
                    <a:pt x="400" y="0"/>
                  </a:cubicBezTo>
                  <a:lnTo>
                    <a:pt x="400" y="0"/>
                  </a:lnTo>
                  <a:cubicBezTo>
                    <a:pt x="267" y="229"/>
                    <a:pt x="133" y="457"/>
                    <a:pt x="0" y="695"/>
                  </a:cubicBezTo>
                  <a:close/>
                </a:path>
              </a:pathLst>
            </a:custGeom>
            <a:grpFill/>
            <a:ln w="9525" cap="flat">
              <a:noFill/>
              <a:prstDash val="solid"/>
              <a:miter/>
            </a:ln>
          </p:spPr>
          <p:txBody>
            <a:bodyPr rtlCol="0" anchor="ctr"/>
            <a:lstStyle/>
            <a:p>
              <a:endParaRPr lang="en-US" sz="1350"/>
            </a:p>
          </p:txBody>
        </p:sp>
        <p:sp>
          <p:nvSpPr>
            <p:cNvPr id="87" name="Freeform: Shape 86">
              <a:extLst>
                <a:ext uri="{FF2B5EF4-FFF2-40B4-BE49-F238E27FC236}">
                  <a16:creationId xmlns:a16="http://schemas.microsoft.com/office/drawing/2014/main" id="{F8CCE558-B396-4F98-9C4A-0E279B76DF3C}"/>
                </a:ext>
              </a:extLst>
            </p:cNvPr>
            <p:cNvSpPr/>
            <p:nvPr/>
          </p:nvSpPr>
          <p:spPr>
            <a:xfrm>
              <a:off x="5800163" y="3425247"/>
              <a:ext cx="180975" cy="323850"/>
            </a:xfrm>
            <a:custGeom>
              <a:avLst/>
              <a:gdLst>
                <a:gd name="connsiteX0" fmla="*/ 24460 w 180975"/>
                <a:gd name="connsiteY0" fmla="*/ 89783 h 323850"/>
                <a:gd name="connsiteX1" fmla="*/ 980 w 180975"/>
                <a:gd name="connsiteY1" fmla="*/ 153448 h 323850"/>
                <a:gd name="connsiteX2" fmla="*/ 8743 w 180975"/>
                <a:gd name="connsiteY2" fmla="*/ 223809 h 323850"/>
                <a:gd name="connsiteX3" fmla="*/ 52558 w 180975"/>
                <a:gd name="connsiteY3" fmla="*/ 272024 h 323850"/>
                <a:gd name="connsiteX4" fmla="*/ 117671 w 180975"/>
                <a:gd name="connsiteY4" fmla="*/ 305629 h 323850"/>
                <a:gd name="connsiteX5" fmla="*/ 181089 w 180975"/>
                <a:gd name="connsiteY5" fmla="*/ 327660 h 323850"/>
                <a:gd name="connsiteX6" fmla="*/ 181089 w 180975"/>
                <a:gd name="connsiteY6" fmla="*/ 0 h 323850"/>
                <a:gd name="connsiteX7" fmla="*/ 24460 w 180975"/>
                <a:gd name="connsiteY7" fmla="*/ 897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975" h="323850">
                  <a:moveTo>
                    <a:pt x="24460" y="89783"/>
                  </a:moveTo>
                  <a:cubicBezTo>
                    <a:pt x="11420" y="108823"/>
                    <a:pt x="3238" y="130454"/>
                    <a:pt x="980" y="153448"/>
                  </a:cubicBezTo>
                  <a:cubicBezTo>
                    <a:pt x="-1277" y="176489"/>
                    <a:pt x="-10" y="202121"/>
                    <a:pt x="8743" y="223809"/>
                  </a:cubicBezTo>
                  <a:cubicBezTo>
                    <a:pt x="17078" y="244478"/>
                    <a:pt x="34537" y="259737"/>
                    <a:pt x="52558" y="272024"/>
                  </a:cubicBezTo>
                  <a:cubicBezTo>
                    <a:pt x="72780" y="285779"/>
                    <a:pt x="95021" y="296523"/>
                    <a:pt x="117671" y="305629"/>
                  </a:cubicBezTo>
                  <a:cubicBezTo>
                    <a:pt x="136674" y="313277"/>
                    <a:pt x="158048" y="320593"/>
                    <a:pt x="181089" y="327660"/>
                  </a:cubicBezTo>
                  <a:lnTo>
                    <a:pt x="181089" y="0"/>
                  </a:lnTo>
                  <a:cubicBezTo>
                    <a:pt x="122881" y="12421"/>
                    <a:pt x="59283" y="38938"/>
                    <a:pt x="24460" y="89783"/>
                  </a:cubicBezTo>
                  <a:close/>
                </a:path>
              </a:pathLst>
            </a:custGeom>
            <a:grpFill/>
            <a:ln w="9525" cap="flat">
              <a:noFill/>
              <a:prstDash val="solid"/>
              <a:miter/>
            </a:ln>
          </p:spPr>
          <p:txBody>
            <a:bodyPr rtlCol="0" anchor="ctr"/>
            <a:lstStyle/>
            <a:p>
              <a:endParaRPr lang="en-US" sz="1350"/>
            </a:p>
          </p:txBody>
        </p:sp>
        <p:sp>
          <p:nvSpPr>
            <p:cNvPr id="88" name="Freeform: Shape 87">
              <a:extLst>
                <a:ext uri="{FF2B5EF4-FFF2-40B4-BE49-F238E27FC236}">
                  <a16:creationId xmlns:a16="http://schemas.microsoft.com/office/drawing/2014/main" id="{1643AFDB-0865-4004-8156-099BDED92FEB}"/>
                </a:ext>
              </a:extLst>
            </p:cNvPr>
            <p:cNvSpPr/>
            <p:nvPr/>
          </p:nvSpPr>
          <p:spPr>
            <a:xfrm>
              <a:off x="6383150" y="4258808"/>
              <a:ext cx="9525" cy="9525"/>
            </a:xfrm>
            <a:custGeom>
              <a:avLst/>
              <a:gdLst>
                <a:gd name="connsiteX0" fmla="*/ 1495 w 0"/>
                <a:gd name="connsiteY0" fmla="*/ 0 h 0"/>
                <a:gd name="connsiteX1" fmla="*/ 0 w 0"/>
                <a:gd name="connsiteY1" fmla="*/ 2667 h 0"/>
                <a:gd name="connsiteX2" fmla="*/ 0 w 0"/>
                <a:gd name="connsiteY2" fmla="*/ 2667 h 0"/>
                <a:gd name="connsiteX3" fmla="*/ 1495 w 0"/>
                <a:gd name="connsiteY3" fmla="*/ 0 h 0"/>
              </a:gdLst>
              <a:ahLst/>
              <a:cxnLst>
                <a:cxn ang="0">
                  <a:pos x="connsiteX0" y="connsiteY0"/>
                </a:cxn>
                <a:cxn ang="0">
                  <a:pos x="connsiteX1" y="connsiteY1"/>
                </a:cxn>
                <a:cxn ang="0">
                  <a:pos x="connsiteX2" y="connsiteY2"/>
                </a:cxn>
                <a:cxn ang="0">
                  <a:pos x="connsiteX3" y="connsiteY3"/>
                </a:cxn>
              </a:cxnLst>
              <a:rect l="l" t="t" r="r" b="b"/>
              <a:pathLst>
                <a:path>
                  <a:moveTo>
                    <a:pt x="1495" y="0"/>
                  </a:moveTo>
                  <a:cubicBezTo>
                    <a:pt x="1019" y="848"/>
                    <a:pt x="505" y="1734"/>
                    <a:pt x="0" y="2667"/>
                  </a:cubicBezTo>
                  <a:lnTo>
                    <a:pt x="0" y="2667"/>
                  </a:lnTo>
                  <a:cubicBezTo>
                    <a:pt x="591" y="1581"/>
                    <a:pt x="1057" y="781"/>
                    <a:pt x="1495" y="0"/>
                  </a:cubicBezTo>
                  <a:close/>
                </a:path>
              </a:pathLst>
            </a:custGeom>
            <a:grpFill/>
            <a:ln w="9525" cap="flat">
              <a:noFill/>
              <a:prstDash val="solid"/>
              <a:miter/>
            </a:ln>
          </p:spPr>
          <p:txBody>
            <a:bodyPr rtlCol="0" anchor="ctr"/>
            <a:lstStyle/>
            <a:p>
              <a:endParaRPr lang="en-US" sz="1350"/>
            </a:p>
          </p:txBody>
        </p:sp>
        <p:sp>
          <p:nvSpPr>
            <p:cNvPr id="89" name="Freeform: Shape 88">
              <a:extLst>
                <a:ext uri="{FF2B5EF4-FFF2-40B4-BE49-F238E27FC236}">
                  <a16:creationId xmlns:a16="http://schemas.microsoft.com/office/drawing/2014/main" id="{F7EF84E4-004D-447E-9F3E-1F2BEC7FD6A8}"/>
                </a:ext>
              </a:extLst>
            </p:cNvPr>
            <p:cNvSpPr/>
            <p:nvPr/>
          </p:nvSpPr>
          <p:spPr>
            <a:xfrm>
              <a:off x="6386550" y="4255238"/>
              <a:ext cx="9525" cy="9525"/>
            </a:xfrm>
            <a:custGeom>
              <a:avLst/>
              <a:gdLst>
                <a:gd name="connsiteX0" fmla="*/ 0 w 0"/>
                <a:gd name="connsiteY0" fmla="*/ 179 h 0"/>
                <a:gd name="connsiteX1" fmla="*/ 0 w 0"/>
                <a:gd name="connsiteY1" fmla="*/ 179 h 0"/>
                <a:gd name="connsiteX2" fmla="*/ 0 w 0"/>
                <a:gd name="connsiteY2" fmla="*/ 179 h 0"/>
              </a:gdLst>
              <a:ahLst/>
              <a:cxnLst>
                <a:cxn ang="0">
                  <a:pos x="connsiteX0" y="connsiteY0"/>
                </a:cxn>
                <a:cxn ang="0">
                  <a:pos x="connsiteX1" y="connsiteY1"/>
                </a:cxn>
                <a:cxn ang="0">
                  <a:pos x="connsiteX2" y="connsiteY2"/>
                </a:cxn>
              </a:cxnLst>
              <a:rect l="l" t="t" r="r" b="b"/>
              <a:pathLst>
                <a:path>
                  <a:moveTo>
                    <a:pt x="0" y="179"/>
                  </a:moveTo>
                  <a:cubicBezTo>
                    <a:pt x="124" y="-50"/>
                    <a:pt x="143" y="-69"/>
                    <a:pt x="0" y="179"/>
                  </a:cubicBezTo>
                  <a:lnTo>
                    <a:pt x="0" y="179"/>
                  </a:lnTo>
                  <a:close/>
                </a:path>
              </a:pathLst>
            </a:custGeom>
            <a:grpFill/>
            <a:ln w="9525" cap="flat">
              <a:noFill/>
              <a:prstDash val="solid"/>
              <a:miter/>
            </a:ln>
          </p:spPr>
          <p:txBody>
            <a:bodyPr rtlCol="0" anchor="ctr"/>
            <a:lstStyle/>
            <a:p>
              <a:endParaRPr lang="en-US" sz="1350"/>
            </a:p>
          </p:txBody>
        </p:sp>
        <p:sp>
          <p:nvSpPr>
            <p:cNvPr id="90" name="Freeform: Shape 89">
              <a:extLst>
                <a:ext uri="{FF2B5EF4-FFF2-40B4-BE49-F238E27FC236}">
                  <a16:creationId xmlns:a16="http://schemas.microsoft.com/office/drawing/2014/main" id="{BE8E9696-A4E7-4DA1-A7D6-2FE764B332AC}"/>
                </a:ext>
              </a:extLst>
            </p:cNvPr>
            <p:cNvSpPr/>
            <p:nvPr/>
          </p:nvSpPr>
          <p:spPr>
            <a:xfrm>
              <a:off x="4417106" y="1404939"/>
              <a:ext cx="3352800" cy="4038600"/>
            </a:xfrm>
            <a:custGeom>
              <a:avLst/>
              <a:gdLst>
                <a:gd name="connsiteX0" fmla="*/ 1890854 w 3352800"/>
                <a:gd name="connsiteY0" fmla="*/ 880766 h 4038600"/>
                <a:gd name="connsiteX1" fmla="*/ 2277921 w 3352800"/>
                <a:gd name="connsiteY1" fmla="*/ 13829 h 4038600"/>
                <a:gd name="connsiteX2" fmla="*/ 1567718 w 3352800"/>
                <a:gd name="connsiteY2" fmla="*/ 154684 h 4038600"/>
                <a:gd name="connsiteX3" fmla="*/ 891329 w 3352800"/>
                <a:gd name="connsiteY3" fmla="*/ 51328 h 4038600"/>
                <a:gd name="connsiteX4" fmla="*/ 1315020 w 3352800"/>
                <a:gd name="connsiteY4" fmla="*/ 902349 h 4038600"/>
                <a:gd name="connsiteX5" fmla="*/ 1361435 w 3352800"/>
                <a:gd name="connsiteY5" fmla="*/ 4033131 h 4038600"/>
                <a:gd name="connsiteX6" fmla="*/ 1890854 w 3352800"/>
                <a:gd name="connsiteY6" fmla="*/ 880766 h 4038600"/>
                <a:gd name="connsiteX7" fmla="*/ 2181585 w 3352800"/>
                <a:gd name="connsiteY7" fmla="*/ 2822237 h 4038600"/>
                <a:gd name="connsiteX8" fmla="*/ 2044282 w 3352800"/>
                <a:gd name="connsiteY8" fmla="*/ 3063924 h 4038600"/>
                <a:gd name="connsiteX9" fmla="*/ 1763276 w 3352800"/>
                <a:gd name="connsiteY9" fmla="*/ 3163184 h 4038600"/>
                <a:gd name="connsiteX10" fmla="*/ 1763276 w 3352800"/>
                <a:gd name="connsiteY10" fmla="*/ 3269226 h 4038600"/>
                <a:gd name="connsiteX11" fmla="*/ 1729643 w 3352800"/>
                <a:gd name="connsiteY11" fmla="*/ 3343826 h 4038600"/>
                <a:gd name="connsiteX12" fmla="*/ 1622116 w 3352800"/>
                <a:gd name="connsiteY12" fmla="*/ 3359704 h 4038600"/>
                <a:gd name="connsiteX13" fmla="*/ 1564146 w 3352800"/>
                <a:gd name="connsiteY13" fmla="*/ 3269226 h 4038600"/>
                <a:gd name="connsiteX14" fmla="*/ 1564146 w 3352800"/>
                <a:gd name="connsiteY14" fmla="*/ 3153326 h 4038600"/>
                <a:gd name="connsiteX15" fmla="*/ 1513130 w 3352800"/>
                <a:gd name="connsiteY15" fmla="*/ 3141572 h 4038600"/>
                <a:gd name="connsiteX16" fmla="*/ 1269557 w 3352800"/>
                <a:gd name="connsiteY16" fmla="*/ 2991725 h 4038600"/>
                <a:gd name="connsiteX17" fmla="*/ 1194481 w 3352800"/>
                <a:gd name="connsiteY17" fmla="*/ 2867661 h 4038600"/>
                <a:gd name="connsiteX18" fmla="*/ 1182061 w 3352800"/>
                <a:gd name="connsiteY18" fmla="*/ 2831628 h 4038600"/>
                <a:gd name="connsiteX19" fmla="*/ 1174212 w 3352800"/>
                <a:gd name="connsiteY19" fmla="*/ 2797919 h 4038600"/>
                <a:gd name="connsiteX20" fmla="*/ 1185042 w 3352800"/>
                <a:gd name="connsiteY20" fmla="*/ 2741827 h 4038600"/>
                <a:gd name="connsiteX21" fmla="*/ 1282121 w 3352800"/>
                <a:gd name="connsiteY21" fmla="*/ 2688735 h 4038600"/>
                <a:gd name="connsiteX22" fmla="*/ 1367779 w 3352800"/>
                <a:gd name="connsiteY22" fmla="*/ 2756591 h 4038600"/>
                <a:gd name="connsiteX23" fmla="*/ 1378399 w 3352800"/>
                <a:gd name="connsiteY23" fmla="*/ 2791185 h 4038600"/>
                <a:gd name="connsiteX24" fmla="*/ 1393706 w 3352800"/>
                <a:gd name="connsiteY24" fmla="*/ 2823866 h 4038600"/>
                <a:gd name="connsiteX25" fmla="*/ 1437426 w 3352800"/>
                <a:gd name="connsiteY25" fmla="*/ 2879825 h 4038600"/>
                <a:gd name="connsiteX26" fmla="*/ 1564146 w 3352800"/>
                <a:gd name="connsiteY26" fmla="*/ 2948862 h 4038600"/>
                <a:gd name="connsiteX27" fmla="*/ 1564146 w 3352800"/>
                <a:gd name="connsiteY27" fmla="*/ 2554889 h 4038600"/>
                <a:gd name="connsiteX28" fmla="*/ 1303057 w 3352800"/>
                <a:gd name="connsiteY28" fmla="*/ 2442037 h 4038600"/>
                <a:gd name="connsiteX29" fmla="*/ 1214912 w 3352800"/>
                <a:gd name="connsiteY29" fmla="*/ 2336148 h 4038600"/>
                <a:gd name="connsiteX30" fmla="*/ 1184146 w 3352800"/>
                <a:gd name="connsiteY30" fmla="*/ 2193596 h 4038600"/>
                <a:gd name="connsiteX31" fmla="*/ 1213969 w 3352800"/>
                <a:gd name="connsiteY31" fmla="*/ 2049264 h 4038600"/>
                <a:gd name="connsiteX32" fmla="*/ 1295675 w 3352800"/>
                <a:gd name="connsiteY32" fmla="*/ 1937174 h 4038600"/>
                <a:gd name="connsiteX33" fmla="*/ 1564156 w 3352800"/>
                <a:gd name="connsiteY33" fmla="*/ 1818187 h 4038600"/>
                <a:gd name="connsiteX34" fmla="*/ 1564156 w 3352800"/>
                <a:gd name="connsiteY34" fmla="*/ 1809520 h 4038600"/>
                <a:gd name="connsiteX35" fmla="*/ 1564156 w 3352800"/>
                <a:gd name="connsiteY35" fmla="*/ 1708107 h 4038600"/>
                <a:gd name="connsiteX36" fmla="*/ 1597789 w 3352800"/>
                <a:gd name="connsiteY36" fmla="*/ 1633507 h 4038600"/>
                <a:gd name="connsiteX37" fmla="*/ 1705316 w 3352800"/>
                <a:gd name="connsiteY37" fmla="*/ 1617629 h 4038600"/>
                <a:gd name="connsiteX38" fmla="*/ 1763286 w 3352800"/>
                <a:gd name="connsiteY38" fmla="*/ 1708107 h 4038600"/>
                <a:gd name="connsiteX39" fmla="*/ 1763286 w 3352800"/>
                <a:gd name="connsiteY39" fmla="*/ 1809520 h 4038600"/>
                <a:gd name="connsiteX40" fmla="*/ 1763286 w 3352800"/>
                <a:gd name="connsiteY40" fmla="*/ 1817587 h 4038600"/>
                <a:gd name="connsiteX41" fmla="*/ 1802205 w 3352800"/>
                <a:gd name="connsiteY41" fmla="*/ 1823531 h 4038600"/>
                <a:gd name="connsiteX42" fmla="*/ 2062180 w 3352800"/>
                <a:gd name="connsiteY42" fmla="*/ 1949699 h 4038600"/>
                <a:gd name="connsiteX43" fmla="*/ 2141771 w 3352800"/>
                <a:gd name="connsiteY43" fmla="*/ 2064085 h 4038600"/>
                <a:gd name="connsiteX44" fmla="*/ 2155839 w 3352800"/>
                <a:gd name="connsiteY44" fmla="*/ 2100509 h 4038600"/>
                <a:gd name="connsiteX45" fmla="*/ 2165202 w 3352800"/>
                <a:gd name="connsiteY45" fmla="*/ 2136018 h 4038600"/>
                <a:gd name="connsiteX46" fmla="*/ 2156906 w 3352800"/>
                <a:gd name="connsiteY46" fmla="*/ 2192768 h 4038600"/>
                <a:gd name="connsiteX47" fmla="*/ 2062351 w 3352800"/>
                <a:gd name="connsiteY47" fmla="*/ 2250118 h 4038600"/>
                <a:gd name="connsiteX48" fmla="*/ 1973759 w 3352800"/>
                <a:gd name="connsiteY48" fmla="*/ 2186357 h 4038600"/>
                <a:gd name="connsiteX49" fmla="*/ 1963244 w 3352800"/>
                <a:gd name="connsiteY49" fmla="*/ 2153115 h 4038600"/>
                <a:gd name="connsiteX50" fmla="*/ 1946975 w 3352800"/>
                <a:gd name="connsiteY50" fmla="*/ 2121759 h 4038600"/>
                <a:gd name="connsiteX51" fmla="*/ 1899941 w 3352800"/>
                <a:gd name="connsiteY51" fmla="*/ 2072429 h 4038600"/>
                <a:gd name="connsiteX52" fmla="*/ 1763257 w 3352800"/>
                <a:gd name="connsiteY52" fmla="*/ 2019022 h 4038600"/>
                <a:gd name="connsiteX53" fmla="*/ 1763257 w 3352800"/>
                <a:gd name="connsiteY53" fmla="*/ 2396041 h 4038600"/>
                <a:gd name="connsiteX54" fmla="*/ 1933345 w 3352800"/>
                <a:gd name="connsiteY54" fmla="*/ 2446533 h 4038600"/>
                <a:gd name="connsiteX55" fmla="*/ 2140895 w 3352800"/>
                <a:gd name="connsiteY55" fmla="*/ 2609048 h 4038600"/>
                <a:gd name="connsiteX56" fmla="*/ 2141133 w 3352800"/>
                <a:gd name="connsiteY56" fmla="*/ 2609458 h 4038600"/>
                <a:gd name="connsiteX57" fmla="*/ 2141418 w 3352800"/>
                <a:gd name="connsiteY57" fmla="*/ 2610001 h 4038600"/>
                <a:gd name="connsiteX58" fmla="*/ 2181585 w 3352800"/>
                <a:gd name="connsiteY58" fmla="*/ 2822237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352800" h="4038600">
                  <a:moveTo>
                    <a:pt x="1890854" y="880766"/>
                  </a:moveTo>
                  <a:cubicBezTo>
                    <a:pt x="2198788" y="622086"/>
                    <a:pt x="2404547" y="39317"/>
                    <a:pt x="2277921" y="13829"/>
                  </a:cubicBezTo>
                  <a:cubicBezTo>
                    <a:pt x="2109672" y="-20052"/>
                    <a:pt x="1744312" y="128510"/>
                    <a:pt x="1567718" y="154684"/>
                  </a:cubicBezTo>
                  <a:cubicBezTo>
                    <a:pt x="1317249" y="184926"/>
                    <a:pt x="1044453" y="-116921"/>
                    <a:pt x="891329" y="51328"/>
                  </a:cubicBezTo>
                  <a:cubicBezTo>
                    <a:pt x="766828" y="188127"/>
                    <a:pt x="980588" y="685617"/>
                    <a:pt x="1315020" y="902349"/>
                  </a:cubicBezTo>
                  <a:cubicBezTo>
                    <a:pt x="317257" y="1392734"/>
                    <a:pt x="-1085166" y="3854509"/>
                    <a:pt x="1361435" y="4033131"/>
                  </a:cubicBezTo>
                  <a:cubicBezTo>
                    <a:pt x="4746725" y="4280295"/>
                    <a:pt x="3051589" y="1358635"/>
                    <a:pt x="1890854" y="880766"/>
                  </a:cubicBezTo>
                  <a:close/>
                  <a:moveTo>
                    <a:pt x="2181585" y="2822237"/>
                  </a:moveTo>
                  <a:cubicBezTo>
                    <a:pt x="2171175" y="2918211"/>
                    <a:pt x="2120311" y="3005002"/>
                    <a:pt x="2044282" y="3063924"/>
                  </a:cubicBezTo>
                  <a:cubicBezTo>
                    <a:pt x="1964006" y="3126142"/>
                    <a:pt x="1863317" y="3155078"/>
                    <a:pt x="1763276" y="3163184"/>
                  </a:cubicBezTo>
                  <a:lnTo>
                    <a:pt x="1763276" y="3269226"/>
                  </a:lnTo>
                  <a:cubicBezTo>
                    <a:pt x="1763276" y="3297601"/>
                    <a:pt x="1750884" y="3325043"/>
                    <a:pt x="1729643" y="3343826"/>
                  </a:cubicBezTo>
                  <a:cubicBezTo>
                    <a:pt x="1700449" y="3369658"/>
                    <a:pt x="1657549" y="3376030"/>
                    <a:pt x="1622116" y="3359704"/>
                  </a:cubicBezTo>
                  <a:cubicBezTo>
                    <a:pt x="1587130" y="3343607"/>
                    <a:pt x="1564146" y="3307726"/>
                    <a:pt x="1564146" y="3269226"/>
                  </a:cubicBezTo>
                  <a:lnTo>
                    <a:pt x="1564146" y="3153326"/>
                  </a:lnTo>
                  <a:cubicBezTo>
                    <a:pt x="1546992" y="3150068"/>
                    <a:pt x="1529961" y="3146192"/>
                    <a:pt x="1513130" y="3141572"/>
                  </a:cubicBezTo>
                  <a:cubicBezTo>
                    <a:pt x="1419633" y="3115883"/>
                    <a:pt x="1332908" y="3065810"/>
                    <a:pt x="1269557" y="2991725"/>
                  </a:cubicBezTo>
                  <a:cubicBezTo>
                    <a:pt x="1238001" y="2954796"/>
                    <a:pt x="1212274" y="2912896"/>
                    <a:pt x="1194481" y="2867661"/>
                  </a:cubicBezTo>
                  <a:cubicBezTo>
                    <a:pt x="1189833" y="2855841"/>
                    <a:pt x="1185690" y="2843802"/>
                    <a:pt x="1182061" y="2831628"/>
                  </a:cubicBezTo>
                  <a:cubicBezTo>
                    <a:pt x="1178774" y="2820608"/>
                    <a:pt x="1175383" y="2809407"/>
                    <a:pt x="1174212" y="2797919"/>
                  </a:cubicBezTo>
                  <a:cubicBezTo>
                    <a:pt x="1172240" y="2778650"/>
                    <a:pt x="1176060" y="2758991"/>
                    <a:pt x="1185042" y="2741827"/>
                  </a:cubicBezTo>
                  <a:cubicBezTo>
                    <a:pt x="1203501" y="2706517"/>
                    <a:pt x="1242401" y="2685191"/>
                    <a:pt x="1282121" y="2688735"/>
                  </a:cubicBezTo>
                  <a:cubicBezTo>
                    <a:pt x="1321211" y="2692201"/>
                    <a:pt x="1355473" y="2719329"/>
                    <a:pt x="1367779" y="2756591"/>
                  </a:cubicBezTo>
                  <a:cubicBezTo>
                    <a:pt x="1371570" y="2768068"/>
                    <a:pt x="1374142" y="2779832"/>
                    <a:pt x="1378399" y="2791185"/>
                  </a:cubicBezTo>
                  <a:cubicBezTo>
                    <a:pt x="1382619" y="2802463"/>
                    <a:pt x="1387715" y="2813426"/>
                    <a:pt x="1393706" y="2823866"/>
                  </a:cubicBezTo>
                  <a:cubicBezTo>
                    <a:pt x="1405536" y="2844421"/>
                    <a:pt x="1420357" y="2863375"/>
                    <a:pt x="1437426" y="2879825"/>
                  </a:cubicBezTo>
                  <a:cubicBezTo>
                    <a:pt x="1472611" y="2913725"/>
                    <a:pt x="1517426" y="2935756"/>
                    <a:pt x="1564146" y="2948862"/>
                  </a:cubicBezTo>
                  <a:lnTo>
                    <a:pt x="1564146" y="2554889"/>
                  </a:lnTo>
                  <a:cubicBezTo>
                    <a:pt x="1472792" y="2531239"/>
                    <a:pt x="1378495" y="2500692"/>
                    <a:pt x="1303057" y="2442037"/>
                  </a:cubicBezTo>
                  <a:cubicBezTo>
                    <a:pt x="1266395" y="2413519"/>
                    <a:pt x="1235286" y="2378086"/>
                    <a:pt x="1214912" y="2336148"/>
                  </a:cubicBezTo>
                  <a:cubicBezTo>
                    <a:pt x="1193414" y="2291885"/>
                    <a:pt x="1184508" y="2242574"/>
                    <a:pt x="1184146" y="2193596"/>
                  </a:cubicBezTo>
                  <a:cubicBezTo>
                    <a:pt x="1183775" y="2143866"/>
                    <a:pt x="1193224" y="2094574"/>
                    <a:pt x="1213969" y="2049264"/>
                  </a:cubicBezTo>
                  <a:cubicBezTo>
                    <a:pt x="1233400" y="2006840"/>
                    <a:pt x="1261375" y="1968749"/>
                    <a:pt x="1295675" y="1937174"/>
                  </a:cubicBezTo>
                  <a:cubicBezTo>
                    <a:pt x="1369017" y="1869670"/>
                    <a:pt x="1466439" y="1832018"/>
                    <a:pt x="1564156" y="1818187"/>
                  </a:cubicBezTo>
                  <a:lnTo>
                    <a:pt x="1564156" y="1809520"/>
                  </a:lnTo>
                  <a:lnTo>
                    <a:pt x="1564156" y="1708107"/>
                  </a:lnTo>
                  <a:cubicBezTo>
                    <a:pt x="1564156" y="1679742"/>
                    <a:pt x="1576548" y="1652290"/>
                    <a:pt x="1597789" y="1633507"/>
                  </a:cubicBezTo>
                  <a:cubicBezTo>
                    <a:pt x="1626992" y="1607685"/>
                    <a:pt x="1669874" y="1601303"/>
                    <a:pt x="1705316" y="1617629"/>
                  </a:cubicBezTo>
                  <a:cubicBezTo>
                    <a:pt x="1740292" y="1633736"/>
                    <a:pt x="1763286" y="1669607"/>
                    <a:pt x="1763286" y="1708107"/>
                  </a:cubicBezTo>
                  <a:lnTo>
                    <a:pt x="1763286" y="1809520"/>
                  </a:lnTo>
                  <a:lnTo>
                    <a:pt x="1763286" y="1817587"/>
                  </a:lnTo>
                  <a:cubicBezTo>
                    <a:pt x="1776306" y="1819226"/>
                    <a:pt x="1789289" y="1821188"/>
                    <a:pt x="1802205" y="1823531"/>
                  </a:cubicBezTo>
                  <a:cubicBezTo>
                    <a:pt x="1898160" y="1840895"/>
                    <a:pt x="1992009" y="1880519"/>
                    <a:pt x="2062180" y="1949699"/>
                  </a:cubicBezTo>
                  <a:cubicBezTo>
                    <a:pt x="2095422" y="1982465"/>
                    <a:pt x="2122635" y="2021508"/>
                    <a:pt x="2141771" y="2064085"/>
                  </a:cubicBezTo>
                  <a:cubicBezTo>
                    <a:pt x="2147115" y="2075963"/>
                    <a:pt x="2151791" y="2088117"/>
                    <a:pt x="2155839" y="2100509"/>
                  </a:cubicBezTo>
                  <a:cubicBezTo>
                    <a:pt x="2159611" y="2112062"/>
                    <a:pt x="2163402" y="2123959"/>
                    <a:pt x="2165202" y="2136018"/>
                  </a:cubicBezTo>
                  <a:cubicBezTo>
                    <a:pt x="2168079" y="2155268"/>
                    <a:pt x="2165145" y="2175156"/>
                    <a:pt x="2156906" y="2192768"/>
                  </a:cubicBezTo>
                  <a:cubicBezTo>
                    <a:pt x="2140028" y="2228848"/>
                    <a:pt x="2102176" y="2251823"/>
                    <a:pt x="2062351" y="2250118"/>
                  </a:cubicBezTo>
                  <a:cubicBezTo>
                    <a:pt x="2023223" y="2248413"/>
                    <a:pt x="1987771" y="2222933"/>
                    <a:pt x="1973759" y="2186357"/>
                  </a:cubicBezTo>
                  <a:cubicBezTo>
                    <a:pt x="1969587" y="2175480"/>
                    <a:pt x="1967502" y="2163964"/>
                    <a:pt x="1963244" y="2153115"/>
                  </a:cubicBezTo>
                  <a:cubicBezTo>
                    <a:pt x="1958948" y="2142133"/>
                    <a:pt x="1953385" y="2131655"/>
                    <a:pt x="1946975" y="2121759"/>
                  </a:cubicBezTo>
                  <a:cubicBezTo>
                    <a:pt x="1934516" y="2102518"/>
                    <a:pt x="1918372" y="2086021"/>
                    <a:pt x="1899941" y="2072429"/>
                  </a:cubicBezTo>
                  <a:cubicBezTo>
                    <a:pt x="1860031" y="2042958"/>
                    <a:pt x="1811625" y="2027604"/>
                    <a:pt x="1763257" y="2019022"/>
                  </a:cubicBezTo>
                  <a:lnTo>
                    <a:pt x="1763257" y="2396041"/>
                  </a:lnTo>
                  <a:cubicBezTo>
                    <a:pt x="1820740" y="2409804"/>
                    <a:pt x="1878271" y="2424816"/>
                    <a:pt x="1933345" y="2446533"/>
                  </a:cubicBezTo>
                  <a:cubicBezTo>
                    <a:pt x="2016584" y="2479356"/>
                    <a:pt x="2095460" y="2529686"/>
                    <a:pt x="2140895" y="2609048"/>
                  </a:cubicBezTo>
                  <a:cubicBezTo>
                    <a:pt x="2133846" y="2596685"/>
                    <a:pt x="2126988" y="2584636"/>
                    <a:pt x="2141133" y="2609458"/>
                  </a:cubicBezTo>
                  <a:cubicBezTo>
                    <a:pt x="2155020" y="2633842"/>
                    <a:pt x="2148391" y="2622221"/>
                    <a:pt x="2141418" y="2610001"/>
                  </a:cubicBezTo>
                  <a:cubicBezTo>
                    <a:pt x="2177566" y="2673704"/>
                    <a:pt x="2189444" y="2749875"/>
                    <a:pt x="2181585" y="2822237"/>
                  </a:cubicBezTo>
                  <a:close/>
                </a:path>
              </a:pathLst>
            </a:custGeom>
            <a:grpFill/>
            <a:ln w="9525" cap="flat">
              <a:noFill/>
              <a:prstDash val="solid"/>
              <a:miter/>
            </a:ln>
          </p:spPr>
          <p:txBody>
            <a:bodyPr rtlCol="0" anchor="ctr"/>
            <a:lstStyle/>
            <a:p>
              <a:endParaRPr lang="en-US" sz="1350"/>
            </a:p>
          </p:txBody>
        </p:sp>
        <p:sp>
          <p:nvSpPr>
            <p:cNvPr id="91" name="Freeform: Shape 90">
              <a:extLst>
                <a:ext uri="{FF2B5EF4-FFF2-40B4-BE49-F238E27FC236}">
                  <a16:creationId xmlns:a16="http://schemas.microsoft.com/office/drawing/2014/main" id="{DFD6F8D6-AEE7-4B55-80B2-CB03D007BE65}"/>
                </a:ext>
              </a:extLst>
            </p:cNvPr>
            <p:cNvSpPr/>
            <p:nvPr/>
          </p:nvSpPr>
          <p:spPr>
            <a:xfrm>
              <a:off x="6380197" y="4264047"/>
              <a:ext cx="9525" cy="9525"/>
            </a:xfrm>
            <a:custGeom>
              <a:avLst/>
              <a:gdLst>
                <a:gd name="connsiteX0" fmla="*/ 1486 w 0"/>
                <a:gd name="connsiteY0" fmla="*/ 0 h 0"/>
                <a:gd name="connsiteX1" fmla="*/ 0 w 0"/>
                <a:gd name="connsiteY1" fmla="*/ 2648 h 0"/>
                <a:gd name="connsiteX2" fmla="*/ 1486 w 0"/>
                <a:gd name="connsiteY2" fmla="*/ 0 h 0"/>
              </a:gdLst>
              <a:ahLst/>
              <a:cxnLst>
                <a:cxn ang="0">
                  <a:pos x="connsiteX0" y="connsiteY0"/>
                </a:cxn>
                <a:cxn ang="0">
                  <a:pos x="connsiteX1" y="connsiteY1"/>
                </a:cxn>
                <a:cxn ang="0">
                  <a:pos x="connsiteX2" y="connsiteY2"/>
                </a:cxn>
              </a:cxnLst>
              <a:rect l="l" t="t" r="r" b="b"/>
              <a:pathLst>
                <a:path>
                  <a:moveTo>
                    <a:pt x="1486" y="0"/>
                  </a:moveTo>
                  <a:cubicBezTo>
                    <a:pt x="905" y="1038"/>
                    <a:pt x="400" y="1952"/>
                    <a:pt x="0" y="2648"/>
                  </a:cubicBezTo>
                  <a:cubicBezTo>
                    <a:pt x="343" y="2048"/>
                    <a:pt x="857" y="1143"/>
                    <a:pt x="1486" y="0"/>
                  </a:cubicBez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1015912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500" fill="hold"/>
                                        <p:tgtEl>
                                          <p:spTgt spid="80"/>
                                        </p:tgtEl>
                                        <p:attrNameLst>
                                          <p:attrName>ppt_w</p:attrName>
                                        </p:attrNameLst>
                                      </p:cBhvr>
                                      <p:tavLst>
                                        <p:tav tm="0">
                                          <p:val>
                                            <p:fltVal val="0"/>
                                          </p:val>
                                        </p:tav>
                                        <p:tav tm="100000">
                                          <p:val>
                                            <p:strVal val="#ppt_w"/>
                                          </p:val>
                                        </p:tav>
                                      </p:tavLst>
                                    </p:anim>
                                    <p:anim calcmode="lin" valueType="num">
                                      <p:cBhvr>
                                        <p:cTn id="16" dur="500" fill="hold"/>
                                        <p:tgtEl>
                                          <p:spTgt spid="80"/>
                                        </p:tgtEl>
                                        <p:attrNameLst>
                                          <p:attrName>ppt_h</p:attrName>
                                        </p:attrNameLst>
                                      </p:cBhvr>
                                      <p:tavLst>
                                        <p:tav tm="0">
                                          <p:val>
                                            <p:fltVal val="0"/>
                                          </p:val>
                                        </p:tav>
                                        <p:tav tm="100000">
                                          <p:val>
                                            <p:strVal val="#ppt_h"/>
                                          </p:val>
                                        </p:tav>
                                      </p:tavLst>
                                    </p:anim>
                                    <p:animEffect transition="in" filter="fade">
                                      <p:cBhvr>
                                        <p:cTn id="17" dur="500"/>
                                        <p:tgtEl>
                                          <p:spTgt spid="8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left)">
                                      <p:cBhvr>
                                        <p:cTn id="25" dur="500"/>
                                        <p:tgtEl>
                                          <p:spTgt spid="61"/>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 calcmode="lin" valueType="num">
                                      <p:cBhvr>
                                        <p:cTn id="33" dur="500" fill="hold"/>
                                        <p:tgtEl>
                                          <p:spTgt spid="92"/>
                                        </p:tgtEl>
                                        <p:attrNameLst>
                                          <p:attrName>ppt_w</p:attrName>
                                        </p:attrNameLst>
                                      </p:cBhvr>
                                      <p:tavLst>
                                        <p:tav tm="0">
                                          <p:val>
                                            <p:fltVal val="0"/>
                                          </p:val>
                                        </p:tav>
                                        <p:tav tm="100000">
                                          <p:val>
                                            <p:strVal val="#ppt_w"/>
                                          </p:val>
                                        </p:tav>
                                      </p:tavLst>
                                    </p:anim>
                                    <p:anim calcmode="lin" valueType="num">
                                      <p:cBhvr>
                                        <p:cTn id="34" dur="500" fill="hold"/>
                                        <p:tgtEl>
                                          <p:spTgt spid="92"/>
                                        </p:tgtEl>
                                        <p:attrNameLst>
                                          <p:attrName>ppt_h</p:attrName>
                                        </p:attrNameLst>
                                      </p:cBhvr>
                                      <p:tavLst>
                                        <p:tav tm="0">
                                          <p:val>
                                            <p:fltVal val="0"/>
                                          </p:val>
                                        </p:tav>
                                        <p:tav tm="100000">
                                          <p:val>
                                            <p:strVal val="#ppt_h"/>
                                          </p:val>
                                        </p:tav>
                                      </p:tavLst>
                                    </p:anim>
                                    <p:animEffect transition="in" filter="fade">
                                      <p:cBhvr>
                                        <p:cTn id="35" dur="500"/>
                                        <p:tgtEl>
                                          <p:spTgt spid="92"/>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wipe(left)">
                                      <p:cBhvr>
                                        <p:cTn id="39" dur="500"/>
                                        <p:tgtEl>
                                          <p:spTgt spid="65"/>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left)">
                                      <p:cBhvr>
                                        <p:cTn id="43" dur="500"/>
                                        <p:tgtEl>
                                          <p:spTgt spid="66"/>
                                        </p:tgtEl>
                                      </p:cBhvr>
                                    </p:animEffect>
                                  </p:childTnLst>
                                </p:cTn>
                              </p:par>
                            </p:childTnLst>
                          </p:cTn>
                        </p:par>
                        <p:par>
                          <p:cTn id="44" fill="hold">
                            <p:stCondLst>
                              <p:cond delay="4500"/>
                            </p:stCondLst>
                            <p:childTnLst>
                              <p:par>
                                <p:cTn id="45" presetID="22" presetClass="entr" presetSubtype="4"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par>
                          <p:cTn id="60" fill="hold">
                            <p:stCondLst>
                              <p:cond delay="6500"/>
                            </p:stCondLst>
                            <p:childTnLst>
                              <p:par>
                                <p:cTn id="61" presetID="10"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70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par>
                          <p:cTn id="76" fill="hold">
                            <p:stCondLst>
                              <p:cond delay="8500"/>
                            </p:stCondLst>
                            <p:childTnLst>
                              <p:par>
                                <p:cTn id="77" presetID="22" presetClass="entr" presetSubtype="8" fill="hold" grpId="0"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left)">
                                      <p:cBhvr>
                                        <p:cTn id="79" dur="500"/>
                                        <p:tgtEl>
                                          <p:spTgt spid="5"/>
                                        </p:tgtEl>
                                      </p:cBhvr>
                                    </p:animEffect>
                                  </p:childTnLst>
                                </p:cTn>
                              </p:par>
                            </p:childTnLst>
                          </p:cTn>
                        </p:par>
                        <p:par>
                          <p:cTn id="80" fill="hold">
                            <p:stCondLst>
                              <p:cond delay="9000"/>
                            </p:stCondLst>
                            <p:childTnLst>
                              <p:par>
                                <p:cTn id="81" presetID="22" presetClass="entr" presetSubtype="8"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left)">
                                      <p:cBhvr>
                                        <p:cTn id="83" dur="500"/>
                                        <p:tgtEl>
                                          <p:spTgt spid="4"/>
                                        </p:tgtEl>
                                      </p:cBhvr>
                                    </p:animEffect>
                                  </p:childTnLst>
                                </p:cTn>
                              </p:par>
                            </p:childTnLst>
                          </p:cTn>
                        </p:par>
                        <p:par>
                          <p:cTn id="84" fill="hold">
                            <p:stCondLst>
                              <p:cond delay="9500"/>
                            </p:stCondLst>
                            <p:childTnLst>
                              <p:par>
                                <p:cTn id="85" presetID="22" presetClass="entr" presetSubtype="8" fill="hold" grpId="0"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wipe(left)">
                                      <p:cBhvr>
                                        <p:cTn id="87" dur="500"/>
                                        <p:tgtEl>
                                          <p:spTgt spid="3"/>
                                        </p:tgtEl>
                                      </p:cBhvr>
                                    </p:animEffect>
                                  </p:childTnLst>
                                </p:cTn>
                              </p:par>
                            </p:childTnLst>
                          </p:cTn>
                        </p:par>
                        <p:par>
                          <p:cTn id="88" fill="hold">
                            <p:stCondLst>
                              <p:cond delay="10000"/>
                            </p:stCondLst>
                            <p:childTnLst>
                              <p:par>
                                <p:cTn id="89" presetID="10" presetClass="entr" presetSubtype="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500"/>
                                        <p:tgtEl>
                                          <p:spTgt spid="23"/>
                                        </p:tgtEl>
                                      </p:cBhvr>
                                    </p:animEffect>
                                  </p:childTnLst>
                                </p:cTn>
                              </p:par>
                            </p:childTnLst>
                          </p:cTn>
                        </p:par>
                        <p:par>
                          <p:cTn id="92" fill="hold">
                            <p:stCondLst>
                              <p:cond delay="10500"/>
                            </p:stCondLst>
                            <p:childTnLst>
                              <p:par>
                                <p:cTn id="93" presetID="22" presetClass="entr" presetSubtype="4"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par>
                          <p:cTn id="96" fill="hold">
                            <p:stCondLst>
                              <p:cond delay="11000"/>
                            </p:stCondLst>
                            <p:childTnLst>
                              <p:par>
                                <p:cTn id="97" presetID="22" presetClass="entr" presetSubtype="4"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down)">
                                      <p:cBhvr>
                                        <p:cTn id="99" dur="500"/>
                                        <p:tgtEl>
                                          <p:spTgt spid="14"/>
                                        </p:tgtEl>
                                      </p:cBhvr>
                                    </p:animEffect>
                                  </p:childTnLst>
                                </p:cTn>
                              </p:par>
                            </p:childTnLst>
                          </p:cTn>
                        </p:par>
                        <p:par>
                          <p:cTn id="100" fill="hold">
                            <p:stCondLst>
                              <p:cond delay="11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par>
                          <p:cTn id="104" fill="hold">
                            <p:stCondLst>
                              <p:cond delay="12000"/>
                            </p:stCondLst>
                            <p:childTnLst>
                              <p:par>
                                <p:cTn id="105" presetID="22" presetClass="entr" presetSubtype="4"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00"/>
                                        <p:tgtEl>
                                          <p:spTgt spid="12"/>
                                        </p:tgtEl>
                                      </p:cBhvr>
                                    </p:animEffect>
                                  </p:childTnLst>
                                </p:cTn>
                              </p:par>
                            </p:childTnLst>
                          </p:cTn>
                        </p:par>
                        <p:par>
                          <p:cTn id="108" fill="hold">
                            <p:stCondLst>
                              <p:cond delay="12500"/>
                            </p:stCondLst>
                            <p:childTnLst>
                              <p:par>
                                <p:cTn id="109" presetID="22" presetClass="entr" presetSubtype="4"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Effect transition="in" filter="wipe(down)">
                                      <p:cBhvr>
                                        <p:cTn id="111" dur="500"/>
                                        <p:tgtEl>
                                          <p:spTgt spid="17"/>
                                        </p:tgtEl>
                                      </p:cBhvr>
                                    </p:animEffect>
                                  </p:childTnLst>
                                </p:cTn>
                              </p:par>
                            </p:childTnLst>
                          </p:cTn>
                        </p:par>
                        <p:par>
                          <p:cTn id="112" fill="hold">
                            <p:stCondLst>
                              <p:cond delay="13000"/>
                            </p:stCondLst>
                            <p:childTnLst>
                              <p:par>
                                <p:cTn id="113" presetID="10" presetClass="entr" presetSubtype="0" fill="hold" grpId="0" nodeType="after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fade">
                                      <p:cBhvr>
                                        <p:cTn id="115" dur="500"/>
                                        <p:tgtEl>
                                          <p:spTgt spid="27"/>
                                        </p:tgtEl>
                                      </p:cBhvr>
                                    </p:animEffect>
                                  </p:childTnLst>
                                </p:cTn>
                              </p:par>
                            </p:childTnLst>
                          </p:cTn>
                        </p:par>
                        <p:par>
                          <p:cTn id="116" fill="hold">
                            <p:stCondLst>
                              <p:cond delay="13500"/>
                            </p:stCondLst>
                            <p:childTnLst>
                              <p:par>
                                <p:cTn id="117" presetID="22" presetClass="entr" presetSubtype="4"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00"/>
                                        <p:tgtEl>
                                          <p:spTgt spid="13"/>
                                        </p:tgtEl>
                                      </p:cBhvr>
                                    </p:animEffect>
                                  </p:childTnLst>
                                </p:cTn>
                              </p:par>
                            </p:childTnLst>
                          </p:cTn>
                        </p:par>
                        <p:par>
                          <p:cTn id="120" fill="hold">
                            <p:stCondLst>
                              <p:cond delay="14000"/>
                            </p:stCondLst>
                            <p:childTnLst>
                              <p:par>
                                <p:cTn id="121" presetID="22" presetClass="entr" presetSubtype="4" fill="hold" grpId="0" nodeType="after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wipe(down)">
                                      <p:cBhvr>
                                        <p:cTn id="123" dur="500"/>
                                        <p:tgtEl>
                                          <p:spTgt spid="16"/>
                                        </p:tgtEl>
                                      </p:cBhvr>
                                    </p:animEffect>
                                  </p:childTnLst>
                                </p:cTn>
                              </p:par>
                            </p:childTnLst>
                          </p:cTn>
                        </p:par>
                        <p:par>
                          <p:cTn id="124" fill="hold">
                            <p:stCondLst>
                              <p:cond delay="14500"/>
                            </p:stCondLst>
                            <p:childTnLst>
                              <p:par>
                                <p:cTn id="125" presetID="10" presetClass="entr" presetSubtype="0" fill="hold" grpId="0" nodeType="after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500"/>
                                        <p:tgtEl>
                                          <p:spTgt spid="28"/>
                                        </p:tgtEl>
                                      </p:cBhvr>
                                    </p:animEffect>
                                  </p:childTnLst>
                                </p:cTn>
                              </p:par>
                            </p:childTnLst>
                          </p:cTn>
                        </p:par>
                        <p:par>
                          <p:cTn id="128" fill="hold">
                            <p:stCondLst>
                              <p:cond delay="15000"/>
                            </p:stCondLst>
                            <p:childTnLst>
                              <p:par>
                                <p:cTn id="129" presetID="22" presetClass="entr" presetSubtype="4" fill="hold" grpId="0" nodeType="after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wipe(down)">
                                      <p:cBhvr>
                                        <p:cTn id="131" dur="500"/>
                                        <p:tgtEl>
                                          <p:spTgt spid="11"/>
                                        </p:tgtEl>
                                      </p:cBhvr>
                                    </p:animEffect>
                                  </p:childTnLst>
                                </p:cTn>
                              </p:par>
                            </p:childTnLst>
                          </p:cTn>
                        </p:par>
                        <p:par>
                          <p:cTn id="132" fill="hold">
                            <p:stCondLst>
                              <p:cond delay="15500"/>
                            </p:stCondLst>
                            <p:childTnLst>
                              <p:par>
                                <p:cTn id="133" presetID="22" presetClass="entr" presetSubtype="4" fill="hold" grpId="0" nodeType="after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wipe(down)">
                                      <p:cBhvr>
                                        <p:cTn id="135" dur="500"/>
                                        <p:tgtEl>
                                          <p:spTgt spid="15"/>
                                        </p:tgtEl>
                                      </p:cBhvr>
                                    </p:animEffect>
                                  </p:childTnLst>
                                </p:cTn>
                              </p:par>
                            </p:childTnLst>
                          </p:cTn>
                        </p:par>
                        <p:par>
                          <p:cTn id="136" fill="hold">
                            <p:stCondLst>
                              <p:cond delay="16000"/>
                            </p:stCondLst>
                            <p:childTnLst>
                              <p:par>
                                <p:cTn id="137" presetID="47" presetClass="entr" presetSubtype="0" fill="hold"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1000"/>
                                        <p:tgtEl>
                                          <p:spTgt spid="25"/>
                                        </p:tgtEl>
                                      </p:cBhvr>
                                    </p:animEffect>
                                    <p:anim calcmode="lin" valueType="num">
                                      <p:cBhvr>
                                        <p:cTn id="140" dur="1000" fill="hold"/>
                                        <p:tgtEl>
                                          <p:spTgt spid="25"/>
                                        </p:tgtEl>
                                        <p:attrNameLst>
                                          <p:attrName>ppt_x</p:attrName>
                                        </p:attrNameLst>
                                      </p:cBhvr>
                                      <p:tavLst>
                                        <p:tav tm="0">
                                          <p:val>
                                            <p:strVal val="#ppt_x"/>
                                          </p:val>
                                        </p:tav>
                                        <p:tav tm="100000">
                                          <p:val>
                                            <p:strVal val="#ppt_x"/>
                                          </p:val>
                                        </p:tav>
                                      </p:tavLst>
                                    </p:anim>
                                    <p:anim calcmode="lin" valueType="num">
                                      <p:cBhvr>
                                        <p:cTn id="141" dur="1000" fill="hold"/>
                                        <p:tgtEl>
                                          <p:spTgt spid="25"/>
                                        </p:tgtEl>
                                        <p:attrNameLst>
                                          <p:attrName>ppt_y</p:attrName>
                                        </p:attrNameLst>
                                      </p:cBhvr>
                                      <p:tavLst>
                                        <p:tav tm="0">
                                          <p:val>
                                            <p:strVal val="#ppt_y-.1"/>
                                          </p:val>
                                        </p:tav>
                                        <p:tav tm="100000">
                                          <p:val>
                                            <p:strVal val="#ppt_y"/>
                                          </p:val>
                                        </p:tav>
                                      </p:tavLst>
                                    </p:anim>
                                  </p:childTnLst>
                                </p:cTn>
                              </p:par>
                            </p:childTnLst>
                          </p:cTn>
                        </p:par>
                        <p:par>
                          <p:cTn id="142" fill="hold">
                            <p:stCondLst>
                              <p:cond delay="17000"/>
                            </p:stCondLst>
                            <p:childTnLst>
                              <p:par>
                                <p:cTn id="143" presetID="10"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animEffect transition="in" filter="fade">
                                      <p:cBhvr>
                                        <p:cTn id="145" dur="500"/>
                                        <p:tgtEl>
                                          <p:spTgt spid="54"/>
                                        </p:tgtEl>
                                      </p:cBhvr>
                                    </p:animEffect>
                                  </p:childTnLst>
                                </p:cTn>
                              </p:par>
                            </p:childTnLst>
                          </p:cTn>
                        </p:par>
                        <p:par>
                          <p:cTn id="146" fill="hold">
                            <p:stCondLst>
                              <p:cond delay="17500"/>
                            </p:stCondLst>
                            <p:childTnLst>
                              <p:par>
                                <p:cTn id="147" presetID="47" presetClass="entr" presetSubtype="0" fill="hold" nodeType="afterEffect">
                                  <p:stCondLst>
                                    <p:cond delay="0"/>
                                  </p:stCondLst>
                                  <p:childTnLst>
                                    <p:set>
                                      <p:cBhvr>
                                        <p:cTn id="148" dur="1" fill="hold">
                                          <p:stCondLst>
                                            <p:cond delay="0"/>
                                          </p:stCondLst>
                                        </p:cTn>
                                        <p:tgtEl>
                                          <p:spTgt spid="29"/>
                                        </p:tgtEl>
                                        <p:attrNameLst>
                                          <p:attrName>style.visibility</p:attrName>
                                        </p:attrNameLst>
                                      </p:cBhvr>
                                      <p:to>
                                        <p:strVal val="visible"/>
                                      </p:to>
                                    </p:set>
                                    <p:animEffect transition="in" filter="fade">
                                      <p:cBhvr>
                                        <p:cTn id="149" dur="1000"/>
                                        <p:tgtEl>
                                          <p:spTgt spid="29"/>
                                        </p:tgtEl>
                                      </p:cBhvr>
                                    </p:animEffect>
                                    <p:anim calcmode="lin" valueType="num">
                                      <p:cBhvr>
                                        <p:cTn id="150" dur="1000" fill="hold"/>
                                        <p:tgtEl>
                                          <p:spTgt spid="29"/>
                                        </p:tgtEl>
                                        <p:attrNameLst>
                                          <p:attrName>ppt_x</p:attrName>
                                        </p:attrNameLst>
                                      </p:cBhvr>
                                      <p:tavLst>
                                        <p:tav tm="0">
                                          <p:val>
                                            <p:strVal val="#ppt_x"/>
                                          </p:val>
                                        </p:tav>
                                        <p:tav tm="100000">
                                          <p:val>
                                            <p:strVal val="#ppt_x"/>
                                          </p:val>
                                        </p:tav>
                                      </p:tavLst>
                                    </p:anim>
                                    <p:anim calcmode="lin" valueType="num">
                                      <p:cBhvr>
                                        <p:cTn id="151" dur="1000" fill="hold"/>
                                        <p:tgtEl>
                                          <p:spTgt spid="29"/>
                                        </p:tgtEl>
                                        <p:attrNameLst>
                                          <p:attrName>ppt_y</p:attrName>
                                        </p:attrNameLst>
                                      </p:cBhvr>
                                      <p:tavLst>
                                        <p:tav tm="0">
                                          <p:val>
                                            <p:strVal val="#ppt_y-.1"/>
                                          </p:val>
                                        </p:tav>
                                        <p:tav tm="100000">
                                          <p:val>
                                            <p:strVal val="#ppt_y"/>
                                          </p:val>
                                        </p:tav>
                                      </p:tavLst>
                                    </p:anim>
                                  </p:childTnLst>
                                </p:cTn>
                              </p:par>
                            </p:childTnLst>
                          </p:cTn>
                        </p:par>
                        <p:par>
                          <p:cTn id="152" fill="hold">
                            <p:stCondLst>
                              <p:cond delay="18500"/>
                            </p:stCondLst>
                            <p:childTnLst>
                              <p:par>
                                <p:cTn id="153" presetID="10" presetClass="entr" presetSubtype="0" fill="hold" grpId="0" nodeType="afterEffect">
                                  <p:stCondLst>
                                    <p:cond delay="0"/>
                                  </p:stCondLst>
                                  <p:childTnLst>
                                    <p:set>
                                      <p:cBhvr>
                                        <p:cTn id="154" dur="1" fill="hold">
                                          <p:stCondLst>
                                            <p:cond delay="0"/>
                                          </p:stCondLst>
                                        </p:cTn>
                                        <p:tgtEl>
                                          <p:spTgt spid="55"/>
                                        </p:tgtEl>
                                        <p:attrNameLst>
                                          <p:attrName>style.visibility</p:attrName>
                                        </p:attrNameLst>
                                      </p:cBhvr>
                                      <p:to>
                                        <p:strVal val="visible"/>
                                      </p:to>
                                    </p:set>
                                    <p:animEffect transition="in" filter="fade">
                                      <p:cBhvr>
                                        <p:cTn id="155" dur="500"/>
                                        <p:tgtEl>
                                          <p:spTgt spid="55"/>
                                        </p:tgtEl>
                                      </p:cBhvr>
                                    </p:animEffect>
                                  </p:childTnLst>
                                </p:cTn>
                              </p:par>
                            </p:childTnLst>
                          </p:cTn>
                        </p:par>
                        <p:par>
                          <p:cTn id="156" fill="hold">
                            <p:stCondLst>
                              <p:cond delay="19000"/>
                            </p:stCondLst>
                            <p:childTnLst>
                              <p:par>
                                <p:cTn id="157" presetID="47" presetClass="entr" presetSubtype="0" fill="hold" nodeType="afterEffect">
                                  <p:stCondLst>
                                    <p:cond delay="0"/>
                                  </p:stCondLst>
                                  <p:childTnLst>
                                    <p:set>
                                      <p:cBhvr>
                                        <p:cTn id="158" dur="1" fill="hold">
                                          <p:stCondLst>
                                            <p:cond delay="0"/>
                                          </p:stCondLst>
                                        </p:cTn>
                                        <p:tgtEl>
                                          <p:spTgt spid="30"/>
                                        </p:tgtEl>
                                        <p:attrNameLst>
                                          <p:attrName>style.visibility</p:attrName>
                                        </p:attrNameLst>
                                      </p:cBhvr>
                                      <p:to>
                                        <p:strVal val="visible"/>
                                      </p:to>
                                    </p:set>
                                    <p:animEffect transition="in" filter="fade">
                                      <p:cBhvr>
                                        <p:cTn id="159" dur="1000"/>
                                        <p:tgtEl>
                                          <p:spTgt spid="30"/>
                                        </p:tgtEl>
                                      </p:cBhvr>
                                    </p:animEffect>
                                    <p:anim calcmode="lin" valueType="num">
                                      <p:cBhvr>
                                        <p:cTn id="160" dur="1000" fill="hold"/>
                                        <p:tgtEl>
                                          <p:spTgt spid="30"/>
                                        </p:tgtEl>
                                        <p:attrNameLst>
                                          <p:attrName>ppt_x</p:attrName>
                                        </p:attrNameLst>
                                      </p:cBhvr>
                                      <p:tavLst>
                                        <p:tav tm="0">
                                          <p:val>
                                            <p:strVal val="#ppt_x"/>
                                          </p:val>
                                        </p:tav>
                                        <p:tav tm="100000">
                                          <p:val>
                                            <p:strVal val="#ppt_x"/>
                                          </p:val>
                                        </p:tav>
                                      </p:tavLst>
                                    </p:anim>
                                    <p:anim calcmode="lin" valueType="num">
                                      <p:cBhvr>
                                        <p:cTn id="161" dur="1000" fill="hold"/>
                                        <p:tgtEl>
                                          <p:spTgt spid="30"/>
                                        </p:tgtEl>
                                        <p:attrNameLst>
                                          <p:attrName>ppt_y</p:attrName>
                                        </p:attrNameLst>
                                      </p:cBhvr>
                                      <p:tavLst>
                                        <p:tav tm="0">
                                          <p:val>
                                            <p:strVal val="#ppt_y-.1"/>
                                          </p:val>
                                        </p:tav>
                                        <p:tav tm="100000">
                                          <p:val>
                                            <p:strVal val="#ppt_y"/>
                                          </p:val>
                                        </p:tav>
                                      </p:tavLst>
                                    </p:anim>
                                  </p:childTnLst>
                                </p:cTn>
                              </p:par>
                            </p:childTnLst>
                          </p:cTn>
                        </p:par>
                        <p:par>
                          <p:cTn id="162" fill="hold">
                            <p:stCondLst>
                              <p:cond delay="20000"/>
                            </p:stCondLst>
                            <p:childTnLst>
                              <p:par>
                                <p:cTn id="163" presetID="10" presetClass="entr" presetSubtype="0" fill="hold" grpId="0" nodeType="after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fade">
                                      <p:cBhvr>
                                        <p:cTn id="165" dur="500"/>
                                        <p:tgtEl>
                                          <p:spTgt spid="56"/>
                                        </p:tgtEl>
                                      </p:cBhvr>
                                    </p:animEffect>
                                  </p:childTnLst>
                                </p:cTn>
                              </p:par>
                            </p:childTnLst>
                          </p:cTn>
                        </p:par>
                        <p:par>
                          <p:cTn id="166" fill="hold">
                            <p:stCondLst>
                              <p:cond delay="20500"/>
                            </p:stCondLst>
                            <p:childTnLst>
                              <p:par>
                                <p:cTn id="167" presetID="47" presetClass="entr" presetSubtype="0" fill="hold" nodeType="afterEffect">
                                  <p:stCondLst>
                                    <p:cond delay="0"/>
                                  </p:stCondLst>
                                  <p:childTnLst>
                                    <p:set>
                                      <p:cBhvr>
                                        <p:cTn id="168" dur="1" fill="hold">
                                          <p:stCondLst>
                                            <p:cond delay="0"/>
                                          </p:stCondLst>
                                        </p:cTn>
                                        <p:tgtEl>
                                          <p:spTgt spid="31"/>
                                        </p:tgtEl>
                                        <p:attrNameLst>
                                          <p:attrName>style.visibility</p:attrName>
                                        </p:attrNameLst>
                                      </p:cBhvr>
                                      <p:to>
                                        <p:strVal val="visible"/>
                                      </p:to>
                                    </p:set>
                                    <p:animEffect transition="in" filter="fade">
                                      <p:cBhvr>
                                        <p:cTn id="169" dur="1000"/>
                                        <p:tgtEl>
                                          <p:spTgt spid="31"/>
                                        </p:tgtEl>
                                      </p:cBhvr>
                                    </p:animEffect>
                                    <p:anim calcmode="lin" valueType="num">
                                      <p:cBhvr>
                                        <p:cTn id="170" dur="1000" fill="hold"/>
                                        <p:tgtEl>
                                          <p:spTgt spid="31"/>
                                        </p:tgtEl>
                                        <p:attrNameLst>
                                          <p:attrName>ppt_x</p:attrName>
                                        </p:attrNameLst>
                                      </p:cBhvr>
                                      <p:tavLst>
                                        <p:tav tm="0">
                                          <p:val>
                                            <p:strVal val="#ppt_x"/>
                                          </p:val>
                                        </p:tav>
                                        <p:tav tm="100000">
                                          <p:val>
                                            <p:strVal val="#ppt_x"/>
                                          </p:val>
                                        </p:tav>
                                      </p:tavLst>
                                    </p:anim>
                                    <p:anim calcmode="lin" valueType="num">
                                      <p:cBhvr>
                                        <p:cTn id="171" dur="1000" fill="hold"/>
                                        <p:tgtEl>
                                          <p:spTgt spid="31"/>
                                        </p:tgtEl>
                                        <p:attrNameLst>
                                          <p:attrName>ppt_y</p:attrName>
                                        </p:attrNameLst>
                                      </p:cBhvr>
                                      <p:tavLst>
                                        <p:tav tm="0">
                                          <p:val>
                                            <p:strVal val="#ppt_y-.1"/>
                                          </p:val>
                                        </p:tav>
                                        <p:tav tm="100000">
                                          <p:val>
                                            <p:strVal val="#ppt_y"/>
                                          </p:val>
                                        </p:tav>
                                      </p:tavLst>
                                    </p:anim>
                                  </p:childTnLst>
                                </p:cTn>
                              </p:par>
                            </p:childTnLst>
                          </p:cTn>
                        </p:par>
                        <p:par>
                          <p:cTn id="172" fill="hold">
                            <p:stCondLst>
                              <p:cond delay="21500"/>
                            </p:stCondLst>
                            <p:childTnLst>
                              <p:par>
                                <p:cTn id="173" presetID="10" presetClass="entr" presetSubtype="0" fill="hold" grpId="0" nodeType="afterEffect">
                                  <p:stCondLst>
                                    <p:cond delay="0"/>
                                  </p:stCondLst>
                                  <p:childTnLst>
                                    <p:set>
                                      <p:cBhvr>
                                        <p:cTn id="174" dur="1" fill="hold">
                                          <p:stCondLst>
                                            <p:cond delay="0"/>
                                          </p:stCondLst>
                                        </p:cTn>
                                        <p:tgtEl>
                                          <p:spTgt spid="57"/>
                                        </p:tgtEl>
                                        <p:attrNameLst>
                                          <p:attrName>style.visibility</p:attrName>
                                        </p:attrNameLst>
                                      </p:cBhvr>
                                      <p:to>
                                        <p:strVal val="visible"/>
                                      </p:to>
                                    </p:set>
                                    <p:animEffect transition="in" filter="fade">
                                      <p:cBhvr>
                                        <p:cTn id="17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3" grpId="0"/>
      <p:bldP spid="26" grpId="0"/>
      <p:bldP spid="27" grpId="0"/>
      <p:bldP spid="28" grpId="0"/>
      <p:bldP spid="54" grpId="0"/>
      <p:bldP spid="55" grpId="0"/>
      <p:bldP spid="56" grpId="0"/>
      <p:bldP spid="57" grpId="0"/>
      <p:bldP spid="58" grpId="0" animBg="1"/>
      <p:bldP spid="60" grpId="0"/>
      <p:bldP spid="61" grpId="0"/>
      <p:bldP spid="64" grpId="0" animBg="1"/>
      <p:bldP spid="65" grpId="0"/>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F17A-D2EA-45BC-BC40-A9780196CEC6}"/>
              </a:ext>
            </a:extLst>
          </p:cNvPr>
          <p:cNvSpPr>
            <a:spLocks noGrp="1"/>
          </p:cNvSpPr>
          <p:nvPr>
            <p:ph type="title"/>
          </p:nvPr>
        </p:nvSpPr>
        <p:spPr/>
        <p:txBody>
          <a:bodyPr anchor="ctr"/>
          <a:lstStyle/>
          <a:p>
            <a:r>
              <a:rPr lang="en-US"/>
              <a:t>VISITORS DATA</a:t>
            </a:r>
          </a:p>
        </p:txBody>
      </p:sp>
      <p:grpSp>
        <p:nvGrpSpPr>
          <p:cNvPr id="36" name="Group 35">
            <a:extLst>
              <a:ext uri="{FF2B5EF4-FFF2-40B4-BE49-F238E27FC236}">
                <a16:creationId xmlns:a16="http://schemas.microsoft.com/office/drawing/2014/main" id="{95E620DF-44E6-4D3A-8E86-EEDD3A179277}"/>
              </a:ext>
            </a:extLst>
          </p:cNvPr>
          <p:cNvGrpSpPr/>
          <p:nvPr/>
        </p:nvGrpSpPr>
        <p:grpSpPr>
          <a:xfrm>
            <a:off x="4817791" y="2388122"/>
            <a:ext cx="1274828" cy="1210322"/>
            <a:chOff x="2877146" y="3025947"/>
            <a:chExt cx="2494254" cy="2368046"/>
          </a:xfrm>
          <a:solidFill>
            <a:schemeClr val="bg2">
              <a:lumMod val="85000"/>
            </a:schemeClr>
          </a:solidFill>
        </p:grpSpPr>
        <p:sp>
          <p:nvSpPr>
            <p:cNvPr id="37" name="Freeform: Shape 36">
              <a:extLst>
                <a:ext uri="{FF2B5EF4-FFF2-40B4-BE49-F238E27FC236}">
                  <a16:creationId xmlns:a16="http://schemas.microsoft.com/office/drawing/2014/main" id="{30326AAF-663C-42A2-825C-C892C61906E3}"/>
                </a:ext>
              </a:extLst>
            </p:cNvPr>
            <p:cNvSpPr/>
            <p:nvPr/>
          </p:nvSpPr>
          <p:spPr>
            <a:xfrm>
              <a:off x="4439147" y="3082655"/>
              <a:ext cx="513041" cy="513041"/>
            </a:xfrm>
            <a:custGeom>
              <a:avLst/>
              <a:gdLst>
                <a:gd name="connsiteX0" fmla="*/ 517506 w 513041"/>
                <a:gd name="connsiteY0" fmla="*/ 258753 h 513041"/>
                <a:gd name="connsiteX1" fmla="*/ 258753 w 513041"/>
                <a:gd name="connsiteY1" fmla="*/ 517506 h 513041"/>
                <a:gd name="connsiteX2" fmla="*/ 0 w 513041"/>
                <a:gd name="connsiteY2" fmla="*/ 258753 h 513041"/>
                <a:gd name="connsiteX3" fmla="*/ 258753 w 513041"/>
                <a:gd name="connsiteY3" fmla="*/ 0 h 513041"/>
                <a:gd name="connsiteX4" fmla="*/ 517506 w 513041"/>
                <a:gd name="connsiteY4" fmla="*/ 258753 h 513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041" h="513041">
                  <a:moveTo>
                    <a:pt x="517506" y="258753"/>
                  </a:moveTo>
                  <a:cubicBezTo>
                    <a:pt x="517506" y="401658"/>
                    <a:pt x="401658" y="517506"/>
                    <a:pt x="258753" y="517506"/>
                  </a:cubicBezTo>
                  <a:cubicBezTo>
                    <a:pt x="115848" y="517506"/>
                    <a:pt x="0" y="401658"/>
                    <a:pt x="0" y="258753"/>
                  </a:cubicBezTo>
                  <a:cubicBezTo>
                    <a:pt x="0" y="115848"/>
                    <a:pt x="115848" y="0"/>
                    <a:pt x="258753" y="0"/>
                  </a:cubicBezTo>
                  <a:cubicBezTo>
                    <a:pt x="401658" y="0"/>
                    <a:pt x="517506" y="115848"/>
                    <a:pt x="517506" y="258753"/>
                  </a:cubicBezTo>
                  <a:close/>
                </a:path>
              </a:pathLst>
            </a:custGeom>
            <a:grpFill/>
            <a:ln w="5440"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15159713-C0CC-4A33-AFA5-2B7DF69B8A7E}"/>
                </a:ext>
              </a:extLst>
            </p:cNvPr>
            <p:cNvSpPr/>
            <p:nvPr/>
          </p:nvSpPr>
          <p:spPr>
            <a:xfrm>
              <a:off x="2877146" y="3587433"/>
              <a:ext cx="2494254" cy="1806560"/>
            </a:xfrm>
            <a:custGeom>
              <a:avLst/>
              <a:gdLst>
                <a:gd name="connsiteX0" fmla="*/ 2480137 w 2494254"/>
                <a:gd name="connsiteY0" fmla="*/ 796830 h 1806560"/>
                <a:gd name="connsiteX1" fmla="*/ 2081913 w 2494254"/>
                <a:gd name="connsiteY1" fmla="*/ 113300 h 1806560"/>
                <a:gd name="connsiteX2" fmla="*/ 1994915 w 2494254"/>
                <a:gd name="connsiteY2" fmla="*/ 57417 h 1806560"/>
                <a:gd name="connsiteX3" fmla="*/ 1655947 w 2494254"/>
                <a:gd name="connsiteY3" fmla="*/ 57417 h 1806560"/>
                <a:gd name="connsiteX4" fmla="*/ 1568948 w 2494254"/>
                <a:gd name="connsiteY4" fmla="*/ 113300 h 1806560"/>
                <a:gd name="connsiteX5" fmla="*/ 1268912 w 2494254"/>
                <a:gd name="connsiteY5" fmla="*/ 628296 h 1806560"/>
                <a:gd name="connsiteX6" fmla="*/ 935845 w 2494254"/>
                <a:gd name="connsiteY6" fmla="*/ 56604 h 1806560"/>
                <a:gd name="connsiteX7" fmla="*/ 837068 w 2494254"/>
                <a:gd name="connsiteY7" fmla="*/ 109 h 1806560"/>
                <a:gd name="connsiteX8" fmla="*/ 834901 w 2494254"/>
                <a:gd name="connsiteY8" fmla="*/ 0 h 1806560"/>
                <a:gd name="connsiteX9" fmla="*/ 514681 w 2494254"/>
                <a:gd name="connsiteY9" fmla="*/ 0 h 1806560"/>
                <a:gd name="connsiteX10" fmla="*/ 512514 w 2494254"/>
                <a:gd name="connsiteY10" fmla="*/ 109 h 1806560"/>
                <a:gd name="connsiteX11" fmla="*/ 413738 w 2494254"/>
                <a:gd name="connsiteY11" fmla="*/ 56604 h 1806560"/>
                <a:gd name="connsiteX12" fmla="*/ 15508 w 2494254"/>
                <a:gd name="connsiteY12" fmla="*/ 740128 h 1806560"/>
                <a:gd name="connsiteX13" fmla="*/ 56595 w 2494254"/>
                <a:gd name="connsiteY13" fmla="*/ 895923 h 1806560"/>
                <a:gd name="connsiteX14" fmla="*/ 113843 w 2494254"/>
                <a:gd name="connsiteY14" fmla="*/ 911429 h 1806560"/>
                <a:gd name="connsiteX15" fmla="*/ 212391 w 2494254"/>
                <a:gd name="connsiteY15" fmla="*/ 854836 h 1806560"/>
                <a:gd name="connsiteX16" fmla="*/ 388036 w 2494254"/>
                <a:gd name="connsiteY16" fmla="*/ 553348 h 1806560"/>
                <a:gd name="connsiteX17" fmla="*/ 388036 w 2494254"/>
                <a:gd name="connsiteY17" fmla="*/ 682427 h 1806560"/>
                <a:gd name="connsiteX18" fmla="*/ 309427 w 2494254"/>
                <a:gd name="connsiteY18" fmla="*/ 1248874 h 1806560"/>
                <a:gd name="connsiteX19" fmla="*/ 388042 w 2494254"/>
                <a:gd name="connsiteY19" fmla="*/ 1339152 h 1806560"/>
                <a:gd name="connsiteX20" fmla="*/ 388042 w 2494254"/>
                <a:gd name="connsiteY20" fmla="*/ 1339152 h 1806560"/>
                <a:gd name="connsiteX21" fmla="*/ 388042 w 2494254"/>
                <a:gd name="connsiteY21" fmla="*/ 1685876 h 1806560"/>
                <a:gd name="connsiteX22" fmla="*/ 503880 w 2494254"/>
                <a:gd name="connsiteY22" fmla="*/ 1808907 h 1806560"/>
                <a:gd name="connsiteX23" fmla="*/ 628500 w 2494254"/>
                <a:gd name="connsiteY23" fmla="*/ 1688757 h 1806560"/>
                <a:gd name="connsiteX24" fmla="*/ 628500 w 2494254"/>
                <a:gd name="connsiteY24" fmla="*/ 1339147 h 1806560"/>
                <a:gd name="connsiteX25" fmla="*/ 723489 w 2494254"/>
                <a:gd name="connsiteY25" fmla="*/ 1339147 h 1806560"/>
                <a:gd name="connsiteX26" fmla="*/ 723489 w 2494254"/>
                <a:gd name="connsiteY26" fmla="*/ 1685870 h 1806560"/>
                <a:gd name="connsiteX27" fmla="*/ 839338 w 2494254"/>
                <a:gd name="connsiteY27" fmla="*/ 1808902 h 1806560"/>
                <a:gd name="connsiteX28" fmla="*/ 963942 w 2494254"/>
                <a:gd name="connsiteY28" fmla="*/ 1688752 h 1806560"/>
                <a:gd name="connsiteX29" fmla="*/ 963942 w 2494254"/>
                <a:gd name="connsiteY29" fmla="*/ 1339141 h 1806560"/>
                <a:gd name="connsiteX30" fmla="*/ 963942 w 2494254"/>
                <a:gd name="connsiteY30" fmla="*/ 1339141 h 1806560"/>
                <a:gd name="connsiteX31" fmla="*/ 1042557 w 2494254"/>
                <a:gd name="connsiteY31" fmla="*/ 1248863 h 1806560"/>
                <a:gd name="connsiteX32" fmla="*/ 963942 w 2494254"/>
                <a:gd name="connsiteY32" fmla="*/ 682405 h 1806560"/>
                <a:gd name="connsiteX33" fmla="*/ 963942 w 2494254"/>
                <a:gd name="connsiteY33" fmla="*/ 557474 h 1806560"/>
                <a:gd name="connsiteX34" fmla="*/ 1137175 w 2494254"/>
                <a:gd name="connsiteY34" fmla="*/ 854825 h 1806560"/>
                <a:gd name="connsiteX35" fmla="*/ 1211801 w 2494254"/>
                <a:gd name="connsiteY35" fmla="*/ 952614 h 1806560"/>
                <a:gd name="connsiteX36" fmla="*/ 1269049 w 2494254"/>
                <a:gd name="connsiteY36" fmla="*/ 968120 h 1806560"/>
                <a:gd name="connsiteX37" fmla="*/ 1367596 w 2494254"/>
                <a:gd name="connsiteY37" fmla="*/ 911527 h 1806560"/>
                <a:gd name="connsiteX38" fmla="*/ 1538291 w 2494254"/>
                <a:gd name="connsiteY38" fmla="*/ 618531 h 1806560"/>
                <a:gd name="connsiteX39" fmla="*/ 1536649 w 2494254"/>
                <a:gd name="connsiteY39" fmla="*/ 1626980 h 1806560"/>
                <a:gd name="connsiteX40" fmla="*/ 1656869 w 2494254"/>
                <a:gd name="connsiteY40" fmla="*/ 1747206 h 1806560"/>
                <a:gd name="connsiteX41" fmla="*/ 1657694 w 2494254"/>
                <a:gd name="connsiteY41" fmla="*/ 1747162 h 1806560"/>
                <a:gd name="connsiteX42" fmla="*/ 1658523 w 2494254"/>
                <a:gd name="connsiteY42" fmla="*/ 1747206 h 1806560"/>
                <a:gd name="connsiteX43" fmla="*/ 1778755 w 2494254"/>
                <a:gd name="connsiteY43" fmla="*/ 1626980 h 1806560"/>
                <a:gd name="connsiteX44" fmla="*/ 1777107 w 2494254"/>
                <a:gd name="connsiteY44" fmla="*/ 1018496 h 1806560"/>
                <a:gd name="connsiteX45" fmla="*/ 1821441 w 2494254"/>
                <a:gd name="connsiteY45" fmla="*/ 969479 h 1806560"/>
                <a:gd name="connsiteX46" fmla="*/ 1872096 w 2494254"/>
                <a:gd name="connsiteY46" fmla="*/ 1016870 h 1806560"/>
                <a:gd name="connsiteX47" fmla="*/ 1872096 w 2494254"/>
                <a:gd name="connsiteY47" fmla="*/ 1624092 h 1806560"/>
                <a:gd name="connsiteX48" fmla="*/ 1987934 w 2494254"/>
                <a:gd name="connsiteY48" fmla="*/ 1747129 h 1806560"/>
                <a:gd name="connsiteX49" fmla="*/ 2112554 w 2494254"/>
                <a:gd name="connsiteY49" fmla="*/ 1626980 h 1806560"/>
                <a:gd name="connsiteX50" fmla="*/ 2112554 w 2494254"/>
                <a:gd name="connsiteY50" fmla="*/ 618537 h 1806560"/>
                <a:gd name="connsiteX51" fmla="*/ 2283249 w 2494254"/>
                <a:gd name="connsiteY51" fmla="*/ 911533 h 1806560"/>
                <a:gd name="connsiteX52" fmla="*/ 2381797 w 2494254"/>
                <a:gd name="connsiteY52" fmla="*/ 968125 h 1806560"/>
                <a:gd name="connsiteX53" fmla="*/ 2439045 w 2494254"/>
                <a:gd name="connsiteY53" fmla="*/ 952619 h 1806560"/>
                <a:gd name="connsiteX54" fmla="*/ 2480137 w 2494254"/>
                <a:gd name="connsiteY54" fmla="*/ 796830 h 1806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94254" h="1806560">
                  <a:moveTo>
                    <a:pt x="2480137" y="796830"/>
                  </a:moveTo>
                  <a:lnTo>
                    <a:pt x="2081913" y="113300"/>
                  </a:lnTo>
                  <a:cubicBezTo>
                    <a:pt x="2062838" y="80558"/>
                    <a:pt x="2024103" y="57417"/>
                    <a:pt x="1994915" y="57417"/>
                  </a:cubicBezTo>
                  <a:cubicBezTo>
                    <a:pt x="1987912" y="57417"/>
                    <a:pt x="1662944" y="57417"/>
                    <a:pt x="1655947" y="57417"/>
                  </a:cubicBezTo>
                  <a:cubicBezTo>
                    <a:pt x="1626758" y="57417"/>
                    <a:pt x="1588024" y="80558"/>
                    <a:pt x="1568948" y="113300"/>
                  </a:cubicBezTo>
                  <a:lnTo>
                    <a:pt x="1268912" y="628296"/>
                  </a:lnTo>
                  <a:lnTo>
                    <a:pt x="935845" y="56604"/>
                  </a:lnTo>
                  <a:cubicBezTo>
                    <a:pt x="914646" y="20211"/>
                    <a:pt x="876370" y="38"/>
                    <a:pt x="837068" y="109"/>
                  </a:cubicBezTo>
                  <a:cubicBezTo>
                    <a:pt x="836347" y="65"/>
                    <a:pt x="835632" y="0"/>
                    <a:pt x="834901" y="0"/>
                  </a:cubicBezTo>
                  <a:lnTo>
                    <a:pt x="514681" y="0"/>
                  </a:lnTo>
                  <a:cubicBezTo>
                    <a:pt x="513950" y="0"/>
                    <a:pt x="513235" y="65"/>
                    <a:pt x="512514" y="109"/>
                  </a:cubicBezTo>
                  <a:cubicBezTo>
                    <a:pt x="473212" y="33"/>
                    <a:pt x="434942" y="20205"/>
                    <a:pt x="413738" y="56604"/>
                  </a:cubicBezTo>
                  <a:lnTo>
                    <a:pt x="15508" y="740128"/>
                  </a:lnTo>
                  <a:cubicBezTo>
                    <a:pt x="-16169" y="794494"/>
                    <a:pt x="2229" y="864245"/>
                    <a:pt x="56595" y="895923"/>
                  </a:cubicBezTo>
                  <a:cubicBezTo>
                    <a:pt x="74639" y="906435"/>
                    <a:pt x="94369" y="911429"/>
                    <a:pt x="113843" y="911429"/>
                  </a:cubicBezTo>
                  <a:cubicBezTo>
                    <a:pt x="153058" y="911429"/>
                    <a:pt x="191225" y="891158"/>
                    <a:pt x="212391" y="854836"/>
                  </a:cubicBezTo>
                  <a:lnTo>
                    <a:pt x="388036" y="553348"/>
                  </a:lnTo>
                  <a:lnTo>
                    <a:pt x="388036" y="682427"/>
                  </a:lnTo>
                  <a:lnTo>
                    <a:pt x="309427" y="1248874"/>
                  </a:lnTo>
                  <a:cubicBezTo>
                    <a:pt x="302806" y="1296586"/>
                    <a:pt x="339871" y="1339152"/>
                    <a:pt x="388042" y="1339152"/>
                  </a:cubicBezTo>
                  <a:lnTo>
                    <a:pt x="388042" y="1339152"/>
                  </a:lnTo>
                  <a:lnTo>
                    <a:pt x="388042" y="1685876"/>
                  </a:lnTo>
                  <a:cubicBezTo>
                    <a:pt x="388042" y="1751065"/>
                    <a:pt x="438735" y="1806588"/>
                    <a:pt x="503880" y="1808907"/>
                  </a:cubicBezTo>
                  <a:cubicBezTo>
                    <a:pt x="572278" y="1811341"/>
                    <a:pt x="628500" y="1756615"/>
                    <a:pt x="628500" y="1688757"/>
                  </a:cubicBezTo>
                  <a:lnTo>
                    <a:pt x="628500" y="1339147"/>
                  </a:lnTo>
                  <a:lnTo>
                    <a:pt x="723489" y="1339147"/>
                  </a:lnTo>
                  <a:lnTo>
                    <a:pt x="723489" y="1685870"/>
                  </a:lnTo>
                  <a:cubicBezTo>
                    <a:pt x="723489" y="1751065"/>
                    <a:pt x="774182" y="1806588"/>
                    <a:pt x="839338" y="1808902"/>
                  </a:cubicBezTo>
                  <a:cubicBezTo>
                    <a:pt x="907736" y="1811331"/>
                    <a:pt x="963942" y="1756610"/>
                    <a:pt x="963942" y="1688752"/>
                  </a:cubicBezTo>
                  <a:lnTo>
                    <a:pt x="963942" y="1339141"/>
                  </a:lnTo>
                  <a:lnTo>
                    <a:pt x="963942" y="1339141"/>
                  </a:lnTo>
                  <a:cubicBezTo>
                    <a:pt x="1012113" y="1339141"/>
                    <a:pt x="1049178" y="1296576"/>
                    <a:pt x="1042557" y="1248863"/>
                  </a:cubicBezTo>
                  <a:lnTo>
                    <a:pt x="963942" y="682405"/>
                  </a:lnTo>
                  <a:lnTo>
                    <a:pt x="963942" y="557474"/>
                  </a:lnTo>
                  <a:lnTo>
                    <a:pt x="1137175" y="854825"/>
                  </a:lnTo>
                  <a:cubicBezTo>
                    <a:pt x="1143070" y="864933"/>
                    <a:pt x="1183971" y="936399"/>
                    <a:pt x="1211801" y="952614"/>
                  </a:cubicBezTo>
                  <a:cubicBezTo>
                    <a:pt x="1229844" y="963120"/>
                    <a:pt x="1249575" y="968120"/>
                    <a:pt x="1269049" y="968120"/>
                  </a:cubicBezTo>
                  <a:cubicBezTo>
                    <a:pt x="1308263" y="968120"/>
                    <a:pt x="1346430" y="947855"/>
                    <a:pt x="1367596" y="911527"/>
                  </a:cubicBezTo>
                  <a:lnTo>
                    <a:pt x="1538291" y="618531"/>
                  </a:lnTo>
                  <a:lnTo>
                    <a:pt x="1536649" y="1626980"/>
                  </a:lnTo>
                  <a:cubicBezTo>
                    <a:pt x="1536649" y="1693380"/>
                    <a:pt x="1590469" y="1747206"/>
                    <a:pt x="1656869" y="1747206"/>
                  </a:cubicBezTo>
                  <a:cubicBezTo>
                    <a:pt x="1657148" y="1747206"/>
                    <a:pt x="1657415" y="1747168"/>
                    <a:pt x="1657694" y="1747162"/>
                  </a:cubicBezTo>
                  <a:cubicBezTo>
                    <a:pt x="1657972" y="1747162"/>
                    <a:pt x="1658239" y="1747206"/>
                    <a:pt x="1658523" y="1747206"/>
                  </a:cubicBezTo>
                  <a:cubicBezTo>
                    <a:pt x="1724924" y="1747206"/>
                    <a:pt x="1778755" y="1693380"/>
                    <a:pt x="1778755" y="1626980"/>
                  </a:cubicBezTo>
                  <a:lnTo>
                    <a:pt x="1777107" y="1018496"/>
                  </a:lnTo>
                  <a:cubicBezTo>
                    <a:pt x="1777107" y="993199"/>
                    <a:pt x="1796193" y="971111"/>
                    <a:pt x="1821441" y="969479"/>
                  </a:cubicBezTo>
                  <a:cubicBezTo>
                    <a:pt x="1849102" y="967689"/>
                    <a:pt x="1872096" y="989591"/>
                    <a:pt x="1872096" y="1016870"/>
                  </a:cubicBezTo>
                  <a:lnTo>
                    <a:pt x="1872096" y="1624092"/>
                  </a:lnTo>
                  <a:cubicBezTo>
                    <a:pt x="1872096" y="1689281"/>
                    <a:pt x="1922789" y="1744804"/>
                    <a:pt x="1987934" y="1747129"/>
                  </a:cubicBezTo>
                  <a:cubicBezTo>
                    <a:pt x="2056332" y="1749564"/>
                    <a:pt x="2112554" y="1694838"/>
                    <a:pt x="2112554" y="1626980"/>
                  </a:cubicBezTo>
                  <a:lnTo>
                    <a:pt x="2112554" y="618537"/>
                  </a:lnTo>
                  <a:lnTo>
                    <a:pt x="2283249" y="911533"/>
                  </a:lnTo>
                  <a:cubicBezTo>
                    <a:pt x="2304415" y="947860"/>
                    <a:pt x="2342582" y="968125"/>
                    <a:pt x="2381797" y="968125"/>
                  </a:cubicBezTo>
                  <a:cubicBezTo>
                    <a:pt x="2401271" y="968125"/>
                    <a:pt x="2421006" y="963126"/>
                    <a:pt x="2439045" y="952619"/>
                  </a:cubicBezTo>
                  <a:cubicBezTo>
                    <a:pt x="2493416" y="920942"/>
                    <a:pt x="2511809" y="851190"/>
                    <a:pt x="2480137" y="796830"/>
                  </a:cubicBezTo>
                  <a:close/>
                </a:path>
              </a:pathLst>
            </a:custGeom>
            <a:grpFill/>
            <a:ln w="5440"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1B95040B-E417-4425-B311-D3609FE8DDA0}"/>
                </a:ext>
              </a:extLst>
            </p:cNvPr>
            <p:cNvSpPr/>
            <p:nvPr/>
          </p:nvSpPr>
          <p:spPr>
            <a:xfrm>
              <a:off x="3075855" y="3025947"/>
              <a:ext cx="960588" cy="513041"/>
            </a:xfrm>
            <a:custGeom>
              <a:avLst/>
              <a:gdLst>
                <a:gd name="connsiteX0" fmla="*/ 71684 w 960587"/>
                <a:gd name="connsiteY0" fmla="*/ 512375 h 513041"/>
                <a:gd name="connsiteX1" fmla="*/ 135732 w 960587"/>
                <a:gd name="connsiteY1" fmla="*/ 506666 h 513041"/>
                <a:gd name="connsiteX2" fmla="*/ 191310 w 960587"/>
                <a:gd name="connsiteY2" fmla="*/ 432685 h 513041"/>
                <a:gd name="connsiteX3" fmla="*/ 222540 w 960587"/>
                <a:gd name="connsiteY3" fmla="*/ 252755 h 513041"/>
                <a:gd name="connsiteX4" fmla="*/ 222387 w 960587"/>
                <a:gd name="connsiteY4" fmla="*/ 258753 h 513041"/>
                <a:gd name="connsiteX5" fmla="*/ 481134 w 960587"/>
                <a:gd name="connsiteY5" fmla="*/ 517500 h 513041"/>
                <a:gd name="connsiteX6" fmla="*/ 739876 w 960587"/>
                <a:gd name="connsiteY6" fmla="*/ 258753 h 513041"/>
                <a:gd name="connsiteX7" fmla="*/ 739718 w 960587"/>
                <a:gd name="connsiteY7" fmla="*/ 252755 h 513041"/>
                <a:gd name="connsiteX8" fmla="*/ 770943 w 960587"/>
                <a:gd name="connsiteY8" fmla="*/ 432685 h 513041"/>
                <a:gd name="connsiteX9" fmla="*/ 826526 w 960587"/>
                <a:gd name="connsiteY9" fmla="*/ 506666 h 513041"/>
                <a:gd name="connsiteX10" fmla="*/ 890569 w 960587"/>
                <a:gd name="connsiteY10" fmla="*/ 512375 h 513041"/>
                <a:gd name="connsiteX11" fmla="*/ 958055 w 960587"/>
                <a:gd name="connsiteY11" fmla="*/ 456962 h 513041"/>
                <a:gd name="connsiteX12" fmla="*/ 918928 w 960587"/>
                <a:gd name="connsiteY12" fmla="*/ 202902 h 513041"/>
                <a:gd name="connsiteX13" fmla="*/ 710971 w 960587"/>
                <a:gd name="connsiteY13" fmla="*/ 139962 h 513041"/>
                <a:gd name="connsiteX14" fmla="*/ 481140 w 960587"/>
                <a:gd name="connsiteY14" fmla="*/ 0 h 513041"/>
                <a:gd name="connsiteX15" fmla="*/ 251297 w 960587"/>
                <a:gd name="connsiteY15" fmla="*/ 139962 h 513041"/>
                <a:gd name="connsiteX16" fmla="*/ 43341 w 960587"/>
                <a:gd name="connsiteY16" fmla="*/ 202902 h 513041"/>
                <a:gd name="connsiteX17" fmla="*/ 4202 w 960587"/>
                <a:gd name="connsiteY17" fmla="*/ 456962 h 513041"/>
                <a:gd name="connsiteX18" fmla="*/ 71684 w 960587"/>
                <a:gd name="connsiteY18" fmla="*/ 512375 h 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0587" h="513041">
                  <a:moveTo>
                    <a:pt x="71684" y="512375"/>
                  </a:moveTo>
                  <a:lnTo>
                    <a:pt x="135732" y="506666"/>
                  </a:lnTo>
                  <a:cubicBezTo>
                    <a:pt x="172562" y="503386"/>
                    <a:pt x="198519" y="468958"/>
                    <a:pt x="191310" y="432685"/>
                  </a:cubicBezTo>
                  <a:cubicBezTo>
                    <a:pt x="180317" y="377255"/>
                    <a:pt x="176519" y="300326"/>
                    <a:pt x="222540" y="252755"/>
                  </a:cubicBezTo>
                  <a:cubicBezTo>
                    <a:pt x="222490" y="254758"/>
                    <a:pt x="222387" y="256744"/>
                    <a:pt x="222387" y="258753"/>
                  </a:cubicBezTo>
                  <a:cubicBezTo>
                    <a:pt x="222387" y="401651"/>
                    <a:pt x="338236" y="517500"/>
                    <a:pt x="481134" y="517500"/>
                  </a:cubicBezTo>
                  <a:cubicBezTo>
                    <a:pt x="624027" y="517500"/>
                    <a:pt x="739876" y="401651"/>
                    <a:pt x="739876" y="258753"/>
                  </a:cubicBezTo>
                  <a:cubicBezTo>
                    <a:pt x="739876" y="256744"/>
                    <a:pt x="739773" y="254758"/>
                    <a:pt x="739718" y="252755"/>
                  </a:cubicBezTo>
                  <a:cubicBezTo>
                    <a:pt x="785744" y="300331"/>
                    <a:pt x="781940" y="377255"/>
                    <a:pt x="770943" y="432685"/>
                  </a:cubicBezTo>
                  <a:cubicBezTo>
                    <a:pt x="763749" y="468958"/>
                    <a:pt x="789696" y="503386"/>
                    <a:pt x="826526" y="506666"/>
                  </a:cubicBezTo>
                  <a:lnTo>
                    <a:pt x="890569" y="512375"/>
                  </a:lnTo>
                  <a:cubicBezTo>
                    <a:pt x="924424" y="515394"/>
                    <a:pt x="954431" y="490757"/>
                    <a:pt x="958055" y="456962"/>
                  </a:cubicBezTo>
                  <a:cubicBezTo>
                    <a:pt x="966870" y="374902"/>
                    <a:pt x="965336" y="251789"/>
                    <a:pt x="918928" y="202902"/>
                  </a:cubicBezTo>
                  <a:cubicBezTo>
                    <a:pt x="850426" y="130744"/>
                    <a:pt x="765703" y="130012"/>
                    <a:pt x="710971" y="139962"/>
                  </a:cubicBezTo>
                  <a:cubicBezTo>
                    <a:pt x="667930" y="56844"/>
                    <a:pt x="581199" y="0"/>
                    <a:pt x="481140" y="0"/>
                  </a:cubicBezTo>
                  <a:cubicBezTo>
                    <a:pt x="381080" y="0"/>
                    <a:pt x="294344" y="56838"/>
                    <a:pt x="251297" y="139962"/>
                  </a:cubicBezTo>
                  <a:cubicBezTo>
                    <a:pt x="196571" y="130018"/>
                    <a:pt x="111832" y="130744"/>
                    <a:pt x="43341" y="202902"/>
                  </a:cubicBezTo>
                  <a:cubicBezTo>
                    <a:pt x="-3057" y="251789"/>
                    <a:pt x="-4590" y="374908"/>
                    <a:pt x="4202" y="456962"/>
                  </a:cubicBezTo>
                  <a:cubicBezTo>
                    <a:pt x="7832" y="490757"/>
                    <a:pt x="37834" y="515394"/>
                    <a:pt x="71684" y="512375"/>
                  </a:cubicBezTo>
                  <a:close/>
                </a:path>
              </a:pathLst>
            </a:custGeom>
            <a:grpFill/>
            <a:ln w="5440" cap="flat">
              <a:noFill/>
              <a:prstDash val="solid"/>
              <a:miter/>
            </a:ln>
          </p:spPr>
          <p:txBody>
            <a:bodyPr rtlCol="0" anchor="ctr"/>
            <a:lstStyle/>
            <a:p>
              <a:endParaRPr lang="en-US" sz="1350"/>
            </a:p>
          </p:txBody>
        </p:sp>
      </p:grpSp>
      <p:sp>
        <p:nvSpPr>
          <p:cNvPr id="49" name="Rectangle 48">
            <a:extLst>
              <a:ext uri="{FF2B5EF4-FFF2-40B4-BE49-F238E27FC236}">
                <a16:creationId xmlns:a16="http://schemas.microsoft.com/office/drawing/2014/main" id="{FD0DE9FA-3B2E-4389-BFD0-DDA3B6DD5DDC}"/>
              </a:ext>
            </a:extLst>
          </p:cNvPr>
          <p:cNvSpPr/>
          <p:nvPr/>
        </p:nvSpPr>
        <p:spPr>
          <a:xfrm>
            <a:off x="4757443" y="2624918"/>
            <a:ext cx="1395524" cy="10924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Freeform: Shape 47">
            <a:extLst>
              <a:ext uri="{FF2B5EF4-FFF2-40B4-BE49-F238E27FC236}">
                <a16:creationId xmlns:a16="http://schemas.microsoft.com/office/drawing/2014/main" id="{DB45B7B5-22BC-412F-8AD7-841426A03BBF}"/>
              </a:ext>
            </a:extLst>
          </p:cNvPr>
          <p:cNvSpPr/>
          <p:nvPr/>
        </p:nvSpPr>
        <p:spPr>
          <a:xfrm>
            <a:off x="4682862" y="2207437"/>
            <a:ext cx="1544685" cy="1571690"/>
          </a:xfrm>
          <a:custGeom>
            <a:avLst/>
            <a:gdLst>
              <a:gd name="connsiteX0" fmla="*/ 783486 w 3040912"/>
              <a:gd name="connsiteY0" fmla="*/ 920654 h 3094074"/>
              <a:gd name="connsiteX1" fmla="*/ 781305 w 3040912"/>
              <a:gd name="connsiteY1" fmla="*/ 920764 h 3094074"/>
              <a:gd name="connsiteX2" fmla="*/ 681919 w 3040912"/>
              <a:gd name="connsiteY2" fmla="*/ 977608 h 3094074"/>
              <a:gd name="connsiteX3" fmla="*/ 281229 w 3040912"/>
              <a:gd name="connsiteY3" fmla="*/ 1665355 h 3094074"/>
              <a:gd name="connsiteX4" fmla="*/ 322570 w 3040912"/>
              <a:gd name="connsiteY4" fmla="*/ 1822112 h 3094074"/>
              <a:gd name="connsiteX5" fmla="*/ 380171 w 3040912"/>
              <a:gd name="connsiteY5" fmla="*/ 1837714 h 3094074"/>
              <a:gd name="connsiteX6" fmla="*/ 479328 w 3040912"/>
              <a:gd name="connsiteY6" fmla="*/ 1780771 h 3094074"/>
              <a:gd name="connsiteX7" fmla="*/ 656058 w 3040912"/>
              <a:gd name="connsiteY7" fmla="*/ 1477421 h 3094074"/>
              <a:gd name="connsiteX8" fmla="*/ 656058 w 3040912"/>
              <a:gd name="connsiteY8" fmla="*/ 1607297 h 3094074"/>
              <a:gd name="connsiteX9" fmla="*/ 576964 w 3040912"/>
              <a:gd name="connsiteY9" fmla="*/ 2177244 h 3094074"/>
              <a:gd name="connsiteX10" fmla="*/ 656064 w 3040912"/>
              <a:gd name="connsiteY10" fmla="*/ 2268080 h 3094074"/>
              <a:gd name="connsiteX11" fmla="*/ 656064 w 3040912"/>
              <a:gd name="connsiteY11" fmla="*/ 2616946 h 3094074"/>
              <a:gd name="connsiteX12" fmla="*/ 772618 w 3040912"/>
              <a:gd name="connsiteY12" fmla="*/ 2740737 h 3094074"/>
              <a:gd name="connsiteX13" fmla="*/ 898008 w 3040912"/>
              <a:gd name="connsiteY13" fmla="*/ 2619844 h 3094074"/>
              <a:gd name="connsiteX14" fmla="*/ 898008 w 3040912"/>
              <a:gd name="connsiteY14" fmla="*/ 2268074 h 3094074"/>
              <a:gd name="connsiteX15" fmla="*/ 993584 w 3040912"/>
              <a:gd name="connsiteY15" fmla="*/ 2268074 h 3094074"/>
              <a:gd name="connsiteX16" fmla="*/ 993584 w 3040912"/>
              <a:gd name="connsiteY16" fmla="*/ 2616940 h 3094074"/>
              <a:gd name="connsiteX17" fmla="*/ 1110148 w 3040912"/>
              <a:gd name="connsiteY17" fmla="*/ 2740732 h 3094074"/>
              <a:gd name="connsiteX18" fmla="*/ 1235522 w 3040912"/>
              <a:gd name="connsiteY18" fmla="*/ 2619839 h 3094074"/>
              <a:gd name="connsiteX19" fmla="*/ 1235522 w 3040912"/>
              <a:gd name="connsiteY19" fmla="*/ 2268068 h 3094074"/>
              <a:gd name="connsiteX20" fmla="*/ 1314623 w 3040912"/>
              <a:gd name="connsiteY20" fmla="*/ 2177233 h 3094074"/>
              <a:gd name="connsiteX21" fmla="*/ 1235522 w 3040912"/>
              <a:gd name="connsiteY21" fmla="*/ 1607275 h 3094074"/>
              <a:gd name="connsiteX22" fmla="*/ 1235522 w 3040912"/>
              <a:gd name="connsiteY22" fmla="*/ 1481572 h 3094074"/>
              <a:gd name="connsiteX23" fmla="*/ 1409825 w 3040912"/>
              <a:gd name="connsiteY23" fmla="*/ 1780760 h 3094074"/>
              <a:gd name="connsiteX24" fmla="*/ 1484912 w 3040912"/>
              <a:gd name="connsiteY24" fmla="*/ 1879153 h 3094074"/>
              <a:gd name="connsiteX25" fmla="*/ 1542514 w 3040912"/>
              <a:gd name="connsiteY25" fmla="*/ 1894755 h 3094074"/>
              <a:gd name="connsiteX26" fmla="*/ 1641670 w 3040912"/>
              <a:gd name="connsiteY26" fmla="*/ 1837813 h 3094074"/>
              <a:gd name="connsiteX27" fmla="*/ 1813419 w 3040912"/>
              <a:gd name="connsiteY27" fmla="*/ 1543006 h 3094074"/>
              <a:gd name="connsiteX28" fmla="*/ 1811767 w 3040912"/>
              <a:gd name="connsiteY28" fmla="*/ 2557686 h 3094074"/>
              <a:gd name="connsiteX29" fmla="*/ 1932730 w 3040912"/>
              <a:gd name="connsiteY29" fmla="*/ 2678654 h 3094074"/>
              <a:gd name="connsiteX30" fmla="*/ 1933560 w 3040912"/>
              <a:gd name="connsiteY30" fmla="*/ 2678610 h 3094074"/>
              <a:gd name="connsiteX31" fmla="*/ 1934394 w 3040912"/>
              <a:gd name="connsiteY31" fmla="*/ 2678654 h 3094074"/>
              <a:gd name="connsiteX32" fmla="*/ 2055369 w 3040912"/>
              <a:gd name="connsiteY32" fmla="*/ 2557686 h 3094074"/>
              <a:gd name="connsiteX33" fmla="*/ 2053711 w 3040912"/>
              <a:gd name="connsiteY33" fmla="*/ 1945442 h 3094074"/>
              <a:gd name="connsiteX34" fmla="*/ 2098319 w 3040912"/>
              <a:gd name="connsiteY34" fmla="*/ 1896123 h 3094074"/>
              <a:gd name="connsiteX35" fmla="*/ 2149287 w 3040912"/>
              <a:gd name="connsiteY35" fmla="*/ 1943806 h 3094074"/>
              <a:gd name="connsiteX36" fmla="*/ 2149287 w 3040912"/>
              <a:gd name="connsiteY36" fmla="*/ 2554780 h 3094074"/>
              <a:gd name="connsiteX37" fmla="*/ 2265840 w 3040912"/>
              <a:gd name="connsiteY37" fmla="*/ 2678577 h 3094074"/>
              <a:gd name="connsiteX38" fmla="*/ 2391230 w 3040912"/>
              <a:gd name="connsiteY38" fmla="*/ 2557686 h 3094074"/>
              <a:gd name="connsiteX39" fmla="*/ 2391230 w 3040912"/>
              <a:gd name="connsiteY39" fmla="*/ 1543013 h 3094074"/>
              <a:gd name="connsiteX40" fmla="*/ 2562980 w 3040912"/>
              <a:gd name="connsiteY40" fmla="*/ 1837819 h 3094074"/>
              <a:gd name="connsiteX41" fmla="*/ 2662136 w 3040912"/>
              <a:gd name="connsiteY41" fmla="*/ 1894760 h 3094074"/>
              <a:gd name="connsiteX42" fmla="*/ 2719738 w 3040912"/>
              <a:gd name="connsiteY42" fmla="*/ 1879158 h 3094074"/>
              <a:gd name="connsiteX43" fmla="*/ 2761084 w 3040912"/>
              <a:gd name="connsiteY43" fmla="*/ 1722407 h 3094074"/>
              <a:gd name="connsiteX44" fmla="*/ 2360400 w 3040912"/>
              <a:gd name="connsiteY44" fmla="*/ 1034654 h 3094074"/>
              <a:gd name="connsiteX45" fmla="*/ 2272864 w 3040912"/>
              <a:gd name="connsiteY45" fmla="*/ 978426 h 3094074"/>
              <a:gd name="connsiteX46" fmla="*/ 1931802 w 3040912"/>
              <a:gd name="connsiteY46" fmla="*/ 978426 h 3094074"/>
              <a:gd name="connsiteX47" fmla="*/ 1844266 w 3040912"/>
              <a:gd name="connsiteY47" fmla="*/ 1034654 h 3094074"/>
              <a:gd name="connsiteX48" fmla="*/ 1542376 w 3040912"/>
              <a:gd name="connsiteY48" fmla="*/ 1552832 h 3094074"/>
              <a:gd name="connsiteX49" fmla="*/ 1207252 w 3040912"/>
              <a:gd name="connsiteY49" fmla="*/ 977608 h 3094074"/>
              <a:gd name="connsiteX50" fmla="*/ 1107864 w 3040912"/>
              <a:gd name="connsiteY50" fmla="*/ 920764 h 3094074"/>
              <a:gd name="connsiteX51" fmla="*/ 1105684 w 3040912"/>
              <a:gd name="connsiteY51" fmla="*/ 920654 h 3094074"/>
              <a:gd name="connsiteX52" fmla="*/ 2097627 w 3040912"/>
              <a:gd name="connsiteY52" fmla="*/ 412757 h 3094074"/>
              <a:gd name="connsiteX53" fmla="*/ 1837276 w 3040912"/>
              <a:gd name="connsiteY53" fmla="*/ 673109 h 3094074"/>
              <a:gd name="connsiteX54" fmla="*/ 2097627 w 3040912"/>
              <a:gd name="connsiteY54" fmla="*/ 933461 h 3094074"/>
              <a:gd name="connsiteX55" fmla="*/ 2357979 w 3040912"/>
              <a:gd name="connsiteY55" fmla="*/ 673109 h 3094074"/>
              <a:gd name="connsiteX56" fmla="*/ 2097627 w 3040912"/>
              <a:gd name="connsiteY56" fmla="*/ 412757 h 3094074"/>
              <a:gd name="connsiteX57" fmla="*/ 949675 w 3040912"/>
              <a:gd name="connsiteY57" fmla="*/ 355699 h 3094074"/>
              <a:gd name="connsiteX58" fmla="*/ 718412 w 3040912"/>
              <a:gd name="connsiteY58" fmla="*/ 496526 h 3094074"/>
              <a:gd name="connsiteX59" fmla="*/ 509171 w 3040912"/>
              <a:gd name="connsiteY59" fmla="*/ 559855 h 3094074"/>
              <a:gd name="connsiteX60" fmla="*/ 469790 w 3040912"/>
              <a:gd name="connsiteY60" fmla="*/ 815485 h 3094074"/>
              <a:gd name="connsiteX61" fmla="*/ 537689 w 3040912"/>
              <a:gd name="connsiteY61" fmla="*/ 871240 h 3094074"/>
              <a:gd name="connsiteX62" fmla="*/ 602133 w 3040912"/>
              <a:gd name="connsiteY62" fmla="*/ 865496 h 3094074"/>
              <a:gd name="connsiteX63" fmla="*/ 658054 w 3040912"/>
              <a:gd name="connsiteY63" fmla="*/ 791058 h 3094074"/>
              <a:gd name="connsiteX64" fmla="*/ 689477 w 3040912"/>
              <a:gd name="connsiteY64" fmla="*/ 610016 h 3094074"/>
              <a:gd name="connsiteX65" fmla="*/ 689323 w 3040912"/>
              <a:gd name="connsiteY65" fmla="*/ 616051 h 3094074"/>
              <a:gd name="connsiteX66" fmla="*/ 949669 w 3040912"/>
              <a:gd name="connsiteY66" fmla="*/ 876397 h 3094074"/>
              <a:gd name="connsiteX67" fmla="*/ 1210009 w 3040912"/>
              <a:gd name="connsiteY67" fmla="*/ 616051 h 3094074"/>
              <a:gd name="connsiteX68" fmla="*/ 1209851 w 3040912"/>
              <a:gd name="connsiteY68" fmla="*/ 610016 h 3094074"/>
              <a:gd name="connsiteX69" fmla="*/ 1241268 w 3040912"/>
              <a:gd name="connsiteY69" fmla="*/ 791058 h 3094074"/>
              <a:gd name="connsiteX70" fmla="*/ 1297195 w 3040912"/>
              <a:gd name="connsiteY70" fmla="*/ 865496 h 3094074"/>
              <a:gd name="connsiteX71" fmla="*/ 1361634 w 3040912"/>
              <a:gd name="connsiteY71" fmla="*/ 871240 h 3094074"/>
              <a:gd name="connsiteX72" fmla="*/ 1429537 w 3040912"/>
              <a:gd name="connsiteY72" fmla="*/ 815485 h 3094074"/>
              <a:gd name="connsiteX73" fmla="*/ 1390168 w 3040912"/>
              <a:gd name="connsiteY73" fmla="*/ 559855 h 3094074"/>
              <a:gd name="connsiteX74" fmla="*/ 1180926 w 3040912"/>
              <a:gd name="connsiteY74" fmla="*/ 496526 h 3094074"/>
              <a:gd name="connsiteX75" fmla="*/ 949675 w 3040912"/>
              <a:gd name="connsiteY75" fmla="*/ 355699 h 3094074"/>
              <a:gd name="connsiteX76" fmla="*/ 0 w 3040912"/>
              <a:gd name="connsiteY76" fmla="*/ 0 h 3094074"/>
              <a:gd name="connsiteX77" fmla="*/ 3040912 w 3040912"/>
              <a:gd name="connsiteY77" fmla="*/ 0 h 3094074"/>
              <a:gd name="connsiteX78" fmla="*/ 3040912 w 3040912"/>
              <a:gd name="connsiteY78" fmla="*/ 3094074 h 3094074"/>
              <a:gd name="connsiteX79" fmla="*/ 0 w 3040912"/>
              <a:gd name="connsiteY79"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040912" h="3094074">
                <a:moveTo>
                  <a:pt x="783486" y="920654"/>
                </a:moveTo>
                <a:cubicBezTo>
                  <a:pt x="782750" y="920654"/>
                  <a:pt x="782031" y="920720"/>
                  <a:pt x="781305" y="920764"/>
                </a:cubicBezTo>
                <a:cubicBezTo>
                  <a:pt x="741760" y="920687"/>
                  <a:pt x="703254" y="940984"/>
                  <a:pt x="681919" y="977608"/>
                </a:cubicBezTo>
                <a:lnTo>
                  <a:pt x="281229" y="1665355"/>
                </a:lnTo>
                <a:cubicBezTo>
                  <a:pt x="249356" y="1720057"/>
                  <a:pt x="267868" y="1790238"/>
                  <a:pt x="322570" y="1822112"/>
                </a:cubicBezTo>
                <a:cubicBezTo>
                  <a:pt x="340725" y="1832689"/>
                  <a:pt x="360577" y="1837714"/>
                  <a:pt x="380171" y="1837714"/>
                </a:cubicBezTo>
                <a:cubicBezTo>
                  <a:pt x="419629" y="1837714"/>
                  <a:pt x="458031" y="1817318"/>
                  <a:pt x="479328" y="1780771"/>
                </a:cubicBezTo>
                <a:lnTo>
                  <a:pt x="656058" y="1477421"/>
                </a:lnTo>
                <a:lnTo>
                  <a:pt x="656058" y="1607297"/>
                </a:lnTo>
                <a:lnTo>
                  <a:pt x="576964" y="2177244"/>
                </a:lnTo>
                <a:cubicBezTo>
                  <a:pt x="570302" y="2225251"/>
                  <a:pt x="607596" y="2268080"/>
                  <a:pt x="656064" y="2268080"/>
                </a:cubicBezTo>
                <a:lnTo>
                  <a:pt x="656064" y="2616946"/>
                </a:lnTo>
                <a:cubicBezTo>
                  <a:pt x="656064" y="2682537"/>
                  <a:pt x="707070" y="2738403"/>
                  <a:pt x="772618" y="2740737"/>
                </a:cubicBezTo>
                <a:cubicBezTo>
                  <a:pt x="841439" y="2743186"/>
                  <a:pt x="898008" y="2688122"/>
                  <a:pt x="898008" y="2619844"/>
                </a:cubicBezTo>
                <a:lnTo>
                  <a:pt x="898008" y="2268074"/>
                </a:lnTo>
                <a:lnTo>
                  <a:pt x="993584" y="2268074"/>
                </a:lnTo>
                <a:lnTo>
                  <a:pt x="993584" y="2616940"/>
                </a:lnTo>
                <a:cubicBezTo>
                  <a:pt x="993584" y="2682537"/>
                  <a:pt x="1044590" y="2738403"/>
                  <a:pt x="1110148" y="2740732"/>
                </a:cubicBezTo>
                <a:cubicBezTo>
                  <a:pt x="1178969" y="2743176"/>
                  <a:pt x="1235522" y="2688117"/>
                  <a:pt x="1235522" y="2619839"/>
                </a:cubicBezTo>
                <a:lnTo>
                  <a:pt x="1235522" y="2268068"/>
                </a:lnTo>
                <a:cubicBezTo>
                  <a:pt x="1283991" y="2268068"/>
                  <a:pt x="1321285" y="2225240"/>
                  <a:pt x="1314623" y="2177233"/>
                </a:cubicBezTo>
                <a:lnTo>
                  <a:pt x="1235522" y="1607275"/>
                </a:lnTo>
                <a:lnTo>
                  <a:pt x="1235522" y="1481572"/>
                </a:lnTo>
                <a:lnTo>
                  <a:pt x="1409825" y="1780760"/>
                </a:lnTo>
                <a:cubicBezTo>
                  <a:pt x="1415757" y="1790931"/>
                  <a:pt x="1456911" y="1862838"/>
                  <a:pt x="1484912" y="1879153"/>
                </a:cubicBezTo>
                <a:cubicBezTo>
                  <a:pt x="1503067" y="1889724"/>
                  <a:pt x="1522920" y="1894755"/>
                  <a:pt x="1542514" y="1894755"/>
                </a:cubicBezTo>
                <a:cubicBezTo>
                  <a:pt x="1581970" y="1894755"/>
                  <a:pt x="1620373" y="1874365"/>
                  <a:pt x="1641670" y="1837813"/>
                </a:cubicBezTo>
                <a:lnTo>
                  <a:pt x="1813419" y="1543006"/>
                </a:lnTo>
                <a:lnTo>
                  <a:pt x="1811767" y="2557686"/>
                </a:lnTo>
                <a:cubicBezTo>
                  <a:pt x="1811767" y="2624496"/>
                  <a:pt x="1865920" y="2678654"/>
                  <a:pt x="1932730" y="2678654"/>
                </a:cubicBezTo>
                <a:cubicBezTo>
                  <a:pt x="1933011" y="2678654"/>
                  <a:pt x="1933279" y="2678616"/>
                  <a:pt x="1933560" y="2678610"/>
                </a:cubicBezTo>
                <a:cubicBezTo>
                  <a:pt x="1933840" y="2678610"/>
                  <a:pt x="1934108" y="2678654"/>
                  <a:pt x="1934394" y="2678654"/>
                </a:cubicBezTo>
                <a:cubicBezTo>
                  <a:pt x="2001205" y="2678654"/>
                  <a:pt x="2055369" y="2624496"/>
                  <a:pt x="2055369" y="2557686"/>
                </a:cubicBezTo>
                <a:lnTo>
                  <a:pt x="2053711" y="1945442"/>
                </a:lnTo>
                <a:cubicBezTo>
                  <a:pt x="2053711" y="1919989"/>
                  <a:pt x="2072915" y="1897765"/>
                  <a:pt x="2098319" y="1896123"/>
                </a:cubicBezTo>
                <a:cubicBezTo>
                  <a:pt x="2126151" y="1894322"/>
                  <a:pt x="2149287" y="1916359"/>
                  <a:pt x="2149287" y="1943806"/>
                </a:cubicBezTo>
                <a:lnTo>
                  <a:pt x="2149287" y="2554780"/>
                </a:lnTo>
                <a:cubicBezTo>
                  <a:pt x="2149287" y="2620372"/>
                  <a:pt x="2200293" y="2676238"/>
                  <a:pt x="2265840" y="2678577"/>
                </a:cubicBezTo>
                <a:cubicBezTo>
                  <a:pt x="2334661" y="2681027"/>
                  <a:pt x="2391230" y="2625963"/>
                  <a:pt x="2391230" y="2557686"/>
                </a:cubicBezTo>
                <a:lnTo>
                  <a:pt x="2391230" y="1543013"/>
                </a:lnTo>
                <a:lnTo>
                  <a:pt x="2562980" y="1837819"/>
                </a:lnTo>
                <a:cubicBezTo>
                  <a:pt x="2584276" y="1874370"/>
                  <a:pt x="2622679" y="1894760"/>
                  <a:pt x="2662136" y="1894760"/>
                </a:cubicBezTo>
                <a:cubicBezTo>
                  <a:pt x="2681731" y="1894760"/>
                  <a:pt x="2701588" y="1889730"/>
                  <a:pt x="2719738" y="1879158"/>
                </a:cubicBezTo>
                <a:cubicBezTo>
                  <a:pt x="2774445" y="1847286"/>
                  <a:pt x="2792952" y="1777103"/>
                  <a:pt x="2761084" y="1722407"/>
                </a:cubicBezTo>
                <a:lnTo>
                  <a:pt x="2360400" y="1034654"/>
                </a:lnTo>
                <a:cubicBezTo>
                  <a:pt x="2341207" y="1001710"/>
                  <a:pt x="2302233" y="978426"/>
                  <a:pt x="2272864" y="978426"/>
                </a:cubicBezTo>
                <a:cubicBezTo>
                  <a:pt x="2265818" y="978426"/>
                  <a:pt x="1938843" y="978426"/>
                  <a:pt x="1931802" y="978426"/>
                </a:cubicBezTo>
                <a:cubicBezTo>
                  <a:pt x="1902433" y="978426"/>
                  <a:pt x="1863460" y="1001710"/>
                  <a:pt x="1844266" y="1034654"/>
                </a:cubicBezTo>
                <a:lnTo>
                  <a:pt x="1542376" y="1552832"/>
                </a:lnTo>
                <a:lnTo>
                  <a:pt x="1207252" y="977608"/>
                </a:lnTo>
                <a:cubicBezTo>
                  <a:pt x="1185922" y="940990"/>
                  <a:pt x="1147409" y="920692"/>
                  <a:pt x="1107864" y="920764"/>
                </a:cubicBezTo>
                <a:cubicBezTo>
                  <a:pt x="1107139" y="920720"/>
                  <a:pt x="1106420" y="920654"/>
                  <a:pt x="1105684" y="920654"/>
                </a:cubicBezTo>
                <a:close/>
                <a:moveTo>
                  <a:pt x="2097627" y="412757"/>
                </a:moveTo>
                <a:cubicBezTo>
                  <a:pt x="1953840" y="412757"/>
                  <a:pt x="1837276" y="529321"/>
                  <a:pt x="1837276" y="673109"/>
                </a:cubicBezTo>
                <a:cubicBezTo>
                  <a:pt x="1837276" y="816897"/>
                  <a:pt x="1953840" y="933461"/>
                  <a:pt x="2097627" y="933461"/>
                </a:cubicBezTo>
                <a:cubicBezTo>
                  <a:pt x="2241415" y="933461"/>
                  <a:pt x="2357979" y="816897"/>
                  <a:pt x="2357979" y="673109"/>
                </a:cubicBezTo>
                <a:cubicBezTo>
                  <a:pt x="2357979" y="529321"/>
                  <a:pt x="2241415" y="412757"/>
                  <a:pt x="2097627" y="412757"/>
                </a:cubicBezTo>
                <a:close/>
                <a:moveTo>
                  <a:pt x="949675" y="355699"/>
                </a:moveTo>
                <a:cubicBezTo>
                  <a:pt x="848997" y="355699"/>
                  <a:pt x="761725" y="412888"/>
                  <a:pt x="718412" y="496526"/>
                </a:cubicBezTo>
                <a:cubicBezTo>
                  <a:pt x="663348" y="486520"/>
                  <a:pt x="578085" y="487251"/>
                  <a:pt x="509171" y="559855"/>
                </a:cubicBezTo>
                <a:cubicBezTo>
                  <a:pt x="462486" y="609044"/>
                  <a:pt x="460944" y="732924"/>
                  <a:pt x="469790" y="815485"/>
                </a:cubicBezTo>
                <a:cubicBezTo>
                  <a:pt x="473442" y="849488"/>
                  <a:pt x="503630" y="874278"/>
                  <a:pt x="537689" y="871240"/>
                </a:cubicBezTo>
                <a:lnTo>
                  <a:pt x="602133" y="865496"/>
                </a:lnTo>
                <a:cubicBezTo>
                  <a:pt x="639190" y="862195"/>
                  <a:pt x="665308" y="827555"/>
                  <a:pt x="658054" y="791058"/>
                </a:cubicBezTo>
                <a:cubicBezTo>
                  <a:pt x="646993" y="735285"/>
                  <a:pt x="643172" y="657881"/>
                  <a:pt x="689477" y="610016"/>
                </a:cubicBezTo>
                <a:cubicBezTo>
                  <a:pt x="689427" y="612031"/>
                  <a:pt x="689323" y="614030"/>
                  <a:pt x="689323" y="616051"/>
                </a:cubicBezTo>
                <a:cubicBezTo>
                  <a:pt x="689323" y="759832"/>
                  <a:pt x="805888" y="876397"/>
                  <a:pt x="949669" y="876397"/>
                </a:cubicBezTo>
                <a:cubicBezTo>
                  <a:pt x="1093445" y="876397"/>
                  <a:pt x="1210009" y="759832"/>
                  <a:pt x="1210009" y="616051"/>
                </a:cubicBezTo>
                <a:cubicBezTo>
                  <a:pt x="1210009" y="614030"/>
                  <a:pt x="1209906" y="612031"/>
                  <a:pt x="1209851" y="610016"/>
                </a:cubicBezTo>
                <a:cubicBezTo>
                  <a:pt x="1256161" y="657886"/>
                  <a:pt x="1252333" y="735285"/>
                  <a:pt x="1241268" y="791058"/>
                </a:cubicBezTo>
                <a:cubicBezTo>
                  <a:pt x="1234030" y="827555"/>
                  <a:pt x="1260137" y="862195"/>
                  <a:pt x="1297195" y="865496"/>
                </a:cubicBezTo>
                <a:lnTo>
                  <a:pt x="1361634" y="871240"/>
                </a:lnTo>
                <a:cubicBezTo>
                  <a:pt x="1395698" y="874278"/>
                  <a:pt x="1425890" y="849488"/>
                  <a:pt x="1429537" y="815485"/>
                </a:cubicBezTo>
                <a:cubicBezTo>
                  <a:pt x="1438406" y="732918"/>
                  <a:pt x="1436862" y="609044"/>
                  <a:pt x="1390168" y="559855"/>
                </a:cubicBezTo>
                <a:cubicBezTo>
                  <a:pt x="1321243" y="487251"/>
                  <a:pt x="1235996" y="486514"/>
                  <a:pt x="1180926" y="496526"/>
                </a:cubicBezTo>
                <a:cubicBezTo>
                  <a:pt x="1137619" y="412894"/>
                  <a:pt x="1050352" y="355699"/>
                  <a:pt x="949675" y="355699"/>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0" name="Group 39">
            <a:extLst>
              <a:ext uri="{FF2B5EF4-FFF2-40B4-BE49-F238E27FC236}">
                <a16:creationId xmlns:a16="http://schemas.microsoft.com/office/drawing/2014/main" id="{B365F069-EE87-466C-AB91-5D6BE15FD553}"/>
              </a:ext>
            </a:extLst>
          </p:cNvPr>
          <p:cNvGrpSpPr/>
          <p:nvPr/>
        </p:nvGrpSpPr>
        <p:grpSpPr>
          <a:xfrm>
            <a:off x="4877479" y="4089358"/>
            <a:ext cx="1155452" cy="1210322"/>
            <a:chOff x="1117523" y="2631558"/>
            <a:chExt cx="2210444" cy="2315415"/>
          </a:xfrm>
          <a:solidFill>
            <a:schemeClr val="bg2">
              <a:lumMod val="85000"/>
            </a:schemeClr>
          </a:solidFill>
        </p:grpSpPr>
        <p:sp>
          <p:nvSpPr>
            <p:cNvPr id="41" name="Freeform: Shape 40">
              <a:extLst>
                <a:ext uri="{FF2B5EF4-FFF2-40B4-BE49-F238E27FC236}">
                  <a16:creationId xmlns:a16="http://schemas.microsoft.com/office/drawing/2014/main" id="{F1AE80BE-A654-45A3-9382-B0FF7A770E60}"/>
                </a:ext>
              </a:extLst>
            </p:cNvPr>
            <p:cNvSpPr/>
            <p:nvPr/>
          </p:nvSpPr>
          <p:spPr>
            <a:xfrm>
              <a:off x="2516890" y="2631558"/>
              <a:ext cx="453005" cy="453005"/>
            </a:xfrm>
            <a:custGeom>
              <a:avLst/>
              <a:gdLst>
                <a:gd name="connsiteX0" fmla="*/ 227124 w 453004"/>
                <a:gd name="connsiteY0" fmla="*/ 454244 h 453004"/>
                <a:gd name="connsiteX1" fmla="*/ 454244 w 453004"/>
                <a:gd name="connsiteY1" fmla="*/ 227125 h 453004"/>
                <a:gd name="connsiteX2" fmla="*/ 227124 w 453004"/>
                <a:gd name="connsiteY2" fmla="*/ 0 h 453004"/>
                <a:gd name="connsiteX3" fmla="*/ 0 w 453004"/>
                <a:gd name="connsiteY3" fmla="*/ 227119 h 453004"/>
                <a:gd name="connsiteX4" fmla="*/ 227124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4" y="454244"/>
                  </a:moveTo>
                  <a:cubicBezTo>
                    <a:pt x="352585" y="454244"/>
                    <a:pt x="454244" y="352574"/>
                    <a:pt x="454244" y="227125"/>
                  </a:cubicBezTo>
                  <a:cubicBezTo>
                    <a:pt x="454238" y="101664"/>
                    <a:pt x="352585" y="0"/>
                    <a:pt x="227124" y="0"/>
                  </a:cubicBezTo>
                  <a:cubicBezTo>
                    <a:pt x="101659" y="0"/>
                    <a:pt x="0" y="101664"/>
                    <a:pt x="0" y="227119"/>
                  </a:cubicBezTo>
                  <a:cubicBezTo>
                    <a:pt x="0" y="352574"/>
                    <a:pt x="101659" y="454244"/>
                    <a:pt x="227124" y="454244"/>
                  </a:cubicBezTo>
                  <a:close/>
                </a:path>
              </a:pathLst>
            </a:custGeom>
            <a:grpFill/>
            <a:ln w="5446" cap="flat">
              <a:noFill/>
              <a:prstDash val="solid"/>
              <a:miter/>
            </a:ln>
          </p:spPr>
          <p:txBody>
            <a:bodyPr rtlCol="0" anchor="ctr"/>
            <a:lstStyle/>
            <a:p>
              <a:endParaRPr lang="en-US" sz="1350"/>
            </a:p>
          </p:txBody>
        </p:sp>
        <p:sp>
          <p:nvSpPr>
            <p:cNvPr id="42" name="Freeform: Shape 41">
              <a:extLst>
                <a:ext uri="{FF2B5EF4-FFF2-40B4-BE49-F238E27FC236}">
                  <a16:creationId xmlns:a16="http://schemas.microsoft.com/office/drawing/2014/main" id="{6009C383-D703-4638-83B7-2258E43D9FDC}"/>
                </a:ext>
              </a:extLst>
            </p:cNvPr>
            <p:cNvSpPr/>
            <p:nvPr/>
          </p:nvSpPr>
          <p:spPr>
            <a:xfrm>
              <a:off x="1117523" y="3129497"/>
              <a:ext cx="2210444" cy="1817476"/>
            </a:xfrm>
            <a:custGeom>
              <a:avLst/>
              <a:gdLst>
                <a:gd name="connsiteX0" fmla="*/ 2205720 w 2210444"/>
                <a:gd name="connsiteY0" fmla="*/ 841393 h 1817476"/>
                <a:gd name="connsiteX1" fmla="*/ 1881843 w 2210444"/>
                <a:gd name="connsiteY1" fmla="*/ 54120 h 1817476"/>
                <a:gd name="connsiteX2" fmla="*/ 1800985 w 2210444"/>
                <a:gd name="connsiteY2" fmla="*/ 38 h 1817476"/>
                <a:gd name="connsiteX3" fmla="*/ 1800182 w 2210444"/>
                <a:gd name="connsiteY3" fmla="*/ 0 h 1817476"/>
                <a:gd name="connsiteX4" fmla="*/ 1452761 w 2210444"/>
                <a:gd name="connsiteY4" fmla="*/ 0 h 1817476"/>
                <a:gd name="connsiteX5" fmla="*/ 1451615 w 2210444"/>
                <a:gd name="connsiteY5" fmla="*/ 60 h 1817476"/>
                <a:gd name="connsiteX6" fmla="*/ 1370314 w 2210444"/>
                <a:gd name="connsiteY6" fmla="*/ 54126 h 1817476"/>
                <a:gd name="connsiteX7" fmla="*/ 1107004 w 2210444"/>
                <a:gd name="connsiteY7" fmla="*/ 694172 h 1817476"/>
                <a:gd name="connsiteX8" fmla="*/ 843813 w 2210444"/>
                <a:gd name="connsiteY8" fmla="*/ 54399 h 1817476"/>
                <a:gd name="connsiteX9" fmla="*/ 759795 w 2210444"/>
                <a:gd name="connsiteY9" fmla="*/ 0 h 1817476"/>
                <a:gd name="connsiteX10" fmla="*/ 412373 w 2210444"/>
                <a:gd name="connsiteY10" fmla="*/ 0 h 1817476"/>
                <a:gd name="connsiteX11" fmla="*/ 411434 w 2210444"/>
                <a:gd name="connsiteY11" fmla="*/ 44 h 1817476"/>
                <a:gd name="connsiteX12" fmla="*/ 330472 w 2210444"/>
                <a:gd name="connsiteY12" fmla="*/ 54120 h 1817476"/>
                <a:gd name="connsiteX13" fmla="*/ 6590 w 2210444"/>
                <a:gd name="connsiteY13" fmla="*/ 841393 h 1817476"/>
                <a:gd name="connsiteX14" fmla="*/ 54123 w 2210444"/>
                <a:gd name="connsiteY14" fmla="*/ 955376 h 1817476"/>
                <a:gd name="connsiteX15" fmla="*/ 87317 w 2210444"/>
                <a:gd name="connsiteY15" fmla="*/ 961969 h 1817476"/>
                <a:gd name="connsiteX16" fmla="*/ 168110 w 2210444"/>
                <a:gd name="connsiteY16" fmla="*/ 907843 h 1817476"/>
                <a:gd name="connsiteX17" fmla="*/ 310752 w 2210444"/>
                <a:gd name="connsiteY17" fmla="*/ 561114 h 1817476"/>
                <a:gd name="connsiteX18" fmla="*/ 310752 w 2210444"/>
                <a:gd name="connsiteY18" fmla="*/ 621413 h 1817476"/>
                <a:gd name="connsiteX19" fmla="*/ 310752 w 2210444"/>
                <a:gd name="connsiteY19" fmla="*/ 621413 h 1817476"/>
                <a:gd name="connsiteX20" fmla="*/ 147840 w 2210444"/>
                <a:gd name="connsiteY20" fmla="*/ 1130372 h 1817476"/>
                <a:gd name="connsiteX21" fmla="*/ 274168 w 2210444"/>
                <a:gd name="connsiteY21" fmla="*/ 1303458 h 1817476"/>
                <a:gd name="connsiteX22" fmla="*/ 310747 w 2210444"/>
                <a:gd name="connsiteY22" fmla="*/ 1303458 h 1817476"/>
                <a:gd name="connsiteX23" fmla="*/ 310747 w 2210444"/>
                <a:gd name="connsiteY23" fmla="*/ 1707287 h 1817476"/>
                <a:gd name="connsiteX24" fmla="*/ 429860 w 2210444"/>
                <a:gd name="connsiteY24" fmla="*/ 1822127 h 1817476"/>
                <a:gd name="connsiteX25" fmla="*/ 540579 w 2210444"/>
                <a:gd name="connsiteY25" fmla="*/ 1704531 h 1817476"/>
                <a:gd name="connsiteX26" fmla="*/ 540579 w 2210444"/>
                <a:gd name="connsiteY26" fmla="*/ 1303458 h 1817476"/>
                <a:gd name="connsiteX27" fmla="*/ 631567 w 2210444"/>
                <a:gd name="connsiteY27" fmla="*/ 1303458 h 1817476"/>
                <a:gd name="connsiteX28" fmla="*/ 631567 w 2210444"/>
                <a:gd name="connsiteY28" fmla="*/ 1707287 h 1817476"/>
                <a:gd name="connsiteX29" fmla="*/ 750674 w 2210444"/>
                <a:gd name="connsiteY29" fmla="*/ 1822127 h 1817476"/>
                <a:gd name="connsiteX30" fmla="*/ 861404 w 2210444"/>
                <a:gd name="connsiteY30" fmla="*/ 1704525 h 1817476"/>
                <a:gd name="connsiteX31" fmla="*/ 861404 w 2210444"/>
                <a:gd name="connsiteY31" fmla="*/ 1303458 h 1817476"/>
                <a:gd name="connsiteX32" fmla="*/ 897983 w 2210444"/>
                <a:gd name="connsiteY32" fmla="*/ 1303458 h 1817476"/>
                <a:gd name="connsiteX33" fmla="*/ 1024311 w 2210444"/>
                <a:gd name="connsiteY33" fmla="*/ 1130372 h 1817476"/>
                <a:gd name="connsiteX34" fmla="*/ 861399 w 2210444"/>
                <a:gd name="connsiteY34" fmla="*/ 621413 h 1817476"/>
                <a:gd name="connsiteX35" fmla="*/ 861399 w 2210444"/>
                <a:gd name="connsiteY35" fmla="*/ 556241 h 1817476"/>
                <a:gd name="connsiteX36" fmla="*/ 1006158 w 2210444"/>
                <a:gd name="connsiteY36" fmla="*/ 908121 h 1817476"/>
                <a:gd name="connsiteX37" fmla="*/ 1086951 w 2210444"/>
                <a:gd name="connsiteY37" fmla="*/ 962247 h 1817476"/>
                <a:gd name="connsiteX38" fmla="*/ 1107615 w 2210444"/>
                <a:gd name="connsiteY38" fmla="*/ 959638 h 1817476"/>
                <a:gd name="connsiteX39" fmla="*/ 1127160 w 2210444"/>
                <a:gd name="connsiteY39" fmla="*/ 961969 h 1817476"/>
                <a:gd name="connsiteX40" fmla="*/ 1207953 w 2210444"/>
                <a:gd name="connsiteY40" fmla="*/ 907843 h 1817476"/>
                <a:gd name="connsiteX41" fmla="*/ 1351140 w 2210444"/>
                <a:gd name="connsiteY41" fmla="*/ 559788 h 1817476"/>
                <a:gd name="connsiteX42" fmla="*/ 1351140 w 2210444"/>
                <a:gd name="connsiteY42" fmla="*/ 1707293 h 1817476"/>
                <a:gd name="connsiteX43" fmla="*/ 1470253 w 2210444"/>
                <a:gd name="connsiteY43" fmla="*/ 1822132 h 1817476"/>
                <a:gd name="connsiteX44" fmla="*/ 1580972 w 2210444"/>
                <a:gd name="connsiteY44" fmla="*/ 1704536 h 1817476"/>
                <a:gd name="connsiteX45" fmla="*/ 1580972 w 2210444"/>
                <a:gd name="connsiteY45" fmla="*/ 1084368 h 1817476"/>
                <a:gd name="connsiteX46" fmla="*/ 1623440 w 2210444"/>
                <a:gd name="connsiteY46" fmla="*/ 1037413 h 1817476"/>
                <a:gd name="connsiteX47" fmla="*/ 1671955 w 2210444"/>
                <a:gd name="connsiteY47" fmla="*/ 1082807 h 1817476"/>
                <a:gd name="connsiteX48" fmla="*/ 1671955 w 2210444"/>
                <a:gd name="connsiteY48" fmla="*/ 1707287 h 1817476"/>
                <a:gd name="connsiteX49" fmla="*/ 1791062 w 2210444"/>
                <a:gd name="connsiteY49" fmla="*/ 1822127 h 1817476"/>
                <a:gd name="connsiteX50" fmla="*/ 1901792 w 2210444"/>
                <a:gd name="connsiteY50" fmla="*/ 1704525 h 1817476"/>
                <a:gd name="connsiteX51" fmla="*/ 1901792 w 2210444"/>
                <a:gd name="connsiteY51" fmla="*/ 561698 h 1817476"/>
                <a:gd name="connsiteX52" fmla="*/ 2044194 w 2210444"/>
                <a:gd name="connsiteY52" fmla="*/ 907843 h 1817476"/>
                <a:gd name="connsiteX53" fmla="*/ 2124987 w 2210444"/>
                <a:gd name="connsiteY53" fmla="*/ 961969 h 1817476"/>
                <a:gd name="connsiteX54" fmla="*/ 2158182 w 2210444"/>
                <a:gd name="connsiteY54" fmla="*/ 955381 h 1817476"/>
                <a:gd name="connsiteX55" fmla="*/ 2205720 w 2210444"/>
                <a:gd name="connsiteY55" fmla="*/ 841393 h 1817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10444" h="1817476">
                  <a:moveTo>
                    <a:pt x="2205720" y="841393"/>
                  </a:moveTo>
                  <a:lnTo>
                    <a:pt x="1881843" y="54120"/>
                  </a:lnTo>
                  <a:cubicBezTo>
                    <a:pt x="1867958" y="20369"/>
                    <a:pt x="1835353" y="16"/>
                    <a:pt x="1800985" y="38"/>
                  </a:cubicBezTo>
                  <a:cubicBezTo>
                    <a:pt x="1800717" y="27"/>
                    <a:pt x="1800455" y="0"/>
                    <a:pt x="1800182" y="0"/>
                  </a:cubicBezTo>
                  <a:lnTo>
                    <a:pt x="1452761" y="0"/>
                  </a:lnTo>
                  <a:cubicBezTo>
                    <a:pt x="1452373" y="0"/>
                    <a:pt x="1451997" y="38"/>
                    <a:pt x="1451615" y="60"/>
                  </a:cubicBezTo>
                  <a:cubicBezTo>
                    <a:pt x="1417083" y="-136"/>
                    <a:pt x="1384259" y="20232"/>
                    <a:pt x="1370314" y="54126"/>
                  </a:cubicBezTo>
                  <a:lnTo>
                    <a:pt x="1107004" y="694172"/>
                  </a:lnTo>
                  <a:lnTo>
                    <a:pt x="843813" y="54399"/>
                  </a:lnTo>
                  <a:cubicBezTo>
                    <a:pt x="834868" y="32660"/>
                    <a:pt x="810165" y="0"/>
                    <a:pt x="759795" y="0"/>
                  </a:cubicBezTo>
                  <a:cubicBezTo>
                    <a:pt x="759795" y="0"/>
                    <a:pt x="499230" y="0"/>
                    <a:pt x="412373" y="0"/>
                  </a:cubicBezTo>
                  <a:cubicBezTo>
                    <a:pt x="412056" y="0"/>
                    <a:pt x="411745" y="38"/>
                    <a:pt x="411434" y="44"/>
                  </a:cubicBezTo>
                  <a:cubicBezTo>
                    <a:pt x="377033" y="486"/>
                    <a:pt x="344373" y="20342"/>
                    <a:pt x="330472" y="54120"/>
                  </a:cubicBezTo>
                  <a:lnTo>
                    <a:pt x="6590" y="841393"/>
                  </a:lnTo>
                  <a:cubicBezTo>
                    <a:pt x="-11760" y="885995"/>
                    <a:pt x="9526" y="937026"/>
                    <a:pt x="54123" y="955376"/>
                  </a:cubicBezTo>
                  <a:cubicBezTo>
                    <a:pt x="64995" y="959846"/>
                    <a:pt x="76243" y="961969"/>
                    <a:pt x="87317" y="961969"/>
                  </a:cubicBezTo>
                  <a:cubicBezTo>
                    <a:pt x="121658" y="961969"/>
                    <a:pt x="154231" y="941573"/>
                    <a:pt x="168110" y="907843"/>
                  </a:cubicBezTo>
                  <a:lnTo>
                    <a:pt x="310752" y="561114"/>
                  </a:lnTo>
                  <a:lnTo>
                    <a:pt x="310752" y="621413"/>
                  </a:lnTo>
                  <a:lnTo>
                    <a:pt x="310752" y="621413"/>
                  </a:lnTo>
                  <a:lnTo>
                    <a:pt x="147840" y="1130372"/>
                  </a:lnTo>
                  <a:cubicBezTo>
                    <a:pt x="120441" y="1215968"/>
                    <a:pt x="184299" y="1303458"/>
                    <a:pt x="274168" y="1303458"/>
                  </a:cubicBezTo>
                  <a:lnTo>
                    <a:pt x="310747" y="1303458"/>
                  </a:lnTo>
                  <a:lnTo>
                    <a:pt x="310747" y="1707287"/>
                  </a:lnTo>
                  <a:cubicBezTo>
                    <a:pt x="310747" y="1772143"/>
                    <a:pt x="364485" y="1824452"/>
                    <a:pt x="429860" y="1822127"/>
                  </a:cubicBezTo>
                  <a:cubicBezTo>
                    <a:pt x="492129" y="1819911"/>
                    <a:pt x="540579" y="1766844"/>
                    <a:pt x="540579" y="1704531"/>
                  </a:cubicBezTo>
                  <a:lnTo>
                    <a:pt x="540579" y="1303458"/>
                  </a:lnTo>
                  <a:lnTo>
                    <a:pt x="631567" y="1303458"/>
                  </a:lnTo>
                  <a:lnTo>
                    <a:pt x="631567" y="1707287"/>
                  </a:lnTo>
                  <a:cubicBezTo>
                    <a:pt x="631567" y="1772143"/>
                    <a:pt x="685294" y="1824452"/>
                    <a:pt x="750674" y="1822127"/>
                  </a:cubicBezTo>
                  <a:cubicBezTo>
                    <a:pt x="812949" y="1819911"/>
                    <a:pt x="861404" y="1766838"/>
                    <a:pt x="861404" y="1704525"/>
                  </a:cubicBezTo>
                  <a:lnTo>
                    <a:pt x="861404" y="1303458"/>
                  </a:lnTo>
                  <a:lnTo>
                    <a:pt x="897983" y="1303458"/>
                  </a:lnTo>
                  <a:cubicBezTo>
                    <a:pt x="987858" y="1303458"/>
                    <a:pt x="1051715" y="1215968"/>
                    <a:pt x="1024311" y="1130372"/>
                  </a:cubicBezTo>
                  <a:lnTo>
                    <a:pt x="861399" y="621413"/>
                  </a:lnTo>
                  <a:lnTo>
                    <a:pt x="861399" y="556241"/>
                  </a:lnTo>
                  <a:lnTo>
                    <a:pt x="1006158" y="908121"/>
                  </a:lnTo>
                  <a:cubicBezTo>
                    <a:pt x="1020038" y="941851"/>
                    <a:pt x="1052605" y="962247"/>
                    <a:pt x="1086951" y="962247"/>
                  </a:cubicBezTo>
                  <a:cubicBezTo>
                    <a:pt x="1093812" y="962247"/>
                    <a:pt x="1100743" y="961325"/>
                    <a:pt x="1107615" y="959638"/>
                  </a:cubicBezTo>
                  <a:cubicBezTo>
                    <a:pt x="1114115" y="961145"/>
                    <a:pt x="1120665" y="961969"/>
                    <a:pt x="1127160" y="961969"/>
                  </a:cubicBezTo>
                  <a:cubicBezTo>
                    <a:pt x="1161501" y="961969"/>
                    <a:pt x="1194073" y="941573"/>
                    <a:pt x="1207953" y="907843"/>
                  </a:cubicBezTo>
                  <a:lnTo>
                    <a:pt x="1351140" y="559788"/>
                  </a:lnTo>
                  <a:lnTo>
                    <a:pt x="1351140" y="1707293"/>
                  </a:lnTo>
                  <a:cubicBezTo>
                    <a:pt x="1351140" y="1772149"/>
                    <a:pt x="1404879" y="1824457"/>
                    <a:pt x="1470253" y="1822132"/>
                  </a:cubicBezTo>
                  <a:cubicBezTo>
                    <a:pt x="1532522" y="1819916"/>
                    <a:pt x="1580972" y="1766849"/>
                    <a:pt x="1580972" y="1704536"/>
                  </a:cubicBezTo>
                  <a:lnTo>
                    <a:pt x="1580972" y="1084368"/>
                  </a:lnTo>
                  <a:cubicBezTo>
                    <a:pt x="1580972" y="1060134"/>
                    <a:pt x="1599261" y="1038980"/>
                    <a:pt x="1623440" y="1037413"/>
                  </a:cubicBezTo>
                  <a:cubicBezTo>
                    <a:pt x="1649932" y="1035700"/>
                    <a:pt x="1671955" y="1056680"/>
                    <a:pt x="1671955" y="1082807"/>
                  </a:cubicBezTo>
                  <a:lnTo>
                    <a:pt x="1671955" y="1707287"/>
                  </a:lnTo>
                  <a:cubicBezTo>
                    <a:pt x="1671955" y="1772143"/>
                    <a:pt x="1725688" y="1824452"/>
                    <a:pt x="1791062" y="1822127"/>
                  </a:cubicBezTo>
                  <a:cubicBezTo>
                    <a:pt x="1853337" y="1819911"/>
                    <a:pt x="1901792" y="1766838"/>
                    <a:pt x="1901792" y="1704525"/>
                  </a:cubicBezTo>
                  <a:lnTo>
                    <a:pt x="1901792" y="561698"/>
                  </a:lnTo>
                  <a:lnTo>
                    <a:pt x="2044194" y="907843"/>
                  </a:lnTo>
                  <a:cubicBezTo>
                    <a:pt x="2058068" y="941573"/>
                    <a:pt x="2090640" y="961969"/>
                    <a:pt x="2124987" y="961969"/>
                  </a:cubicBezTo>
                  <a:cubicBezTo>
                    <a:pt x="2136055" y="961969"/>
                    <a:pt x="2147310" y="959851"/>
                    <a:pt x="2158182" y="955381"/>
                  </a:cubicBezTo>
                  <a:cubicBezTo>
                    <a:pt x="2202784" y="937032"/>
                    <a:pt x="2224069" y="885995"/>
                    <a:pt x="2205720" y="841393"/>
                  </a:cubicBezTo>
                  <a:close/>
                </a:path>
              </a:pathLst>
            </a:custGeom>
            <a:grpFill/>
            <a:ln w="5446" cap="flat">
              <a:noFill/>
              <a:prstDash val="solid"/>
              <a:miter/>
            </a:ln>
          </p:spPr>
          <p:txBody>
            <a:bodyPr rtlCol="0" anchor="ctr"/>
            <a:lstStyle/>
            <a:p>
              <a:endParaRPr lang="en-US" sz="1350"/>
            </a:p>
          </p:txBody>
        </p:sp>
        <p:sp>
          <p:nvSpPr>
            <p:cNvPr id="43" name="Freeform: Shape 42">
              <a:extLst>
                <a:ext uri="{FF2B5EF4-FFF2-40B4-BE49-F238E27FC236}">
                  <a16:creationId xmlns:a16="http://schemas.microsoft.com/office/drawing/2014/main" id="{B8B7D644-8EDF-4733-976D-D8ECDB4D5806}"/>
                </a:ext>
              </a:extLst>
            </p:cNvPr>
            <p:cNvSpPr/>
            <p:nvPr/>
          </p:nvSpPr>
          <p:spPr>
            <a:xfrm>
              <a:off x="1476496" y="2631558"/>
              <a:ext cx="453005" cy="453005"/>
            </a:xfrm>
            <a:custGeom>
              <a:avLst/>
              <a:gdLst>
                <a:gd name="connsiteX0" fmla="*/ 227125 w 453004"/>
                <a:gd name="connsiteY0" fmla="*/ 454244 h 453004"/>
                <a:gd name="connsiteX1" fmla="*/ 454238 w 453004"/>
                <a:gd name="connsiteY1" fmla="*/ 227125 h 453004"/>
                <a:gd name="connsiteX2" fmla="*/ 227125 w 453004"/>
                <a:gd name="connsiteY2" fmla="*/ 0 h 453004"/>
                <a:gd name="connsiteX3" fmla="*/ 0 w 453004"/>
                <a:gd name="connsiteY3" fmla="*/ 227119 h 453004"/>
                <a:gd name="connsiteX4" fmla="*/ 227125 w 453004"/>
                <a:gd name="connsiteY4" fmla="*/ 454244 h 453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004" h="453004">
                  <a:moveTo>
                    <a:pt x="227125" y="454244"/>
                  </a:moveTo>
                  <a:cubicBezTo>
                    <a:pt x="352580" y="454244"/>
                    <a:pt x="454238" y="352574"/>
                    <a:pt x="454238" y="227125"/>
                  </a:cubicBezTo>
                  <a:cubicBezTo>
                    <a:pt x="454238" y="101664"/>
                    <a:pt x="352580" y="0"/>
                    <a:pt x="227125" y="0"/>
                  </a:cubicBezTo>
                  <a:cubicBezTo>
                    <a:pt x="101659" y="0"/>
                    <a:pt x="0" y="101664"/>
                    <a:pt x="0" y="227119"/>
                  </a:cubicBezTo>
                  <a:cubicBezTo>
                    <a:pt x="0" y="352574"/>
                    <a:pt x="101659" y="454244"/>
                    <a:pt x="227125" y="454244"/>
                  </a:cubicBezTo>
                  <a:close/>
                </a:path>
              </a:pathLst>
            </a:custGeom>
            <a:grpFill/>
            <a:ln w="5446" cap="flat">
              <a:noFill/>
              <a:prstDash val="solid"/>
              <a:miter/>
            </a:ln>
          </p:spPr>
          <p:txBody>
            <a:bodyPr rtlCol="0" anchor="ctr"/>
            <a:lstStyle/>
            <a:p>
              <a:endParaRPr lang="en-US" sz="1350"/>
            </a:p>
          </p:txBody>
        </p:sp>
      </p:grpSp>
      <p:sp>
        <p:nvSpPr>
          <p:cNvPr id="52" name="Rectangle 51">
            <a:extLst>
              <a:ext uri="{FF2B5EF4-FFF2-40B4-BE49-F238E27FC236}">
                <a16:creationId xmlns:a16="http://schemas.microsoft.com/office/drawing/2014/main" id="{092DE3E5-B132-4FA8-8885-B2A04D34930A}"/>
              </a:ext>
            </a:extLst>
          </p:cNvPr>
          <p:cNvSpPr/>
          <p:nvPr/>
        </p:nvSpPr>
        <p:spPr>
          <a:xfrm>
            <a:off x="4757443" y="4529136"/>
            <a:ext cx="1395524" cy="900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Freeform: Shape 50">
            <a:extLst>
              <a:ext uri="{FF2B5EF4-FFF2-40B4-BE49-F238E27FC236}">
                <a16:creationId xmlns:a16="http://schemas.microsoft.com/office/drawing/2014/main" id="{2E604044-37C3-41A8-AF1A-E1E62BDE3C1F}"/>
              </a:ext>
            </a:extLst>
          </p:cNvPr>
          <p:cNvSpPr/>
          <p:nvPr/>
        </p:nvSpPr>
        <p:spPr>
          <a:xfrm>
            <a:off x="4682862" y="3908674"/>
            <a:ext cx="1544685" cy="1571690"/>
          </a:xfrm>
          <a:custGeom>
            <a:avLst/>
            <a:gdLst>
              <a:gd name="connsiteX0" fmla="*/ 807480 w 3040912"/>
              <a:gd name="connsiteY0" fmla="*/ 868103 h 3094074"/>
              <a:gd name="connsiteX1" fmla="*/ 806514 w 3040912"/>
              <a:gd name="connsiteY1" fmla="*/ 868148 h 3094074"/>
              <a:gd name="connsiteX2" fmla="*/ 723200 w 3040912"/>
              <a:gd name="connsiteY2" fmla="*/ 923795 h 3094074"/>
              <a:gd name="connsiteX3" fmla="*/ 389910 w 3040912"/>
              <a:gd name="connsiteY3" fmla="*/ 1733938 h 3094074"/>
              <a:gd name="connsiteX4" fmla="*/ 438823 w 3040912"/>
              <a:gd name="connsiteY4" fmla="*/ 1851232 h 3094074"/>
              <a:gd name="connsiteX5" fmla="*/ 472982 w 3040912"/>
              <a:gd name="connsiteY5" fmla="*/ 1858016 h 3094074"/>
              <a:gd name="connsiteX6" fmla="*/ 556122 w 3040912"/>
              <a:gd name="connsiteY6" fmla="*/ 1802318 h 3094074"/>
              <a:gd name="connsiteX7" fmla="*/ 702907 w 3040912"/>
              <a:gd name="connsiteY7" fmla="*/ 1445517 h 3094074"/>
              <a:gd name="connsiteX8" fmla="*/ 702907 w 3040912"/>
              <a:gd name="connsiteY8" fmla="*/ 1507568 h 3094074"/>
              <a:gd name="connsiteX9" fmla="*/ 535263 w 3040912"/>
              <a:gd name="connsiteY9" fmla="*/ 2031311 h 3094074"/>
              <a:gd name="connsiteX10" fmla="*/ 665261 w 3040912"/>
              <a:gd name="connsiteY10" fmla="*/ 2209425 h 3094074"/>
              <a:gd name="connsiteX11" fmla="*/ 702902 w 3040912"/>
              <a:gd name="connsiteY11" fmla="*/ 2209425 h 3094074"/>
              <a:gd name="connsiteX12" fmla="*/ 702902 w 3040912"/>
              <a:gd name="connsiteY12" fmla="*/ 2624985 h 3094074"/>
              <a:gd name="connsiteX13" fmla="*/ 825475 w 3040912"/>
              <a:gd name="connsiteY13" fmla="*/ 2743161 h 3094074"/>
              <a:gd name="connsiteX14" fmla="*/ 939411 w 3040912"/>
              <a:gd name="connsiteY14" fmla="*/ 2622149 h 3094074"/>
              <a:gd name="connsiteX15" fmla="*/ 939411 w 3040912"/>
              <a:gd name="connsiteY15" fmla="*/ 2209425 h 3094074"/>
              <a:gd name="connsiteX16" fmla="*/ 1033042 w 3040912"/>
              <a:gd name="connsiteY16" fmla="*/ 2209425 h 3094074"/>
              <a:gd name="connsiteX17" fmla="*/ 1033042 w 3040912"/>
              <a:gd name="connsiteY17" fmla="*/ 2624985 h 3094074"/>
              <a:gd name="connsiteX18" fmla="*/ 1155609 w 3040912"/>
              <a:gd name="connsiteY18" fmla="*/ 2743161 h 3094074"/>
              <a:gd name="connsiteX19" fmla="*/ 1269555 w 3040912"/>
              <a:gd name="connsiteY19" fmla="*/ 2622143 h 3094074"/>
              <a:gd name="connsiteX20" fmla="*/ 1269555 w 3040912"/>
              <a:gd name="connsiteY20" fmla="*/ 2209425 h 3094074"/>
              <a:gd name="connsiteX21" fmla="*/ 1307197 w 3040912"/>
              <a:gd name="connsiteY21" fmla="*/ 2209425 h 3094074"/>
              <a:gd name="connsiteX22" fmla="*/ 1437195 w 3040912"/>
              <a:gd name="connsiteY22" fmla="*/ 2031311 h 3094074"/>
              <a:gd name="connsiteX23" fmla="*/ 1269550 w 3040912"/>
              <a:gd name="connsiteY23" fmla="*/ 1507568 h 3094074"/>
              <a:gd name="connsiteX24" fmla="*/ 1269550 w 3040912"/>
              <a:gd name="connsiteY24" fmla="*/ 1440502 h 3094074"/>
              <a:gd name="connsiteX25" fmla="*/ 1418514 w 3040912"/>
              <a:gd name="connsiteY25" fmla="*/ 1802604 h 3094074"/>
              <a:gd name="connsiteX26" fmla="*/ 1501654 w 3040912"/>
              <a:gd name="connsiteY26" fmla="*/ 1858303 h 3094074"/>
              <a:gd name="connsiteX27" fmla="*/ 1522919 w 3040912"/>
              <a:gd name="connsiteY27" fmla="*/ 1855618 h 3094074"/>
              <a:gd name="connsiteX28" fmla="*/ 1543031 w 3040912"/>
              <a:gd name="connsiteY28" fmla="*/ 1858016 h 3094074"/>
              <a:gd name="connsiteX29" fmla="*/ 1626171 w 3040912"/>
              <a:gd name="connsiteY29" fmla="*/ 1802318 h 3094074"/>
              <a:gd name="connsiteX30" fmla="*/ 1773518 w 3040912"/>
              <a:gd name="connsiteY30" fmla="*/ 1444152 h 3094074"/>
              <a:gd name="connsiteX31" fmla="*/ 1773518 w 3040912"/>
              <a:gd name="connsiteY31" fmla="*/ 2624991 h 3094074"/>
              <a:gd name="connsiteX32" fmla="*/ 1896091 w 3040912"/>
              <a:gd name="connsiteY32" fmla="*/ 2743166 h 3094074"/>
              <a:gd name="connsiteX33" fmla="*/ 2010026 w 3040912"/>
              <a:gd name="connsiteY33" fmla="*/ 2622154 h 3094074"/>
              <a:gd name="connsiteX34" fmla="*/ 2010026 w 3040912"/>
              <a:gd name="connsiteY34" fmla="*/ 1983971 h 3094074"/>
              <a:gd name="connsiteX35" fmla="*/ 2053728 w 3040912"/>
              <a:gd name="connsiteY35" fmla="*/ 1935652 h 3094074"/>
              <a:gd name="connsiteX36" fmla="*/ 2103652 w 3040912"/>
              <a:gd name="connsiteY36" fmla="*/ 1982365 h 3094074"/>
              <a:gd name="connsiteX37" fmla="*/ 2103652 w 3040912"/>
              <a:gd name="connsiteY37" fmla="*/ 2624985 h 3094074"/>
              <a:gd name="connsiteX38" fmla="*/ 2226219 w 3040912"/>
              <a:gd name="connsiteY38" fmla="*/ 2743161 h 3094074"/>
              <a:gd name="connsiteX39" fmla="*/ 2340166 w 3040912"/>
              <a:gd name="connsiteY39" fmla="*/ 2622143 h 3094074"/>
              <a:gd name="connsiteX40" fmla="*/ 2340166 w 3040912"/>
              <a:gd name="connsiteY40" fmla="*/ 1446118 h 3094074"/>
              <a:gd name="connsiteX41" fmla="*/ 2486705 w 3040912"/>
              <a:gd name="connsiteY41" fmla="*/ 1802318 h 3094074"/>
              <a:gd name="connsiteX42" fmla="*/ 2569845 w 3040912"/>
              <a:gd name="connsiteY42" fmla="*/ 1858016 h 3094074"/>
              <a:gd name="connsiteX43" fmla="*/ 2604004 w 3040912"/>
              <a:gd name="connsiteY43" fmla="*/ 1851237 h 3094074"/>
              <a:gd name="connsiteX44" fmla="*/ 2652923 w 3040912"/>
              <a:gd name="connsiteY44" fmla="*/ 1733938 h 3094074"/>
              <a:gd name="connsiteX45" fmla="*/ 2319638 w 3040912"/>
              <a:gd name="connsiteY45" fmla="*/ 923795 h 3094074"/>
              <a:gd name="connsiteX46" fmla="*/ 2236431 w 3040912"/>
              <a:gd name="connsiteY46" fmla="*/ 868142 h 3094074"/>
              <a:gd name="connsiteX47" fmla="*/ 2235604 w 3040912"/>
              <a:gd name="connsiteY47" fmla="*/ 868103 h 3094074"/>
              <a:gd name="connsiteX48" fmla="*/ 1878091 w 3040912"/>
              <a:gd name="connsiteY48" fmla="*/ 868103 h 3094074"/>
              <a:gd name="connsiteX49" fmla="*/ 1876912 w 3040912"/>
              <a:gd name="connsiteY49" fmla="*/ 868165 h 3094074"/>
              <a:gd name="connsiteX50" fmla="*/ 1793249 w 3040912"/>
              <a:gd name="connsiteY50" fmla="*/ 923801 h 3094074"/>
              <a:gd name="connsiteX51" fmla="*/ 1522290 w 3040912"/>
              <a:gd name="connsiteY51" fmla="*/ 1582440 h 3094074"/>
              <a:gd name="connsiteX52" fmla="*/ 1251453 w 3040912"/>
              <a:gd name="connsiteY52" fmla="*/ 924082 h 3094074"/>
              <a:gd name="connsiteX53" fmla="*/ 1164995 w 3040912"/>
              <a:gd name="connsiteY53" fmla="*/ 868103 h 3094074"/>
              <a:gd name="connsiteX54" fmla="*/ 807480 w 3040912"/>
              <a:gd name="connsiteY54" fmla="*/ 868103 h 3094074"/>
              <a:gd name="connsiteX55" fmla="*/ 2056870 w 3040912"/>
              <a:gd name="connsiteY55" fmla="*/ 355699 h 3094074"/>
              <a:gd name="connsiteX56" fmla="*/ 1823147 w 3040912"/>
              <a:gd name="connsiteY56" fmla="*/ 589416 h 3094074"/>
              <a:gd name="connsiteX57" fmla="*/ 2056870 w 3040912"/>
              <a:gd name="connsiteY57" fmla="*/ 823139 h 3094074"/>
              <a:gd name="connsiteX58" fmla="*/ 2290588 w 3040912"/>
              <a:gd name="connsiteY58" fmla="*/ 589422 h 3094074"/>
              <a:gd name="connsiteX59" fmla="*/ 2056870 w 3040912"/>
              <a:gd name="connsiteY59" fmla="*/ 355699 h 3094074"/>
              <a:gd name="connsiteX60" fmla="*/ 986255 w 3040912"/>
              <a:gd name="connsiteY60" fmla="*/ 355696 h 3094074"/>
              <a:gd name="connsiteX61" fmla="*/ 752531 w 3040912"/>
              <a:gd name="connsiteY61" fmla="*/ 589413 h 3094074"/>
              <a:gd name="connsiteX62" fmla="*/ 986255 w 3040912"/>
              <a:gd name="connsiteY62" fmla="*/ 823136 h 3094074"/>
              <a:gd name="connsiteX63" fmla="*/ 1219966 w 3040912"/>
              <a:gd name="connsiteY63" fmla="*/ 589419 h 3094074"/>
              <a:gd name="connsiteX64" fmla="*/ 986255 w 3040912"/>
              <a:gd name="connsiteY64" fmla="*/ 355696 h 3094074"/>
              <a:gd name="connsiteX65" fmla="*/ 0 w 3040912"/>
              <a:gd name="connsiteY65" fmla="*/ 0 h 3094074"/>
              <a:gd name="connsiteX66" fmla="*/ 3040912 w 3040912"/>
              <a:gd name="connsiteY66" fmla="*/ 0 h 3094074"/>
              <a:gd name="connsiteX67" fmla="*/ 3040912 w 3040912"/>
              <a:gd name="connsiteY67" fmla="*/ 3094074 h 3094074"/>
              <a:gd name="connsiteX68" fmla="*/ 0 w 3040912"/>
              <a:gd name="connsiteY68" fmla="*/ 3094074 h 3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040912" h="3094074">
                <a:moveTo>
                  <a:pt x="807480" y="868103"/>
                </a:moveTo>
                <a:cubicBezTo>
                  <a:pt x="807154" y="868103"/>
                  <a:pt x="806834" y="868142"/>
                  <a:pt x="806514" y="868148"/>
                </a:cubicBezTo>
                <a:cubicBezTo>
                  <a:pt x="771114" y="868603"/>
                  <a:pt x="737505" y="889036"/>
                  <a:pt x="723200" y="923795"/>
                </a:cubicBezTo>
                <a:lnTo>
                  <a:pt x="389910" y="1733938"/>
                </a:lnTo>
                <a:cubicBezTo>
                  <a:pt x="371027" y="1779835"/>
                  <a:pt x="392931" y="1832349"/>
                  <a:pt x="438823" y="1851232"/>
                </a:cubicBezTo>
                <a:cubicBezTo>
                  <a:pt x="450011" y="1855832"/>
                  <a:pt x="461586" y="1858016"/>
                  <a:pt x="472982" y="1858016"/>
                </a:cubicBezTo>
                <a:cubicBezTo>
                  <a:pt x="508320" y="1858016"/>
                  <a:pt x="541840" y="1837028"/>
                  <a:pt x="556122" y="1802318"/>
                </a:cubicBezTo>
                <a:lnTo>
                  <a:pt x="702907" y="1445517"/>
                </a:lnTo>
                <a:lnTo>
                  <a:pt x="702907" y="1507568"/>
                </a:lnTo>
                <a:lnTo>
                  <a:pt x="535263" y="2031311"/>
                </a:lnTo>
                <a:cubicBezTo>
                  <a:pt x="507068" y="2119394"/>
                  <a:pt x="572781" y="2209425"/>
                  <a:pt x="665261" y="2209425"/>
                </a:cubicBezTo>
                <a:lnTo>
                  <a:pt x="702902" y="2209425"/>
                </a:lnTo>
                <a:lnTo>
                  <a:pt x="702902" y="2624985"/>
                </a:lnTo>
                <a:cubicBezTo>
                  <a:pt x="702902" y="2691725"/>
                  <a:pt x="758201" y="2745554"/>
                  <a:pt x="825475" y="2743161"/>
                </a:cubicBezTo>
                <a:cubicBezTo>
                  <a:pt x="889553" y="2740881"/>
                  <a:pt x="939411" y="2686272"/>
                  <a:pt x="939411" y="2622149"/>
                </a:cubicBezTo>
                <a:lnTo>
                  <a:pt x="939411" y="2209425"/>
                </a:lnTo>
                <a:lnTo>
                  <a:pt x="1033042" y="2209425"/>
                </a:lnTo>
                <a:lnTo>
                  <a:pt x="1033042" y="2624985"/>
                </a:lnTo>
                <a:cubicBezTo>
                  <a:pt x="1033042" y="2691725"/>
                  <a:pt x="1088330" y="2745554"/>
                  <a:pt x="1155609" y="2743161"/>
                </a:cubicBezTo>
                <a:cubicBezTo>
                  <a:pt x="1219693" y="2740881"/>
                  <a:pt x="1269555" y="2686266"/>
                  <a:pt x="1269555" y="2622143"/>
                </a:cubicBezTo>
                <a:lnTo>
                  <a:pt x="1269555" y="2209425"/>
                </a:lnTo>
                <a:lnTo>
                  <a:pt x="1307197" y="2209425"/>
                </a:lnTo>
                <a:cubicBezTo>
                  <a:pt x="1399683" y="2209425"/>
                  <a:pt x="1465395" y="2119394"/>
                  <a:pt x="1437195" y="2031311"/>
                </a:cubicBezTo>
                <a:lnTo>
                  <a:pt x="1269550" y="1507568"/>
                </a:lnTo>
                <a:lnTo>
                  <a:pt x="1269550" y="1440502"/>
                </a:lnTo>
                <a:lnTo>
                  <a:pt x="1418514" y="1802604"/>
                </a:lnTo>
                <a:cubicBezTo>
                  <a:pt x="1432798" y="1837314"/>
                  <a:pt x="1466311" y="1858303"/>
                  <a:pt x="1501654" y="1858303"/>
                </a:cubicBezTo>
                <a:cubicBezTo>
                  <a:pt x="1508715" y="1858303"/>
                  <a:pt x="1515847" y="1857354"/>
                  <a:pt x="1522919" y="1855618"/>
                </a:cubicBezTo>
                <a:cubicBezTo>
                  <a:pt x="1529608" y="1857169"/>
                  <a:pt x="1536348" y="1858016"/>
                  <a:pt x="1543031" y="1858016"/>
                </a:cubicBezTo>
                <a:cubicBezTo>
                  <a:pt x="1578370" y="1858016"/>
                  <a:pt x="1611888" y="1837028"/>
                  <a:pt x="1626171" y="1802318"/>
                </a:cubicBezTo>
                <a:lnTo>
                  <a:pt x="1773518" y="1444152"/>
                </a:lnTo>
                <a:lnTo>
                  <a:pt x="1773518" y="2624991"/>
                </a:lnTo>
                <a:cubicBezTo>
                  <a:pt x="1773518" y="2691731"/>
                  <a:pt x="1828818" y="2745559"/>
                  <a:pt x="1896091" y="2743166"/>
                </a:cubicBezTo>
                <a:cubicBezTo>
                  <a:pt x="1960169" y="2740886"/>
                  <a:pt x="2010026" y="2686278"/>
                  <a:pt x="2010026" y="2622154"/>
                </a:cubicBezTo>
                <a:lnTo>
                  <a:pt x="2010026" y="1983971"/>
                </a:lnTo>
                <a:cubicBezTo>
                  <a:pt x="2010026" y="1959033"/>
                  <a:pt x="2028847" y="1937265"/>
                  <a:pt x="2053728" y="1935652"/>
                </a:cubicBezTo>
                <a:cubicBezTo>
                  <a:pt x="2080990" y="1933889"/>
                  <a:pt x="2103652" y="1955479"/>
                  <a:pt x="2103652" y="1982365"/>
                </a:cubicBezTo>
                <a:lnTo>
                  <a:pt x="2103652" y="2624985"/>
                </a:lnTo>
                <a:cubicBezTo>
                  <a:pt x="2103652" y="2691725"/>
                  <a:pt x="2158946" y="2745554"/>
                  <a:pt x="2226219" y="2743161"/>
                </a:cubicBezTo>
                <a:cubicBezTo>
                  <a:pt x="2290303" y="2740881"/>
                  <a:pt x="2340166" y="2686266"/>
                  <a:pt x="2340166" y="2622143"/>
                </a:cubicBezTo>
                <a:lnTo>
                  <a:pt x="2340166" y="1446118"/>
                </a:lnTo>
                <a:lnTo>
                  <a:pt x="2486705" y="1802318"/>
                </a:lnTo>
                <a:cubicBezTo>
                  <a:pt x="2500982" y="1837028"/>
                  <a:pt x="2534500" y="1858016"/>
                  <a:pt x="2569845" y="1858016"/>
                </a:cubicBezTo>
                <a:cubicBezTo>
                  <a:pt x="2581234" y="1858016"/>
                  <a:pt x="2592816" y="1855837"/>
                  <a:pt x="2604004" y="1851237"/>
                </a:cubicBezTo>
                <a:cubicBezTo>
                  <a:pt x="2649902" y="1832355"/>
                  <a:pt x="2671805" y="1779835"/>
                  <a:pt x="2652923" y="1733938"/>
                </a:cubicBezTo>
                <a:lnTo>
                  <a:pt x="2319638" y="923795"/>
                </a:lnTo>
                <a:cubicBezTo>
                  <a:pt x="2305349" y="889064"/>
                  <a:pt x="2271797" y="868120"/>
                  <a:pt x="2236431" y="868142"/>
                </a:cubicBezTo>
                <a:cubicBezTo>
                  <a:pt x="2236155" y="868131"/>
                  <a:pt x="2235885" y="868103"/>
                  <a:pt x="2235604" y="868103"/>
                </a:cubicBezTo>
                <a:lnTo>
                  <a:pt x="1878091" y="868103"/>
                </a:lnTo>
                <a:cubicBezTo>
                  <a:pt x="1877692" y="868103"/>
                  <a:pt x="1877305" y="868142"/>
                  <a:pt x="1876912" y="868165"/>
                </a:cubicBezTo>
                <a:cubicBezTo>
                  <a:pt x="1841377" y="867963"/>
                  <a:pt x="1807599" y="888923"/>
                  <a:pt x="1793249" y="923801"/>
                </a:cubicBezTo>
                <a:lnTo>
                  <a:pt x="1522290" y="1582440"/>
                </a:lnTo>
                <a:lnTo>
                  <a:pt x="1251453" y="924082"/>
                </a:lnTo>
                <a:cubicBezTo>
                  <a:pt x="1242249" y="901712"/>
                  <a:pt x="1216828" y="868103"/>
                  <a:pt x="1164995" y="868103"/>
                </a:cubicBezTo>
                <a:cubicBezTo>
                  <a:pt x="1164995" y="868103"/>
                  <a:pt x="896861" y="868103"/>
                  <a:pt x="807480" y="868103"/>
                </a:cubicBezTo>
                <a:close/>
                <a:moveTo>
                  <a:pt x="2056870" y="355699"/>
                </a:moveTo>
                <a:cubicBezTo>
                  <a:pt x="1927760" y="355699"/>
                  <a:pt x="1823147" y="460317"/>
                  <a:pt x="1823147" y="589416"/>
                </a:cubicBezTo>
                <a:cubicBezTo>
                  <a:pt x="1823147" y="718516"/>
                  <a:pt x="1927760" y="823139"/>
                  <a:pt x="2056870" y="823139"/>
                </a:cubicBezTo>
                <a:cubicBezTo>
                  <a:pt x="2185976" y="823139"/>
                  <a:pt x="2290588" y="718516"/>
                  <a:pt x="2290588" y="589422"/>
                </a:cubicBezTo>
                <a:cubicBezTo>
                  <a:pt x="2290582" y="460317"/>
                  <a:pt x="2185976" y="355699"/>
                  <a:pt x="2056870" y="355699"/>
                </a:cubicBezTo>
                <a:close/>
                <a:moveTo>
                  <a:pt x="986255" y="355696"/>
                </a:moveTo>
                <a:cubicBezTo>
                  <a:pt x="857144" y="355696"/>
                  <a:pt x="752531" y="460314"/>
                  <a:pt x="752531" y="589413"/>
                </a:cubicBezTo>
                <a:cubicBezTo>
                  <a:pt x="752531" y="718513"/>
                  <a:pt x="857144" y="823136"/>
                  <a:pt x="986255" y="823136"/>
                </a:cubicBezTo>
                <a:cubicBezTo>
                  <a:pt x="1115355" y="823136"/>
                  <a:pt x="1219966" y="718513"/>
                  <a:pt x="1219966" y="589419"/>
                </a:cubicBezTo>
                <a:cubicBezTo>
                  <a:pt x="1219966" y="460314"/>
                  <a:pt x="1115355" y="355696"/>
                  <a:pt x="986255" y="355696"/>
                </a:cubicBezTo>
                <a:close/>
                <a:moveTo>
                  <a:pt x="0" y="0"/>
                </a:moveTo>
                <a:lnTo>
                  <a:pt x="3040912" y="0"/>
                </a:lnTo>
                <a:lnTo>
                  <a:pt x="3040912" y="3094074"/>
                </a:lnTo>
                <a:lnTo>
                  <a:pt x="0" y="30940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TextBox 79">
            <a:extLst>
              <a:ext uri="{FF2B5EF4-FFF2-40B4-BE49-F238E27FC236}">
                <a16:creationId xmlns:a16="http://schemas.microsoft.com/office/drawing/2014/main" id="{DC25DC36-6ED3-4E4E-9B07-343C5522082C}"/>
              </a:ext>
            </a:extLst>
          </p:cNvPr>
          <p:cNvSpPr txBox="1"/>
          <p:nvPr/>
        </p:nvSpPr>
        <p:spPr>
          <a:xfrm>
            <a:off x="6227546" y="2391072"/>
            <a:ext cx="1156086" cy="646331"/>
          </a:xfrm>
          <a:prstGeom prst="rect">
            <a:avLst/>
          </a:prstGeom>
          <a:noFill/>
        </p:spPr>
        <p:txBody>
          <a:bodyPr wrap="none" rtlCol="0" anchor="ctr">
            <a:spAutoFit/>
          </a:bodyPr>
          <a:lstStyle/>
          <a:p>
            <a:r>
              <a:rPr lang="en-US" sz="3600" b="1">
                <a:solidFill>
                  <a:schemeClr val="accent1"/>
                </a:solidFill>
              </a:rPr>
              <a:t>92%</a:t>
            </a:r>
          </a:p>
        </p:txBody>
      </p:sp>
      <p:sp>
        <p:nvSpPr>
          <p:cNvPr id="82" name="TextBox 81">
            <a:extLst>
              <a:ext uri="{FF2B5EF4-FFF2-40B4-BE49-F238E27FC236}">
                <a16:creationId xmlns:a16="http://schemas.microsoft.com/office/drawing/2014/main" id="{B72F420B-D7C1-474D-A057-702D5495F93F}"/>
              </a:ext>
            </a:extLst>
          </p:cNvPr>
          <p:cNvSpPr txBox="1"/>
          <p:nvPr/>
        </p:nvSpPr>
        <p:spPr>
          <a:xfrm>
            <a:off x="6232188" y="2903324"/>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85" name="TextBox 84">
            <a:extLst>
              <a:ext uri="{FF2B5EF4-FFF2-40B4-BE49-F238E27FC236}">
                <a16:creationId xmlns:a16="http://schemas.microsoft.com/office/drawing/2014/main" id="{D80E50BD-2B27-45A2-81DF-E9D758DF8770}"/>
              </a:ext>
            </a:extLst>
          </p:cNvPr>
          <p:cNvSpPr txBox="1"/>
          <p:nvPr/>
        </p:nvSpPr>
        <p:spPr>
          <a:xfrm>
            <a:off x="6227546" y="4092309"/>
            <a:ext cx="1149674" cy="646331"/>
          </a:xfrm>
          <a:prstGeom prst="rect">
            <a:avLst/>
          </a:prstGeom>
          <a:noFill/>
        </p:spPr>
        <p:txBody>
          <a:bodyPr wrap="none" rtlCol="0" anchor="ctr">
            <a:spAutoFit/>
          </a:bodyPr>
          <a:lstStyle/>
          <a:p>
            <a:r>
              <a:rPr lang="en-US" sz="3600" b="1">
                <a:solidFill>
                  <a:schemeClr val="accent2"/>
                </a:solidFill>
              </a:rPr>
              <a:t>73%</a:t>
            </a:r>
          </a:p>
        </p:txBody>
      </p:sp>
      <p:sp>
        <p:nvSpPr>
          <p:cNvPr id="86" name="TextBox 85">
            <a:extLst>
              <a:ext uri="{FF2B5EF4-FFF2-40B4-BE49-F238E27FC236}">
                <a16:creationId xmlns:a16="http://schemas.microsoft.com/office/drawing/2014/main" id="{D6B8F203-0896-4803-968B-A50FB0152AC0}"/>
              </a:ext>
            </a:extLst>
          </p:cNvPr>
          <p:cNvSpPr txBox="1"/>
          <p:nvPr/>
        </p:nvSpPr>
        <p:spPr>
          <a:xfrm>
            <a:off x="6232188" y="4604560"/>
            <a:ext cx="2443979"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graphicFrame>
        <p:nvGraphicFramePr>
          <p:cNvPr id="88" name="Chart 2">
            <a:extLst>
              <a:ext uri="{FF2B5EF4-FFF2-40B4-BE49-F238E27FC236}">
                <a16:creationId xmlns:a16="http://schemas.microsoft.com/office/drawing/2014/main" id="{8E646606-8248-4BD8-898D-CF9EDDD2CEBF}"/>
              </a:ext>
            </a:extLst>
          </p:cNvPr>
          <p:cNvGraphicFramePr/>
          <p:nvPr>
            <p:extLst>
              <p:ext uri="{D42A27DB-BD31-4B8C-83A1-F6EECF244321}">
                <p14:modId xmlns:p14="http://schemas.microsoft.com/office/powerpoint/2010/main" val="2391692411"/>
              </p:ext>
            </p:extLst>
          </p:nvPr>
        </p:nvGraphicFramePr>
        <p:xfrm>
          <a:off x="544433" y="3931416"/>
          <a:ext cx="3795213" cy="1369387"/>
        </p:xfrm>
        <a:graphic>
          <a:graphicData uri="http://schemas.openxmlformats.org/drawingml/2006/chart">
            <c:chart xmlns:c="http://schemas.openxmlformats.org/drawingml/2006/chart" xmlns:r="http://schemas.openxmlformats.org/officeDocument/2006/relationships" r:id="rId2"/>
          </a:graphicData>
        </a:graphic>
      </p:graphicFrame>
      <p:sp>
        <p:nvSpPr>
          <p:cNvPr id="91" name="TextBox 90">
            <a:extLst>
              <a:ext uri="{FF2B5EF4-FFF2-40B4-BE49-F238E27FC236}">
                <a16:creationId xmlns:a16="http://schemas.microsoft.com/office/drawing/2014/main" id="{AA2FBCF1-B6D9-46FB-8F6E-FCE276707439}"/>
              </a:ext>
            </a:extLst>
          </p:cNvPr>
          <p:cNvSpPr txBox="1"/>
          <p:nvPr/>
        </p:nvSpPr>
        <p:spPr>
          <a:xfrm>
            <a:off x="711325" y="2594939"/>
            <a:ext cx="1322798" cy="276999"/>
          </a:xfrm>
          <a:prstGeom prst="rect">
            <a:avLst/>
          </a:prstGeom>
          <a:noFill/>
        </p:spPr>
        <p:txBody>
          <a:bodyPr wrap="none" rtlCol="0" anchor="ctr">
            <a:spAutoFit/>
          </a:bodyPr>
          <a:lstStyle/>
          <a:p>
            <a:r>
              <a:rPr lang="en-US" sz="1200" b="1">
                <a:latin typeface="+mj-lt"/>
              </a:rPr>
              <a:t>DESCRIPTION</a:t>
            </a:r>
          </a:p>
        </p:txBody>
      </p:sp>
      <p:sp>
        <p:nvSpPr>
          <p:cNvPr id="92" name="TextBox 91">
            <a:extLst>
              <a:ext uri="{FF2B5EF4-FFF2-40B4-BE49-F238E27FC236}">
                <a16:creationId xmlns:a16="http://schemas.microsoft.com/office/drawing/2014/main" id="{3563E3FB-5CDC-47CA-B3C1-5365FE1C1BB0}"/>
              </a:ext>
            </a:extLst>
          </p:cNvPr>
          <p:cNvSpPr txBox="1"/>
          <p:nvPr/>
        </p:nvSpPr>
        <p:spPr>
          <a:xfrm>
            <a:off x="711325" y="2777487"/>
            <a:ext cx="3628322" cy="899926"/>
          </a:xfrm>
          <a:prstGeom prst="rect">
            <a:avLst/>
          </a:prstGeom>
          <a:noFill/>
        </p:spPr>
        <p:txBody>
          <a:bodyPr wrap="square" rtlCol="0" anchor="ctr">
            <a:spAutoFit/>
          </a:bodyPr>
          <a:lstStyle/>
          <a:p>
            <a:pPr algn="just">
              <a:lnSpc>
                <a:spcPct val="150000"/>
              </a:lnSpc>
            </a:pPr>
            <a:r>
              <a:rPr lang="en-US" sz="900"/>
              <a:t>The Big Oxmox advised her not to do so, because there were thousands of bad Commas, wild Question Marks and devious Semikoli, but the Little Blind Text didn’t listen. She packed her seven versalia, put her initial into the belt</a:t>
            </a:r>
          </a:p>
        </p:txBody>
      </p:sp>
    </p:spTree>
    <p:extLst>
      <p:ext uri="{BB962C8B-B14F-4D97-AF65-F5344CB8AC3E}">
        <p14:creationId xmlns:p14="http://schemas.microsoft.com/office/powerpoint/2010/main" val="3825699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left)">
                                      <p:cBhvr>
                                        <p:cTn id="11" dur="500"/>
                                        <p:tgtEl>
                                          <p:spTgt spid="9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wipe(up)">
                                      <p:cBhvr>
                                        <p:cTn id="15" dur="500"/>
                                        <p:tgtEl>
                                          <p:spTgt spid="9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8">
                                            <p:graphicEl>
                                              <a:chart seriesIdx="-3" categoryIdx="-3" bldStep="gridLegend"/>
                                            </p:graphicEl>
                                          </p:spTgt>
                                        </p:tgtEl>
                                        <p:attrNameLst>
                                          <p:attrName>style.visibility</p:attrName>
                                        </p:attrNameLst>
                                      </p:cBhvr>
                                      <p:to>
                                        <p:strVal val="visible"/>
                                      </p:to>
                                    </p:set>
                                    <p:animEffect transition="in" filter="wipe(left)">
                                      <p:cBhvr>
                                        <p:cTn id="19" dur="500"/>
                                        <p:tgtEl>
                                          <p:spTgt spid="88">
                                            <p:graphicEl>
                                              <a:chart seriesIdx="-3" categoryIdx="-3" bldStep="gridLegend"/>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8">
                                            <p:graphicEl>
                                              <a:chart seriesIdx="0" categoryIdx="-4" bldStep="series"/>
                                            </p:graphicEl>
                                          </p:spTgt>
                                        </p:tgtEl>
                                        <p:attrNameLst>
                                          <p:attrName>style.visibility</p:attrName>
                                        </p:attrNameLst>
                                      </p:cBhvr>
                                      <p:to>
                                        <p:strVal val="visible"/>
                                      </p:to>
                                    </p:set>
                                    <p:animEffect transition="in" filter="wipe(left)">
                                      <p:cBhvr>
                                        <p:cTn id="23" dur="500"/>
                                        <p:tgtEl>
                                          <p:spTgt spid="88">
                                            <p:graphicEl>
                                              <a:chart seriesIdx="0" categoryIdx="-4" bldStep="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8">
                                            <p:graphicEl>
                                              <a:chart seriesIdx="1" categoryIdx="-4" bldStep="series"/>
                                            </p:graphicEl>
                                          </p:spTgt>
                                        </p:tgtEl>
                                        <p:attrNameLst>
                                          <p:attrName>style.visibility</p:attrName>
                                        </p:attrNameLst>
                                      </p:cBhvr>
                                      <p:to>
                                        <p:strVal val="visible"/>
                                      </p:to>
                                    </p:set>
                                    <p:animEffect transition="in" filter="wipe(left)">
                                      <p:cBhvr>
                                        <p:cTn id="27" dur="500"/>
                                        <p:tgtEl>
                                          <p:spTgt spid="88">
                                            <p:graphicEl>
                                              <a:chart seriesIdx="1" categoryIdx="-4" bldStep="series"/>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down)">
                                      <p:cBhvr>
                                        <p:cTn id="39" dur="500"/>
                                        <p:tgtEl>
                                          <p:spTgt spid="4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up)">
                                      <p:cBhvr>
                                        <p:cTn id="47" dur="500"/>
                                        <p:tgtEl>
                                          <p:spTgt spid="8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500"/>
                                        <p:tgtEl>
                                          <p:spTgt spid="52"/>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wipe(up)">
                                      <p:cBhvr>
                                        <p:cTn id="6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animBg="1"/>
      <p:bldP spid="48" grpId="0" animBg="1"/>
      <p:bldP spid="52" grpId="0" animBg="1"/>
      <p:bldP spid="51" grpId="0" animBg="1"/>
      <p:bldP spid="80" grpId="0"/>
      <p:bldP spid="82" grpId="0"/>
      <p:bldP spid="85" grpId="0"/>
      <p:bldP spid="86" grpId="0"/>
      <p:bldGraphic spid="88" grpId="0">
        <p:bldSub>
          <a:bldChart bld="series"/>
        </p:bldSub>
      </p:bldGraphic>
      <p:bldP spid="91" grpId="0"/>
      <p:bldP spid="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81BB0A59-3A13-4C93-8675-E768287A4C1E}"/>
              </a:ext>
            </a:extLst>
          </p:cNvPr>
          <p:cNvSpPr/>
          <p:nvPr/>
        </p:nvSpPr>
        <p:spPr>
          <a:xfrm>
            <a:off x="0" y="1509823"/>
            <a:ext cx="9144000" cy="5348177"/>
          </a:xfrm>
          <a:custGeom>
            <a:avLst/>
            <a:gdLst>
              <a:gd name="connsiteX0" fmla="*/ 12192000 w 12192000"/>
              <a:gd name="connsiteY0" fmla="*/ 0 h 5178053"/>
              <a:gd name="connsiteX1" fmla="*/ 12192000 w 12192000"/>
              <a:gd name="connsiteY1" fmla="*/ 5178053 h 5178053"/>
              <a:gd name="connsiteX2" fmla="*/ 0 w 12192000"/>
              <a:gd name="connsiteY2" fmla="*/ 5178053 h 5178053"/>
              <a:gd name="connsiteX3" fmla="*/ 0 w 12192000"/>
              <a:gd name="connsiteY3" fmla="*/ 1172054 h 5178053"/>
              <a:gd name="connsiteX4" fmla="*/ 133688 w 12192000"/>
              <a:gd name="connsiteY4" fmla="*/ 1169695 h 5178053"/>
              <a:gd name="connsiteX5" fmla="*/ 2986143 w 12192000"/>
              <a:gd name="connsiteY5" fmla="*/ 1335777 h 5178053"/>
              <a:gd name="connsiteX6" fmla="*/ 5930374 w 12192000"/>
              <a:gd name="connsiteY6" fmla="*/ 288367 h 5178053"/>
              <a:gd name="connsiteX7" fmla="*/ 9818393 w 12192000"/>
              <a:gd name="connsiteY7" fmla="*/ 724393 h 5178053"/>
              <a:gd name="connsiteX8" fmla="*/ 11978427 w 12192000"/>
              <a:gd name="connsiteY8" fmla="*/ 163652 h 517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178053">
                <a:moveTo>
                  <a:pt x="12192000" y="0"/>
                </a:moveTo>
                <a:lnTo>
                  <a:pt x="12192000" y="5178053"/>
                </a:lnTo>
                <a:lnTo>
                  <a:pt x="0" y="5178053"/>
                </a:lnTo>
                <a:lnTo>
                  <a:pt x="0" y="1172054"/>
                </a:lnTo>
                <a:lnTo>
                  <a:pt x="133688" y="1169695"/>
                </a:lnTo>
                <a:cubicBezTo>
                  <a:pt x="1081513" y="1173420"/>
                  <a:pt x="2051707" y="1467578"/>
                  <a:pt x="2986143" y="1335777"/>
                </a:cubicBezTo>
                <a:cubicBezTo>
                  <a:pt x="4106577" y="1177759"/>
                  <a:pt x="4815013" y="458749"/>
                  <a:pt x="5930374" y="288367"/>
                </a:cubicBezTo>
                <a:cubicBezTo>
                  <a:pt x="7223274" y="90861"/>
                  <a:pt x="8485152" y="695381"/>
                  <a:pt x="9818393" y="724393"/>
                </a:cubicBezTo>
                <a:cubicBezTo>
                  <a:pt x="10628863" y="742014"/>
                  <a:pt x="11439440" y="525385"/>
                  <a:pt x="11978427" y="16365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Title 4">
            <a:extLst>
              <a:ext uri="{FF2B5EF4-FFF2-40B4-BE49-F238E27FC236}">
                <a16:creationId xmlns:a16="http://schemas.microsoft.com/office/drawing/2014/main" id="{0A3D109C-7BB4-4B15-90D4-F6D959390D25}"/>
              </a:ext>
            </a:extLst>
          </p:cNvPr>
          <p:cNvSpPr>
            <a:spLocks noGrp="1"/>
          </p:cNvSpPr>
          <p:nvPr>
            <p:ph type="title"/>
          </p:nvPr>
        </p:nvSpPr>
        <p:spPr/>
        <p:txBody>
          <a:bodyPr anchor="ctr"/>
          <a:lstStyle/>
          <a:p>
            <a:r>
              <a:rPr lang="en-US"/>
              <a:t>OCEAN ECOSYSTEM</a:t>
            </a:r>
          </a:p>
        </p:txBody>
      </p:sp>
      <p:grpSp>
        <p:nvGrpSpPr>
          <p:cNvPr id="2" name="Group 1">
            <a:extLst>
              <a:ext uri="{FF2B5EF4-FFF2-40B4-BE49-F238E27FC236}">
                <a16:creationId xmlns:a16="http://schemas.microsoft.com/office/drawing/2014/main" id="{35B80360-9B9C-499C-A6D5-0828D9CFF646}"/>
              </a:ext>
            </a:extLst>
          </p:cNvPr>
          <p:cNvGrpSpPr/>
          <p:nvPr/>
        </p:nvGrpSpPr>
        <p:grpSpPr>
          <a:xfrm>
            <a:off x="615484" y="2194982"/>
            <a:ext cx="2038058" cy="396652"/>
            <a:chOff x="820645" y="2085754"/>
            <a:chExt cx="2717411" cy="528869"/>
          </a:xfrm>
        </p:grpSpPr>
        <p:sp>
          <p:nvSpPr>
            <p:cNvPr id="18" name="Freeform: Shape 17">
              <a:extLst>
                <a:ext uri="{FF2B5EF4-FFF2-40B4-BE49-F238E27FC236}">
                  <a16:creationId xmlns:a16="http://schemas.microsoft.com/office/drawing/2014/main" id="{01F35050-E522-46DB-8438-BD5FA43AF433}"/>
                </a:ext>
              </a:extLst>
            </p:cNvPr>
            <p:cNvSpPr/>
            <p:nvPr/>
          </p:nvSpPr>
          <p:spPr>
            <a:xfrm>
              <a:off x="820645"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19" name="Freeform: Shape 18">
              <a:extLst>
                <a:ext uri="{FF2B5EF4-FFF2-40B4-BE49-F238E27FC236}">
                  <a16:creationId xmlns:a16="http://schemas.microsoft.com/office/drawing/2014/main" id="{E751BF78-E3CB-4990-B05C-BFB37FFC6875}"/>
                </a:ext>
              </a:extLst>
            </p:cNvPr>
            <p:cNvSpPr/>
            <p:nvPr/>
          </p:nvSpPr>
          <p:spPr>
            <a:xfrm>
              <a:off x="1384566"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0" name="Freeform: Shape 19">
              <a:extLst>
                <a:ext uri="{FF2B5EF4-FFF2-40B4-BE49-F238E27FC236}">
                  <a16:creationId xmlns:a16="http://schemas.microsoft.com/office/drawing/2014/main" id="{6A9FFAE0-C169-45FA-9BF6-55E66E1D5E00}"/>
                </a:ext>
              </a:extLst>
            </p:cNvPr>
            <p:cNvSpPr/>
            <p:nvPr/>
          </p:nvSpPr>
          <p:spPr>
            <a:xfrm>
              <a:off x="1948487"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54EA9D13-4350-451D-9CF8-C764C584B02F}"/>
                </a:ext>
              </a:extLst>
            </p:cNvPr>
            <p:cNvSpPr/>
            <p:nvPr/>
          </p:nvSpPr>
          <p:spPr>
            <a:xfrm>
              <a:off x="2512408"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sp>
          <p:nvSpPr>
            <p:cNvPr id="22" name="Freeform: Shape 21">
              <a:extLst>
                <a:ext uri="{FF2B5EF4-FFF2-40B4-BE49-F238E27FC236}">
                  <a16:creationId xmlns:a16="http://schemas.microsoft.com/office/drawing/2014/main" id="{4256B406-830B-4F5B-81DA-C085A94A6A67}"/>
                </a:ext>
              </a:extLst>
            </p:cNvPr>
            <p:cNvSpPr/>
            <p:nvPr/>
          </p:nvSpPr>
          <p:spPr>
            <a:xfrm>
              <a:off x="3076329" y="2085754"/>
              <a:ext cx="461727" cy="528869"/>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accent1"/>
            </a:solidFill>
            <a:ln w="9525" cap="flat">
              <a:noFill/>
              <a:prstDash val="solid"/>
              <a:miter/>
            </a:ln>
          </p:spPr>
          <p:txBody>
            <a:bodyPr rtlCol="0" anchor="ctr"/>
            <a:lstStyle/>
            <a:p>
              <a:endParaRPr lang="en-US" sz="1350"/>
            </a:p>
          </p:txBody>
        </p:sp>
      </p:grpSp>
      <p:sp>
        <p:nvSpPr>
          <p:cNvPr id="24" name="TextBox 23">
            <a:extLst>
              <a:ext uri="{FF2B5EF4-FFF2-40B4-BE49-F238E27FC236}">
                <a16:creationId xmlns:a16="http://schemas.microsoft.com/office/drawing/2014/main" id="{80FCC3B3-A9A0-4F9B-91C8-71AAC9EBD504}"/>
              </a:ext>
            </a:extLst>
          </p:cNvPr>
          <p:cNvSpPr txBox="1"/>
          <p:nvPr/>
        </p:nvSpPr>
        <p:spPr>
          <a:xfrm>
            <a:off x="505840" y="1820854"/>
            <a:ext cx="2257348" cy="338554"/>
          </a:xfrm>
          <a:prstGeom prst="rect">
            <a:avLst/>
          </a:prstGeom>
          <a:noFill/>
        </p:spPr>
        <p:txBody>
          <a:bodyPr wrap="none" rtlCol="0" anchor="ctr">
            <a:spAutoFit/>
          </a:bodyPr>
          <a:lstStyle/>
          <a:p>
            <a:pPr algn="ctr"/>
            <a:r>
              <a:rPr lang="en-US" sz="1600" b="1">
                <a:latin typeface="+mj-lt"/>
              </a:rPr>
              <a:t>SUNLIGHT ENERGY</a:t>
            </a:r>
          </a:p>
        </p:txBody>
      </p:sp>
      <p:sp>
        <p:nvSpPr>
          <p:cNvPr id="41" name="TextBox 40">
            <a:extLst>
              <a:ext uri="{FF2B5EF4-FFF2-40B4-BE49-F238E27FC236}">
                <a16:creationId xmlns:a16="http://schemas.microsoft.com/office/drawing/2014/main" id="{0C5973D9-B704-4877-96E5-A450EE4C2C17}"/>
              </a:ext>
            </a:extLst>
          </p:cNvPr>
          <p:cNvSpPr txBox="1"/>
          <p:nvPr/>
        </p:nvSpPr>
        <p:spPr>
          <a:xfrm>
            <a:off x="487347" y="3826104"/>
            <a:ext cx="1505540" cy="253916"/>
          </a:xfrm>
          <a:prstGeom prst="rect">
            <a:avLst/>
          </a:prstGeom>
          <a:noFill/>
        </p:spPr>
        <p:txBody>
          <a:bodyPr wrap="none" rtlCol="0" anchor="ctr">
            <a:spAutoFit/>
          </a:bodyPr>
          <a:lstStyle/>
          <a:p>
            <a:r>
              <a:rPr lang="en-US" sz="1050" b="1">
                <a:solidFill>
                  <a:schemeClr val="bg2"/>
                </a:solidFill>
                <a:latin typeface="+mj-lt"/>
              </a:rPr>
              <a:t>PYTHOPLANKTON</a:t>
            </a:r>
          </a:p>
        </p:txBody>
      </p:sp>
      <p:sp>
        <p:nvSpPr>
          <p:cNvPr id="44" name="TextBox 43">
            <a:extLst>
              <a:ext uri="{FF2B5EF4-FFF2-40B4-BE49-F238E27FC236}">
                <a16:creationId xmlns:a16="http://schemas.microsoft.com/office/drawing/2014/main" id="{CE68AF70-5880-4FFC-BD9E-70881AE5E4DE}"/>
              </a:ext>
            </a:extLst>
          </p:cNvPr>
          <p:cNvSpPr txBox="1"/>
          <p:nvPr/>
        </p:nvSpPr>
        <p:spPr>
          <a:xfrm>
            <a:off x="487347" y="3992662"/>
            <a:ext cx="2166194"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45" name="Freeform: Shape 44">
            <a:extLst>
              <a:ext uri="{FF2B5EF4-FFF2-40B4-BE49-F238E27FC236}">
                <a16:creationId xmlns:a16="http://schemas.microsoft.com/office/drawing/2014/main" id="{3645BE40-209F-4ADB-8660-922A3BBC8058}"/>
              </a:ext>
            </a:extLst>
          </p:cNvPr>
          <p:cNvSpPr/>
          <p:nvPr/>
        </p:nvSpPr>
        <p:spPr>
          <a:xfrm rot="5400000">
            <a:off x="2898075" y="3252308"/>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2" name="TextBox 71">
            <a:extLst>
              <a:ext uri="{FF2B5EF4-FFF2-40B4-BE49-F238E27FC236}">
                <a16:creationId xmlns:a16="http://schemas.microsoft.com/office/drawing/2014/main" id="{11B7490D-6344-4B24-9A2A-8EDE2923D7CB}"/>
              </a:ext>
            </a:extLst>
          </p:cNvPr>
          <p:cNvSpPr txBox="1"/>
          <p:nvPr/>
        </p:nvSpPr>
        <p:spPr>
          <a:xfrm>
            <a:off x="3488902" y="3826104"/>
            <a:ext cx="1319592" cy="253916"/>
          </a:xfrm>
          <a:prstGeom prst="rect">
            <a:avLst/>
          </a:prstGeom>
          <a:noFill/>
        </p:spPr>
        <p:txBody>
          <a:bodyPr wrap="none" rtlCol="0" anchor="ctr">
            <a:spAutoFit/>
          </a:bodyPr>
          <a:lstStyle/>
          <a:p>
            <a:r>
              <a:rPr lang="en-US" sz="1050" b="1">
                <a:solidFill>
                  <a:schemeClr val="bg2"/>
                </a:solidFill>
                <a:latin typeface="+mj-lt"/>
              </a:rPr>
              <a:t>ZOOPLANKTON</a:t>
            </a:r>
          </a:p>
        </p:txBody>
      </p:sp>
      <p:sp>
        <p:nvSpPr>
          <p:cNvPr id="73" name="TextBox 72">
            <a:extLst>
              <a:ext uri="{FF2B5EF4-FFF2-40B4-BE49-F238E27FC236}">
                <a16:creationId xmlns:a16="http://schemas.microsoft.com/office/drawing/2014/main" id="{30668612-24A8-447F-8014-267988B043AC}"/>
              </a:ext>
            </a:extLst>
          </p:cNvPr>
          <p:cNvSpPr txBox="1"/>
          <p:nvPr/>
        </p:nvSpPr>
        <p:spPr>
          <a:xfrm>
            <a:off x="3488902"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74" name="Freeform: Shape 73">
            <a:extLst>
              <a:ext uri="{FF2B5EF4-FFF2-40B4-BE49-F238E27FC236}">
                <a16:creationId xmlns:a16="http://schemas.microsoft.com/office/drawing/2014/main" id="{CBEC7C79-D596-45BE-9B5B-44A854F13864}"/>
              </a:ext>
            </a:extLst>
          </p:cNvPr>
          <p:cNvSpPr/>
          <p:nvPr/>
        </p:nvSpPr>
        <p:spPr>
          <a:xfrm rot="5400000">
            <a:off x="5784476" y="320998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sp>
        <p:nvSpPr>
          <p:cNvPr id="77" name="TextBox 76">
            <a:extLst>
              <a:ext uri="{FF2B5EF4-FFF2-40B4-BE49-F238E27FC236}">
                <a16:creationId xmlns:a16="http://schemas.microsoft.com/office/drawing/2014/main" id="{C2B1100B-7E4C-4E3B-B1F0-71A1C52281C1}"/>
              </a:ext>
            </a:extLst>
          </p:cNvPr>
          <p:cNvSpPr txBox="1"/>
          <p:nvPr/>
        </p:nvSpPr>
        <p:spPr>
          <a:xfrm>
            <a:off x="6490459" y="3822257"/>
            <a:ext cx="1088760" cy="261610"/>
          </a:xfrm>
          <a:prstGeom prst="rect">
            <a:avLst/>
          </a:prstGeom>
          <a:noFill/>
        </p:spPr>
        <p:txBody>
          <a:bodyPr wrap="none" rtlCol="0" anchor="ctr">
            <a:spAutoFit/>
          </a:bodyPr>
          <a:lstStyle/>
          <a:p>
            <a:r>
              <a:rPr lang="en-US" sz="1050" b="1">
                <a:solidFill>
                  <a:schemeClr val="bg2"/>
                </a:solidFill>
                <a:latin typeface="+mj-lt"/>
              </a:rPr>
              <a:t>SMALL FISH</a:t>
            </a:r>
          </a:p>
        </p:txBody>
      </p:sp>
      <p:sp>
        <p:nvSpPr>
          <p:cNvPr id="78" name="TextBox 77">
            <a:extLst>
              <a:ext uri="{FF2B5EF4-FFF2-40B4-BE49-F238E27FC236}">
                <a16:creationId xmlns:a16="http://schemas.microsoft.com/office/drawing/2014/main" id="{B1479901-3DE8-4BC0-A9B9-67BD2861A0B2}"/>
              </a:ext>
            </a:extLst>
          </p:cNvPr>
          <p:cNvSpPr txBox="1"/>
          <p:nvPr/>
        </p:nvSpPr>
        <p:spPr>
          <a:xfrm>
            <a:off x="6490458" y="3992662"/>
            <a:ext cx="2166195" cy="484428"/>
          </a:xfrm>
          <a:prstGeom prst="rect">
            <a:avLst/>
          </a:prstGeom>
          <a:noFill/>
        </p:spPr>
        <p:txBody>
          <a:bodyPr wrap="square" rtlCol="0" anchor="ctr">
            <a:spAutoFit/>
          </a:bodyPr>
          <a:lstStyle/>
          <a:p>
            <a:pP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1" name="TextBox 90">
            <a:extLst>
              <a:ext uri="{FF2B5EF4-FFF2-40B4-BE49-F238E27FC236}">
                <a16:creationId xmlns:a16="http://schemas.microsoft.com/office/drawing/2014/main" id="{1CA143DC-552C-49B0-B5B0-AA2CEF538173}"/>
              </a:ext>
            </a:extLst>
          </p:cNvPr>
          <p:cNvSpPr txBox="1"/>
          <p:nvPr/>
        </p:nvSpPr>
        <p:spPr>
          <a:xfrm>
            <a:off x="4395520" y="4948145"/>
            <a:ext cx="841897" cy="261610"/>
          </a:xfrm>
          <a:prstGeom prst="rect">
            <a:avLst/>
          </a:prstGeom>
          <a:noFill/>
        </p:spPr>
        <p:txBody>
          <a:bodyPr wrap="none" rtlCol="0" anchor="ctr">
            <a:spAutoFit/>
          </a:bodyPr>
          <a:lstStyle/>
          <a:p>
            <a:pPr algn="r"/>
            <a:r>
              <a:rPr lang="en-US" sz="1050" b="1">
                <a:solidFill>
                  <a:schemeClr val="bg2"/>
                </a:solidFill>
                <a:latin typeface="+mj-lt"/>
              </a:rPr>
              <a:t>BIG FISH</a:t>
            </a:r>
          </a:p>
        </p:txBody>
      </p:sp>
      <p:sp>
        <p:nvSpPr>
          <p:cNvPr id="92" name="TextBox 91">
            <a:extLst>
              <a:ext uri="{FF2B5EF4-FFF2-40B4-BE49-F238E27FC236}">
                <a16:creationId xmlns:a16="http://schemas.microsoft.com/office/drawing/2014/main" id="{D4CEFDA1-91AF-4186-8197-64D9AB248942}"/>
              </a:ext>
            </a:extLst>
          </p:cNvPr>
          <p:cNvSpPr txBox="1"/>
          <p:nvPr/>
        </p:nvSpPr>
        <p:spPr>
          <a:xfrm>
            <a:off x="3071222" y="5118551"/>
            <a:ext cx="2166195" cy="484428"/>
          </a:xfrm>
          <a:prstGeom prst="rect">
            <a:avLst/>
          </a:prstGeom>
          <a:noFill/>
        </p:spPr>
        <p:txBody>
          <a:bodyPr wrap="square" rtlCol="0" anchor="ctr">
            <a:spAutoFit/>
          </a:bodyPr>
          <a:lstStyle/>
          <a:p>
            <a:pPr algn="r">
              <a:lnSpc>
                <a:spcPct val="150000"/>
              </a:lnSpc>
            </a:pPr>
            <a:r>
              <a:rPr lang="id-ID" sz="900">
                <a:solidFill>
                  <a:schemeClr val="bg2"/>
                </a:solidFill>
              </a:rPr>
              <a:t>Suitable for all categories business and personal presentation</a:t>
            </a:r>
            <a:r>
              <a:rPr lang="en-US" sz="900" b="1">
                <a:solidFill>
                  <a:schemeClr val="bg2"/>
                </a:solidFill>
              </a:rPr>
              <a:t>.</a:t>
            </a:r>
            <a:endParaRPr lang="id-ID" sz="900" dirty="0">
              <a:solidFill>
                <a:schemeClr val="bg2"/>
              </a:solidFill>
            </a:endParaRPr>
          </a:p>
        </p:txBody>
      </p:sp>
      <p:sp>
        <p:nvSpPr>
          <p:cNvPr id="94" name="Freeform: Shape 93">
            <a:extLst>
              <a:ext uri="{FF2B5EF4-FFF2-40B4-BE49-F238E27FC236}">
                <a16:creationId xmlns:a16="http://schemas.microsoft.com/office/drawing/2014/main" id="{D38AD899-1FB6-4EEE-B83B-53D627C4E973}"/>
              </a:ext>
            </a:extLst>
          </p:cNvPr>
          <p:cNvSpPr/>
          <p:nvPr/>
        </p:nvSpPr>
        <p:spPr>
          <a:xfrm rot="10800000">
            <a:off x="7193397" y="4564124"/>
            <a:ext cx="346295" cy="396652"/>
          </a:xfrm>
          <a:custGeom>
            <a:avLst/>
            <a:gdLst>
              <a:gd name="connsiteX0" fmla="*/ 4255217 w 4257675"/>
              <a:gd name="connsiteY0" fmla="*/ 2704386 h 4876800"/>
              <a:gd name="connsiteX1" fmla="*/ 4161338 w 4257675"/>
              <a:gd name="connsiteY1" fmla="*/ 2641597 h 4876800"/>
              <a:gd name="connsiteX2" fmla="*/ 3048009 w 4257675"/>
              <a:gd name="connsiteY2" fmla="*/ 2641597 h 4876800"/>
              <a:gd name="connsiteX3" fmla="*/ 3048009 w 4257675"/>
              <a:gd name="connsiteY3" fmla="*/ 101603 h 4876800"/>
              <a:gd name="connsiteX4" fmla="*/ 2946406 w 4257675"/>
              <a:gd name="connsiteY4" fmla="*/ 0 h 4876800"/>
              <a:gd name="connsiteX5" fmla="*/ 1320802 w 4257675"/>
              <a:gd name="connsiteY5" fmla="*/ 0 h 4876800"/>
              <a:gd name="connsiteX6" fmla="*/ 1219199 w 4257675"/>
              <a:gd name="connsiteY6" fmla="*/ 101603 h 4876800"/>
              <a:gd name="connsiteX7" fmla="*/ 1219199 w 4257675"/>
              <a:gd name="connsiteY7" fmla="*/ 2641607 h 4876800"/>
              <a:gd name="connsiteX8" fmla="*/ 101602 w 4257675"/>
              <a:gd name="connsiteY8" fmla="*/ 2641607 h 4876800"/>
              <a:gd name="connsiteX9" fmla="*/ 7724 w 4257675"/>
              <a:gd name="connsiteY9" fmla="*/ 2704195 h 4876800"/>
              <a:gd name="connsiteX10" fmla="*/ 29669 w 4257675"/>
              <a:gd name="connsiteY10" fmla="*/ 2814943 h 4876800"/>
              <a:gd name="connsiteX11" fmla="*/ 2056589 w 4257675"/>
              <a:gd name="connsiteY11" fmla="*/ 4848568 h 4876800"/>
              <a:gd name="connsiteX12" fmla="*/ 2128522 w 4257675"/>
              <a:gd name="connsiteY12" fmla="*/ 4878439 h 4876800"/>
              <a:gd name="connsiteX13" fmla="*/ 2200455 w 4257675"/>
              <a:gd name="connsiteY13" fmla="*/ 4848768 h 4876800"/>
              <a:gd name="connsiteX14" fmla="*/ 4233271 w 4257675"/>
              <a:gd name="connsiteY14" fmla="*/ 2815143 h 4876800"/>
              <a:gd name="connsiteX15" fmla="*/ 4255217 w 4257675"/>
              <a:gd name="connsiteY15" fmla="*/ 2704386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57675" h="4876800">
                <a:moveTo>
                  <a:pt x="4255217" y="2704386"/>
                </a:moveTo>
                <a:cubicBezTo>
                  <a:pt x="4239367" y="2666391"/>
                  <a:pt x="4202382" y="2641597"/>
                  <a:pt x="4161338" y="2641597"/>
                </a:cubicBezTo>
                <a:lnTo>
                  <a:pt x="3048009" y="2641597"/>
                </a:lnTo>
                <a:lnTo>
                  <a:pt x="3048009" y="101603"/>
                </a:lnTo>
                <a:cubicBezTo>
                  <a:pt x="3048009" y="45520"/>
                  <a:pt x="3002489" y="0"/>
                  <a:pt x="2946406" y="0"/>
                </a:cubicBezTo>
                <a:lnTo>
                  <a:pt x="1320802" y="0"/>
                </a:lnTo>
                <a:cubicBezTo>
                  <a:pt x="1264719" y="0"/>
                  <a:pt x="1219199" y="45520"/>
                  <a:pt x="1219199" y="101603"/>
                </a:cubicBezTo>
                <a:lnTo>
                  <a:pt x="1219199" y="2641607"/>
                </a:lnTo>
                <a:lnTo>
                  <a:pt x="101602" y="2641607"/>
                </a:lnTo>
                <a:cubicBezTo>
                  <a:pt x="60559" y="2641607"/>
                  <a:pt x="23573" y="2666400"/>
                  <a:pt x="7724" y="2704195"/>
                </a:cubicBezTo>
                <a:cubicBezTo>
                  <a:pt x="-7926" y="2742191"/>
                  <a:pt x="609" y="2785882"/>
                  <a:pt x="29669" y="2814943"/>
                </a:cubicBezTo>
                <a:lnTo>
                  <a:pt x="2056589" y="4848568"/>
                </a:lnTo>
                <a:cubicBezTo>
                  <a:pt x="2075687" y="4867666"/>
                  <a:pt x="2101500" y="4878439"/>
                  <a:pt x="2128522" y="4878439"/>
                </a:cubicBezTo>
                <a:cubicBezTo>
                  <a:pt x="2155545" y="4878439"/>
                  <a:pt x="2181357" y="4867666"/>
                  <a:pt x="2200455" y="4848768"/>
                </a:cubicBezTo>
                <a:lnTo>
                  <a:pt x="4233271" y="2815143"/>
                </a:lnTo>
                <a:cubicBezTo>
                  <a:pt x="4262332" y="2786072"/>
                  <a:pt x="4271066" y="2742391"/>
                  <a:pt x="4255217" y="2704386"/>
                </a:cubicBezTo>
                <a:close/>
              </a:path>
            </a:pathLst>
          </a:custGeom>
          <a:solidFill>
            <a:schemeClr val="bg2"/>
          </a:solidFill>
          <a:ln w="9525" cap="flat">
            <a:noFill/>
            <a:prstDash val="solid"/>
            <a:miter/>
          </a:ln>
        </p:spPr>
        <p:txBody>
          <a:bodyPr rtlCol="0" anchor="ctr"/>
          <a:lstStyle/>
          <a:p>
            <a:endParaRPr lang="en-US" sz="1350"/>
          </a:p>
        </p:txBody>
      </p:sp>
      <p:grpSp>
        <p:nvGrpSpPr>
          <p:cNvPr id="59" name="Group 58">
            <a:extLst>
              <a:ext uri="{FF2B5EF4-FFF2-40B4-BE49-F238E27FC236}">
                <a16:creationId xmlns:a16="http://schemas.microsoft.com/office/drawing/2014/main" id="{D70CD942-DEBE-477A-936B-A65D90564583}"/>
              </a:ext>
            </a:extLst>
          </p:cNvPr>
          <p:cNvGrpSpPr/>
          <p:nvPr/>
        </p:nvGrpSpPr>
        <p:grpSpPr>
          <a:xfrm flipH="1">
            <a:off x="5357553" y="4853716"/>
            <a:ext cx="1715708" cy="751817"/>
            <a:chOff x="2145602" y="1962846"/>
            <a:chExt cx="2287611" cy="1002422"/>
          </a:xfrm>
          <a:solidFill>
            <a:schemeClr val="bg2"/>
          </a:solidFill>
        </p:grpSpPr>
        <p:sp>
          <p:nvSpPr>
            <p:cNvPr id="60" name="Freeform: Shape 59">
              <a:extLst>
                <a:ext uri="{FF2B5EF4-FFF2-40B4-BE49-F238E27FC236}">
                  <a16:creationId xmlns:a16="http://schemas.microsoft.com/office/drawing/2014/main" id="{88883378-B016-420A-8437-7585FA9BABFC}"/>
                </a:ext>
              </a:extLst>
            </p:cNvPr>
            <p:cNvSpPr/>
            <p:nvPr/>
          </p:nvSpPr>
          <p:spPr>
            <a:xfrm>
              <a:off x="2145602" y="2095331"/>
              <a:ext cx="2287611" cy="869937"/>
            </a:xfrm>
            <a:custGeom>
              <a:avLst/>
              <a:gdLst>
                <a:gd name="connsiteX0" fmla="*/ 1697412 w 2287610"/>
                <a:gd name="connsiteY0" fmla="*/ 302488 h 869936"/>
                <a:gd name="connsiteX1" fmla="*/ 1948674 w 2287610"/>
                <a:gd name="connsiteY1" fmla="*/ 174597 h 869936"/>
                <a:gd name="connsiteX2" fmla="*/ 1860423 w 2287610"/>
                <a:gd name="connsiteY2" fmla="*/ 84795 h 869936"/>
                <a:gd name="connsiteX3" fmla="*/ 1856810 w 2287610"/>
                <a:gd name="connsiteY3" fmla="*/ 64722 h 869936"/>
                <a:gd name="connsiteX4" fmla="*/ 1875766 w 2287610"/>
                <a:gd name="connsiteY4" fmla="*/ 4535 h 869936"/>
                <a:gd name="connsiteX5" fmla="*/ 1883171 w 2287610"/>
                <a:gd name="connsiteY5" fmla="*/ 19 h 869936"/>
                <a:gd name="connsiteX6" fmla="*/ 1888643 w 2287610"/>
                <a:gd name="connsiteY6" fmla="*/ 3123 h 869936"/>
                <a:gd name="connsiteX7" fmla="*/ 1938267 w 2287610"/>
                <a:gd name="connsiteY7" fmla="*/ 33468 h 869936"/>
                <a:gd name="connsiteX8" fmla="*/ 1984663 w 2287610"/>
                <a:gd name="connsiteY8" fmla="*/ 35659 h 869936"/>
                <a:gd name="connsiteX9" fmla="*/ 2033439 w 2287610"/>
                <a:gd name="connsiteY9" fmla="*/ 35198 h 869936"/>
                <a:gd name="connsiteX10" fmla="*/ 2073263 w 2287610"/>
                <a:gd name="connsiteY10" fmla="*/ 67203 h 869936"/>
                <a:gd name="connsiteX11" fmla="*/ 2161792 w 2287610"/>
                <a:gd name="connsiteY11" fmla="*/ 48644 h 869936"/>
                <a:gd name="connsiteX12" fmla="*/ 2254376 w 2287610"/>
                <a:gd name="connsiteY12" fmla="*/ 49519 h 869936"/>
                <a:gd name="connsiteX13" fmla="*/ 2280700 w 2287610"/>
                <a:gd name="connsiteY13" fmla="*/ 47774 h 869936"/>
                <a:gd name="connsiteX14" fmla="*/ 2288604 w 2287610"/>
                <a:gd name="connsiteY14" fmla="*/ 54454 h 869936"/>
                <a:gd name="connsiteX15" fmla="*/ 2284829 w 2287610"/>
                <a:gd name="connsiteY15" fmla="*/ 72127 h 869936"/>
                <a:gd name="connsiteX16" fmla="*/ 2265809 w 2287610"/>
                <a:gd name="connsiteY16" fmla="*/ 96598 h 869936"/>
                <a:gd name="connsiteX17" fmla="*/ 2217866 w 2287610"/>
                <a:gd name="connsiteY17" fmla="*/ 134274 h 869936"/>
                <a:gd name="connsiteX18" fmla="*/ 2126415 w 2287610"/>
                <a:gd name="connsiteY18" fmla="*/ 185573 h 869936"/>
                <a:gd name="connsiteX19" fmla="*/ 2088503 w 2287610"/>
                <a:gd name="connsiteY19" fmla="*/ 199884 h 869936"/>
                <a:gd name="connsiteX20" fmla="*/ 2061674 w 2287610"/>
                <a:gd name="connsiteY20" fmla="*/ 208105 h 869936"/>
                <a:gd name="connsiteX21" fmla="*/ 1854855 w 2287610"/>
                <a:gd name="connsiteY21" fmla="*/ 496339 h 869936"/>
                <a:gd name="connsiteX22" fmla="*/ 1546521 w 2287610"/>
                <a:gd name="connsiteY22" fmla="*/ 698567 h 869936"/>
                <a:gd name="connsiteX23" fmla="*/ 1484611 w 2287610"/>
                <a:gd name="connsiteY23" fmla="*/ 792961 h 869936"/>
                <a:gd name="connsiteX24" fmla="*/ 1383140 w 2287610"/>
                <a:gd name="connsiteY24" fmla="*/ 763329 h 869936"/>
                <a:gd name="connsiteX25" fmla="*/ 1242210 w 2287610"/>
                <a:gd name="connsiteY25" fmla="*/ 804501 h 869936"/>
                <a:gd name="connsiteX26" fmla="*/ 1173850 w 2287610"/>
                <a:gd name="connsiteY26" fmla="*/ 872044 h 869936"/>
                <a:gd name="connsiteX27" fmla="*/ 1068094 w 2287610"/>
                <a:gd name="connsiteY27" fmla="*/ 839357 h 869936"/>
                <a:gd name="connsiteX28" fmla="*/ 1056226 w 2287610"/>
                <a:gd name="connsiteY28" fmla="*/ 841113 h 869936"/>
                <a:gd name="connsiteX29" fmla="*/ 1056113 w 2287610"/>
                <a:gd name="connsiteY29" fmla="*/ 841124 h 869936"/>
                <a:gd name="connsiteX30" fmla="*/ 805040 w 2287610"/>
                <a:gd name="connsiteY30" fmla="*/ 860961 h 869936"/>
                <a:gd name="connsiteX31" fmla="*/ 19530 w 2287610"/>
                <a:gd name="connsiteY31" fmla="*/ 480766 h 869936"/>
                <a:gd name="connsiteX32" fmla="*/ 49640 w 2287610"/>
                <a:gd name="connsiteY32" fmla="*/ 162192 h 869936"/>
                <a:gd name="connsiteX33" fmla="*/ 256250 w 2287610"/>
                <a:gd name="connsiteY33" fmla="*/ 103176 h 869936"/>
                <a:gd name="connsiteX34" fmla="*/ 778797 w 2287610"/>
                <a:gd name="connsiteY34" fmla="*/ 97688 h 869936"/>
                <a:gd name="connsiteX35" fmla="*/ 1697412 w 2287610"/>
                <a:gd name="connsiteY35" fmla="*/ 302488 h 869936"/>
                <a:gd name="connsiteX36" fmla="*/ 1697412 w 2287610"/>
                <a:gd name="connsiteY36" fmla="*/ 302488 h 869936"/>
                <a:gd name="connsiteX37" fmla="*/ 431961 w 2287610"/>
                <a:gd name="connsiteY37" fmla="*/ 351779 h 869936"/>
                <a:gd name="connsiteX38" fmla="*/ 400214 w 2287610"/>
                <a:gd name="connsiteY38" fmla="*/ 367449 h 869936"/>
                <a:gd name="connsiteX39" fmla="*/ 431961 w 2287610"/>
                <a:gd name="connsiteY39" fmla="*/ 383118 h 869936"/>
                <a:gd name="connsiteX40" fmla="*/ 463708 w 2287610"/>
                <a:gd name="connsiteY40" fmla="*/ 367449 h 869936"/>
                <a:gd name="connsiteX41" fmla="*/ 431961 w 2287610"/>
                <a:gd name="connsiteY41" fmla="*/ 351779 h 869936"/>
                <a:gd name="connsiteX42" fmla="*/ 431961 w 2287610"/>
                <a:gd name="connsiteY42" fmla="*/ 351779 h 869936"/>
                <a:gd name="connsiteX43" fmla="*/ 431961 w 2287610"/>
                <a:gd name="connsiteY43" fmla="*/ 341034 h 869936"/>
                <a:gd name="connsiteX44" fmla="*/ 378444 w 2287610"/>
                <a:gd name="connsiteY44" fmla="*/ 367454 h 869936"/>
                <a:gd name="connsiteX45" fmla="*/ 431961 w 2287610"/>
                <a:gd name="connsiteY45" fmla="*/ 393869 h 869936"/>
                <a:gd name="connsiteX46" fmla="*/ 485473 w 2287610"/>
                <a:gd name="connsiteY46" fmla="*/ 367454 h 869936"/>
                <a:gd name="connsiteX47" fmla="*/ 431961 w 2287610"/>
                <a:gd name="connsiteY47" fmla="*/ 341034 h 869936"/>
                <a:gd name="connsiteX48" fmla="*/ 431961 w 2287610"/>
                <a:gd name="connsiteY48" fmla="*/ 341034 h 869936"/>
                <a:gd name="connsiteX49" fmla="*/ 1335041 w 2287610"/>
                <a:gd name="connsiteY49" fmla="*/ 668753 h 869936"/>
                <a:gd name="connsiteX50" fmla="*/ 1458427 w 2287610"/>
                <a:gd name="connsiteY50" fmla="*/ 761466 h 869936"/>
                <a:gd name="connsiteX51" fmla="*/ 1482329 w 2287610"/>
                <a:gd name="connsiteY51" fmla="*/ 762121 h 869936"/>
                <a:gd name="connsiteX52" fmla="*/ 1483199 w 2287610"/>
                <a:gd name="connsiteY52" fmla="*/ 762056 h 869936"/>
                <a:gd name="connsiteX53" fmla="*/ 1484069 w 2287610"/>
                <a:gd name="connsiteY53" fmla="*/ 762040 h 869936"/>
                <a:gd name="connsiteX54" fmla="*/ 1520289 w 2287610"/>
                <a:gd name="connsiteY54" fmla="*/ 750071 h 869936"/>
                <a:gd name="connsiteX55" fmla="*/ 1522840 w 2287610"/>
                <a:gd name="connsiteY55" fmla="*/ 741210 h 869936"/>
                <a:gd name="connsiteX56" fmla="*/ 1486082 w 2287610"/>
                <a:gd name="connsiteY56" fmla="*/ 749700 h 869936"/>
                <a:gd name="connsiteX57" fmla="*/ 1485083 w 2287610"/>
                <a:gd name="connsiteY57" fmla="*/ 749716 h 869936"/>
                <a:gd name="connsiteX58" fmla="*/ 1484085 w 2287610"/>
                <a:gd name="connsiteY58" fmla="*/ 749791 h 869936"/>
                <a:gd name="connsiteX59" fmla="*/ 1456757 w 2287610"/>
                <a:gd name="connsiteY59" fmla="*/ 749045 h 869936"/>
                <a:gd name="connsiteX60" fmla="*/ 1335041 w 2287610"/>
                <a:gd name="connsiteY60" fmla="*/ 668753 h 869936"/>
                <a:gd name="connsiteX61" fmla="*/ 1335041 w 2287610"/>
                <a:gd name="connsiteY61" fmla="*/ 668753 h 869936"/>
                <a:gd name="connsiteX62" fmla="*/ 1531357 w 2287610"/>
                <a:gd name="connsiteY62" fmla="*/ 664140 h 869936"/>
                <a:gd name="connsiteX63" fmla="*/ 1537650 w 2287610"/>
                <a:gd name="connsiteY63" fmla="*/ 676679 h 869936"/>
                <a:gd name="connsiteX64" fmla="*/ 1656235 w 2287610"/>
                <a:gd name="connsiteY64" fmla="*/ 614656 h 869936"/>
                <a:gd name="connsiteX65" fmla="*/ 1531357 w 2287610"/>
                <a:gd name="connsiteY65" fmla="*/ 664140 h 869936"/>
                <a:gd name="connsiteX66" fmla="*/ 1531357 w 2287610"/>
                <a:gd name="connsiteY66" fmla="*/ 664140 h 869936"/>
                <a:gd name="connsiteX67" fmla="*/ 1361209 w 2287610"/>
                <a:gd name="connsiteY67" fmla="*/ 745909 h 869936"/>
                <a:gd name="connsiteX68" fmla="*/ 1330434 w 2287610"/>
                <a:gd name="connsiteY68" fmla="*/ 713689 h 869936"/>
                <a:gd name="connsiteX69" fmla="*/ 1320370 w 2287610"/>
                <a:gd name="connsiteY69" fmla="*/ 715139 h 869936"/>
                <a:gd name="connsiteX70" fmla="*/ 1313948 w 2287610"/>
                <a:gd name="connsiteY70" fmla="*/ 720047 h 869936"/>
                <a:gd name="connsiteX71" fmla="*/ 1177067 w 2287610"/>
                <a:gd name="connsiteY71" fmla="*/ 794174 h 869936"/>
                <a:gd name="connsiteX72" fmla="*/ 1167750 w 2287610"/>
                <a:gd name="connsiteY72" fmla="*/ 797912 h 869936"/>
                <a:gd name="connsiteX73" fmla="*/ 1361209 w 2287610"/>
                <a:gd name="connsiteY73" fmla="*/ 745909 h 869936"/>
                <a:gd name="connsiteX74" fmla="*/ 1361209 w 2287610"/>
                <a:gd name="connsiteY74" fmla="*/ 745909 h 869936"/>
                <a:gd name="connsiteX75" fmla="*/ 817310 w 2287610"/>
                <a:gd name="connsiteY75" fmla="*/ 592225 h 869936"/>
                <a:gd name="connsiteX76" fmla="*/ 801738 w 2287610"/>
                <a:gd name="connsiteY76" fmla="*/ 598293 h 869936"/>
                <a:gd name="connsiteX77" fmla="*/ 423111 w 2287610"/>
                <a:gd name="connsiteY77" fmla="*/ 662126 h 869936"/>
                <a:gd name="connsiteX78" fmla="*/ 113843 w 2287610"/>
                <a:gd name="connsiteY78" fmla="*/ 621390 h 869936"/>
                <a:gd name="connsiteX79" fmla="*/ 102421 w 2287610"/>
                <a:gd name="connsiteY79" fmla="*/ 617652 h 869936"/>
                <a:gd name="connsiteX80" fmla="*/ 259703 w 2287610"/>
                <a:gd name="connsiteY80" fmla="*/ 728736 h 869936"/>
                <a:gd name="connsiteX81" fmla="*/ 368026 w 2287610"/>
                <a:gd name="connsiteY81" fmla="*/ 772463 h 869936"/>
                <a:gd name="connsiteX82" fmla="*/ 371124 w 2287610"/>
                <a:gd name="connsiteY82" fmla="*/ 772501 h 869936"/>
                <a:gd name="connsiteX83" fmla="*/ 416667 w 2287610"/>
                <a:gd name="connsiteY83" fmla="*/ 772968 h 869936"/>
                <a:gd name="connsiteX84" fmla="*/ 967460 w 2287610"/>
                <a:gd name="connsiteY84" fmla="*/ 692069 h 869936"/>
                <a:gd name="connsiteX85" fmla="*/ 977427 w 2287610"/>
                <a:gd name="connsiteY85" fmla="*/ 688402 h 869936"/>
                <a:gd name="connsiteX86" fmla="*/ 919652 w 2287610"/>
                <a:gd name="connsiteY86" fmla="*/ 665177 h 869936"/>
                <a:gd name="connsiteX87" fmla="*/ 817310 w 2287610"/>
                <a:gd name="connsiteY87" fmla="*/ 592225 h 869936"/>
                <a:gd name="connsiteX88" fmla="*/ 817310 w 2287610"/>
                <a:gd name="connsiteY88" fmla="*/ 592225 h 869936"/>
                <a:gd name="connsiteX89" fmla="*/ 71318 w 2287610"/>
                <a:gd name="connsiteY89" fmla="*/ 576669 h 869936"/>
                <a:gd name="connsiteX90" fmla="*/ 89383 w 2287610"/>
                <a:gd name="connsiteY90" fmla="*/ 582925 h 869936"/>
                <a:gd name="connsiteX91" fmla="*/ 423106 w 2287610"/>
                <a:gd name="connsiteY91" fmla="*/ 631201 h 869936"/>
                <a:gd name="connsiteX92" fmla="*/ 785257 w 2287610"/>
                <a:gd name="connsiteY92" fmla="*/ 573135 h 869936"/>
                <a:gd name="connsiteX93" fmla="*/ 798183 w 2287610"/>
                <a:gd name="connsiteY93" fmla="*/ 568211 h 869936"/>
                <a:gd name="connsiteX94" fmla="*/ 751577 w 2287610"/>
                <a:gd name="connsiteY94" fmla="*/ 513142 h 869936"/>
                <a:gd name="connsiteX95" fmla="*/ 681928 w 2287610"/>
                <a:gd name="connsiteY95" fmla="*/ 500796 h 869936"/>
                <a:gd name="connsiteX96" fmla="*/ 677122 w 2287610"/>
                <a:gd name="connsiteY96" fmla="*/ 501279 h 869936"/>
                <a:gd name="connsiteX97" fmla="*/ 634984 w 2287610"/>
                <a:gd name="connsiteY97" fmla="*/ 507605 h 869936"/>
                <a:gd name="connsiteX98" fmla="*/ 572891 w 2287610"/>
                <a:gd name="connsiteY98" fmla="*/ 517325 h 869936"/>
                <a:gd name="connsiteX99" fmla="*/ 335661 w 2287610"/>
                <a:gd name="connsiteY99" fmla="*/ 526771 h 869936"/>
                <a:gd name="connsiteX100" fmla="*/ 234700 w 2287610"/>
                <a:gd name="connsiteY100" fmla="*/ 514801 h 869936"/>
                <a:gd name="connsiteX101" fmla="*/ 45403 w 2287610"/>
                <a:gd name="connsiteY101" fmla="*/ 461236 h 869936"/>
                <a:gd name="connsiteX102" fmla="*/ 41821 w 2287610"/>
                <a:gd name="connsiteY102" fmla="*/ 459555 h 869936"/>
                <a:gd name="connsiteX103" fmla="*/ 42723 w 2287610"/>
                <a:gd name="connsiteY103" fmla="*/ 480772 h 869936"/>
                <a:gd name="connsiteX104" fmla="*/ 71318 w 2287610"/>
                <a:gd name="connsiteY104" fmla="*/ 576669 h 869936"/>
                <a:gd name="connsiteX105" fmla="*/ 71318 w 2287610"/>
                <a:gd name="connsiteY105" fmla="*/ 576669 h 869936"/>
                <a:gd name="connsiteX106" fmla="*/ 1024903 w 2287610"/>
                <a:gd name="connsiteY106" fmla="*/ 702391 h 869936"/>
                <a:gd name="connsiteX107" fmla="*/ 1013857 w 2287610"/>
                <a:gd name="connsiteY107" fmla="*/ 706703 h 869936"/>
                <a:gd name="connsiteX108" fmla="*/ 490606 w 2287610"/>
                <a:gd name="connsiteY108" fmla="*/ 802670 h 869936"/>
                <a:gd name="connsiteX109" fmla="*/ 477031 w 2287610"/>
                <a:gd name="connsiteY109" fmla="*/ 802702 h 869936"/>
                <a:gd name="connsiteX110" fmla="*/ 805040 w 2287610"/>
                <a:gd name="connsiteY110" fmla="*/ 837768 h 869936"/>
                <a:gd name="connsiteX111" fmla="*/ 891883 w 2287610"/>
                <a:gd name="connsiteY111" fmla="*/ 835271 h 869936"/>
                <a:gd name="connsiteX112" fmla="*/ 922272 w 2287610"/>
                <a:gd name="connsiteY112" fmla="*/ 830465 h 869936"/>
                <a:gd name="connsiteX113" fmla="*/ 1251425 w 2287610"/>
                <a:gd name="connsiteY113" fmla="*/ 724026 h 869936"/>
                <a:gd name="connsiteX114" fmla="*/ 1254507 w 2287610"/>
                <a:gd name="connsiteY114" fmla="*/ 721846 h 869936"/>
                <a:gd name="connsiteX115" fmla="*/ 1098150 w 2287610"/>
                <a:gd name="connsiteY115" fmla="*/ 716546 h 869936"/>
                <a:gd name="connsiteX116" fmla="*/ 1024903 w 2287610"/>
                <a:gd name="connsiteY116" fmla="*/ 702391 h 869936"/>
                <a:gd name="connsiteX117" fmla="*/ 1024903 w 2287610"/>
                <a:gd name="connsiteY117" fmla="*/ 702391 h 869936"/>
                <a:gd name="connsiteX118" fmla="*/ 2235334 w 2287610"/>
                <a:gd name="connsiteY118" fmla="*/ 83350 h 869936"/>
                <a:gd name="connsiteX119" fmla="*/ 2159644 w 2287610"/>
                <a:gd name="connsiteY119" fmla="*/ 79505 h 869936"/>
                <a:gd name="connsiteX120" fmla="*/ 2092659 w 2287610"/>
                <a:gd name="connsiteY120" fmla="*/ 91298 h 869936"/>
                <a:gd name="connsiteX121" fmla="*/ 2067377 w 2287610"/>
                <a:gd name="connsiteY121" fmla="*/ 111655 h 869936"/>
                <a:gd name="connsiteX122" fmla="*/ 2024729 w 2287610"/>
                <a:gd name="connsiteY122" fmla="*/ 64877 h 869936"/>
                <a:gd name="connsiteX123" fmla="*/ 1988068 w 2287610"/>
                <a:gd name="connsiteY123" fmla="*/ 66408 h 869936"/>
                <a:gd name="connsiteX124" fmla="*/ 1889685 w 2287610"/>
                <a:gd name="connsiteY124" fmla="*/ 43516 h 869936"/>
                <a:gd name="connsiteX125" fmla="*/ 1980013 w 2287610"/>
                <a:gd name="connsiteY125" fmla="*/ 73700 h 869936"/>
                <a:gd name="connsiteX126" fmla="*/ 2016674 w 2287610"/>
                <a:gd name="connsiteY126" fmla="*/ 77116 h 869936"/>
                <a:gd name="connsiteX127" fmla="*/ 2059328 w 2287610"/>
                <a:gd name="connsiteY127" fmla="*/ 129639 h 869936"/>
                <a:gd name="connsiteX128" fmla="*/ 2084604 w 2287610"/>
                <a:gd name="connsiteY128" fmla="*/ 112692 h 869936"/>
                <a:gd name="connsiteX129" fmla="*/ 2235334 w 2287610"/>
                <a:gd name="connsiteY129" fmla="*/ 83350 h 869936"/>
                <a:gd name="connsiteX130" fmla="*/ 2235334 w 2287610"/>
                <a:gd name="connsiteY130" fmla="*/ 83350 h 869936"/>
                <a:gd name="connsiteX131" fmla="*/ 1759554 w 2287610"/>
                <a:gd name="connsiteY131" fmla="*/ 311601 h 869936"/>
                <a:gd name="connsiteX132" fmla="*/ 1696806 w 2287610"/>
                <a:gd name="connsiteY132" fmla="*/ 314077 h 869936"/>
                <a:gd name="connsiteX133" fmla="*/ 1543369 w 2287610"/>
                <a:gd name="connsiteY133" fmla="*/ 290669 h 869936"/>
                <a:gd name="connsiteX134" fmla="*/ 1373979 w 2287610"/>
                <a:gd name="connsiteY134" fmla="*/ 238236 h 869936"/>
                <a:gd name="connsiteX135" fmla="*/ 1199342 w 2287610"/>
                <a:gd name="connsiteY135" fmla="*/ 177642 h 869936"/>
                <a:gd name="connsiteX136" fmla="*/ 1005652 w 2287610"/>
                <a:gd name="connsiteY136" fmla="*/ 128286 h 869936"/>
                <a:gd name="connsiteX137" fmla="*/ 778910 w 2287610"/>
                <a:gd name="connsiteY137" fmla="*/ 109298 h 869936"/>
                <a:gd name="connsiteX138" fmla="*/ 256363 w 2287610"/>
                <a:gd name="connsiteY138" fmla="*/ 114786 h 869936"/>
                <a:gd name="connsiteX139" fmla="*/ 147314 w 2287610"/>
                <a:gd name="connsiteY139" fmla="*/ 130434 h 869936"/>
                <a:gd name="connsiteX140" fmla="*/ 203200 w 2287610"/>
                <a:gd name="connsiteY140" fmla="*/ 126063 h 869936"/>
                <a:gd name="connsiteX141" fmla="*/ 725747 w 2287610"/>
                <a:gd name="connsiteY141" fmla="*/ 120575 h 869936"/>
                <a:gd name="connsiteX142" fmla="*/ 952489 w 2287610"/>
                <a:gd name="connsiteY142" fmla="*/ 139568 h 869936"/>
                <a:gd name="connsiteX143" fmla="*/ 1146173 w 2287610"/>
                <a:gd name="connsiteY143" fmla="*/ 188919 h 869936"/>
                <a:gd name="connsiteX144" fmla="*/ 1320810 w 2287610"/>
                <a:gd name="connsiteY144" fmla="*/ 249513 h 869936"/>
                <a:gd name="connsiteX145" fmla="*/ 1490206 w 2287610"/>
                <a:gd name="connsiteY145" fmla="*/ 301946 h 869936"/>
                <a:gd name="connsiteX146" fmla="*/ 1643643 w 2287610"/>
                <a:gd name="connsiteY146" fmla="*/ 325354 h 869936"/>
                <a:gd name="connsiteX147" fmla="*/ 1759554 w 2287610"/>
                <a:gd name="connsiteY147" fmla="*/ 311601 h 869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2287610" h="869936">
                  <a:moveTo>
                    <a:pt x="1697412" y="302488"/>
                  </a:moveTo>
                  <a:cubicBezTo>
                    <a:pt x="1792902" y="307472"/>
                    <a:pt x="1909532" y="270344"/>
                    <a:pt x="1948674" y="174597"/>
                  </a:cubicBezTo>
                  <a:cubicBezTo>
                    <a:pt x="1906546" y="160807"/>
                    <a:pt x="1872189" y="127534"/>
                    <a:pt x="1860423" y="84795"/>
                  </a:cubicBezTo>
                  <a:cubicBezTo>
                    <a:pt x="1858619" y="78227"/>
                    <a:pt x="1857309" y="71515"/>
                    <a:pt x="1856810" y="64722"/>
                  </a:cubicBezTo>
                  <a:cubicBezTo>
                    <a:pt x="1855231" y="43236"/>
                    <a:pt x="1862158" y="21236"/>
                    <a:pt x="1875766" y="4535"/>
                  </a:cubicBezTo>
                  <a:cubicBezTo>
                    <a:pt x="1877672" y="2199"/>
                    <a:pt x="1880164" y="-239"/>
                    <a:pt x="1883171" y="19"/>
                  </a:cubicBezTo>
                  <a:cubicBezTo>
                    <a:pt x="1885297" y="196"/>
                    <a:pt x="1887048" y="1705"/>
                    <a:pt x="1888643" y="3123"/>
                  </a:cubicBezTo>
                  <a:cubicBezTo>
                    <a:pt x="1903265" y="16118"/>
                    <a:pt x="1919434" y="28179"/>
                    <a:pt x="1938267" y="33468"/>
                  </a:cubicBezTo>
                  <a:cubicBezTo>
                    <a:pt x="1953265" y="37684"/>
                    <a:pt x="1969176" y="37372"/>
                    <a:pt x="1984663" y="35659"/>
                  </a:cubicBezTo>
                  <a:cubicBezTo>
                    <a:pt x="2000945" y="33860"/>
                    <a:pt x="2017716" y="30585"/>
                    <a:pt x="2033439" y="35198"/>
                  </a:cubicBezTo>
                  <a:cubicBezTo>
                    <a:pt x="2050086" y="40084"/>
                    <a:pt x="2063049" y="53187"/>
                    <a:pt x="2073263" y="67203"/>
                  </a:cubicBezTo>
                  <a:cubicBezTo>
                    <a:pt x="2097406" y="47758"/>
                    <a:pt x="2130872" y="46491"/>
                    <a:pt x="2161792" y="48644"/>
                  </a:cubicBezTo>
                  <a:cubicBezTo>
                    <a:pt x="2192712" y="50797"/>
                    <a:pt x="2224154" y="56425"/>
                    <a:pt x="2254376" y="49519"/>
                  </a:cubicBezTo>
                  <a:cubicBezTo>
                    <a:pt x="2263054" y="47538"/>
                    <a:pt x="2271871" y="44509"/>
                    <a:pt x="2280700" y="47774"/>
                  </a:cubicBezTo>
                  <a:cubicBezTo>
                    <a:pt x="2284029" y="49004"/>
                    <a:pt x="2286923" y="51329"/>
                    <a:pt x="2288604" y="54454"/>
                  </a:cubicBezTo>
                  <a:cubicBezTo>
                    <a:pt x="2292304" y="61371"/>
                    <a:pt x="2288470" y="67052"/>
                    <a:pt x="2284829" y="72127"/>
                  </a:cubicBezTo>
                  <a:cubicBezTo>
                    <a:pt x="2278815" y="80531"/>
                    <a:pt x="2272773" y="88962"/>
                    <a:pt x="2265809" y="96598"/>
                  </a:cubicBezTo>
                  <a:cubicBezTo>
                    <a:pt x="2252067" y="111661"/>
                    <a:pt x="2235044" y="123314"/>
                    <a:pt x="2217866" y="134274"/>
                  </a:cubicBezTo>
                  <a:cubicBezTo>
                    <a:pt x="2188374" y="153085"/>
                    <a:pt x="2157851" y="170242"/>
                    <a:pt x="2126415" y="185573"/>
                  </a:cubicBezTo>
                  <a:cubicBezTo>
                    <a:pt x="2114225" y="191512"/>
                    <a:pt x="2101751" y="197070"/>
                    <a:pt x="2088503" y="199884"/>
                  </a:cubicBezTo>
                  <a:cubicBezTo>
                    <a:pt x="2079277" y="201849"/>
                    <a:pt x="2069353" y="202617"/>
                    <a:pt x="2061674" y="208105"/>
                  </a:cubicBezTo>
                  <a:cubicBezTo>
                    <a:pt x="2017270" y="318523"/>
                    <a:pt x="1928757" y="426567"/>
                    <a:pt x="1854855" y="496339"/>
                  </a:cubicBezTo>
                  <a:cubicBezTo>
                    <a:pt x="1767518" y="578800"/>
                    <a:pt x="1660816" y="645732"/>
                    <a:pt x="1546521" y="698567"/>
                  </a:cubicBezTo>
                  <a:cubicBezTo>
                    <a:pt x="1562889" y="746886"/>
                    <a:pt x="1555269" y="791699"/>
                    <a:pt x="1484611" y="792961"/>
                  </a:cubicBezTo>
                  <a:cubicBezTo>
                    <a:pt x="1449132" y="795597"/>
                    <a:pt x="1415306" y="785711"/>
                    <a:pt x="1383140" y="763329"/>
                  </a:cubicBezTo>
                  <a:cubicBezTo>
                    <a:pt x="1336255" y="779117"/>
                    <a:pt x="1289036" y="792816"/>
                    <a:pt x="1242210" y="804501"/>
                  </a:cubicBezTo>
                  <a:cubicBezTo>
                    <a:pt x="1246952" y="841403"/>
                    <a:pt x="1231100" y="871024"/>
                    <a:pt x="1173850" y="872044"/>
                  </a:cubicBezTo>
                  <a:cubicBezTo>
                    <a:pt x="1136792" y="874799"/>
                    <a:pt x="1101538" y="863898"/>
                    <a:pt x="1068094" y="839357"/>
                  </a:cubicBezTo>
                  <a:cubicBezTo>
                    <a:pt x="1064131" y="839959"/>
                    <a:pt x="1060168" y="840544"/>
                    <a:pt x="1056226" y="841113"/>
                  </a:cubicBezTo>
                  <a:lnTo>
                    <a:pt x="1056113" y="841124"/>
                  </a:lnTo>
                  <a:cubicBezTo>
                    <a:pt x="977271" y="853990"/>
                    <a:pt x="892845" y="860961"/>
                    <a:pt x="805040" y="860961"/>
                  </a:cubicBezTo>
                  <a:cubicBezTo>
                    <a:pt x="371216" y="860961"/>
                    <a:pt x="19530" y="690743"/>
                    <a:pt x="19530" y="480766"/>
                  </a:cubicBezTo>
                  <a:cubicBezTo>
                    <a:pt x="19530" y="399357"/>
                    <a:pt x="-40372" y="224044"/>
                    <a:pt x="49640" y="162192"/>
                  </a:cubicBezTo>
                  <a:cubicBezTo>
                    <a:pt x="90768" y="133935"/>
                    <a:pt x="163585" y="104148"/>
                    <a:pt x="256250" y="103176"/>
                  </a:cubicBezTo>
                  <a:lnTo>
                    <a:pt x="778797" y="97688"/>
                  </a:lnTo>
                  <a:cubicBezTo>
                    <a:pt x="1185014" y="93430"/>
                    <a:pt x="1404426" y="287205"/>
                    <a:pt x="1697412" y="302488"/>
                  </a:cubicBezTo>
                  <a:lnTo>
                    <a:pt x="1697412" y="302488"/>
                  </a:lnTo>
                  <a:close/>
                  <a:moveTo>
                    <a:pt x="431961" y="351779"/>
                  </a:moveTo>
                  <a:cubicBezTo>
                    <a:pt x="414428" y="351779"/>
                    <a:pt x="400214" y="358798"/>
                    <a:pt x="400214" y="367449"/>
                  </a:cubicBezTo>
                  <a:cubicBezTo>
                    <a:pt x="400214" y="376100"/>
                    <a:pt x="414423" y="383118"/>
                    <a:pt x="431961" y="383118"/>
                  </a:cubicBezTo>
                  <a:cubicBezTo>
                    <a:pt x="449499" y="383118"/>
                    <a:pt x="463708" y="376105"/>
                    <a:pt x="463708" y="367449"/>
                  </a:cubicBezTo>
                  <a:cubicBezTo>
                    <a:pt x="463708" y="358792"/>
                    <a:pt x="449494" y="351779"/>
                    <a:pt x="431961" y="351779"/>
                  </a:cubicBezTo>
                  <a:lnTo>
                    <a:pt x="431961" y="351779"/>
                  </a:lnTo>
                  <a:close/>
                  <a:moveTo>
                    <a:pt x="431961" y="341034"/>
                  </a:moveTo>
                  <a:cubicBezTo>
                    <a:pt x="402404" y="341034"/>
                    <a:pt x="378444" y="352864"/>
                    <a:pt x="378444" y="367454"/>
                  </a:cubicBezTo>
                  <a:cubicBezTo>
                    <a:pt x="378444" y="382044"/>
                    <a:pt x="402404" y="393869"/>
                    <a:pt x="431961" y="393869"/>
                  </a:cubicBezTo>
                  <a:cubicBezTo>
                    <a:pt x="461517" y="393869"/>
                    <a:pt x="485473" y="382039"/>
                    <a:pt x="485473" y="367454"/>
                  </a:cubicBezTo>
                  <a:cubicBezTo>
                    <a:pt x="485473" y="352859"/>
                    <a:pt x="461517" y="341034"/>
                    <a:pt x="431961" y="341034"/>
                  </a:cubicBezTo>
                  <a:lnTo>
                    <a:pt x="431961" y="341034"/>
                  </a:lnTo>
                  <a:close/>
                  <a:moveTo>
                    <a:pt x="1335041" y="668753"/>
                  </a:moveTo>
                  <a:cubicBezTo>
                    <a:pt x="1365591" y="712475"/>
                    <a:pt x="1407079" y="754667"/>
                    <a:pt x="1458427" y="761466"/>
                  </a:cubicBezTo>
                  <a:cubicBezTo>
                    <a:pt x="1466358" y="762518"/>
                    <a:pt x="1474360" y="762711"/>
                    <a:pt x="1482329" y="762121"/>
                  </a:cubicBezTo>
                  <a:lnTo>
                    <a:pt x="1483199" y="762056"/>
                  </a:lnTo>
                  <a:lnTo>
                    <a:pt x="1484069" y="762040"/>
                  </a:lnTo>
                  <a:cubicBezTo>
                    <a:pt x="1493939" y="761863"/>
                    <a:pt x="1514651" y="760376"/>
                    <a:pt x="1520289" y="750071"/>
                  </a:cubicBezTo>
                  <a:cubicBezTo>
                    <a:pt x="1521680" y="747531"/>
                    <a:pt x="1522491" y="744534"/>
                    <a:pt x="1522840" y="741210"/>
                  </a:cubicBezTo>
                  <a:cubicBezTo>
                    <a:pt x="1513330" y="748336"/>
                    <a:pt x="1495437" y="749528"/>
                    <a:pt x="1486082" y="749700"/>
                  </a:cubicBezTo>
                  <a:lnTo>
                    <a:pt x="1485083" y="749716"/>
                  </a:lnTo>
                  <a:lnTo>
                    <a:pt x="1484085" y="749791"/>
                  </a:lnTo>
                  <a:cubicBezTo>
                    <a:pt x="1474972" y="750468"/>
                    <a:pt x="1465827" y="750242"/>
                    <a:pt x="1456757" y="749045"/>
                  </a:cubicBezTo>
                  <a:cubicBezTo>
                    <a:pt x="1408266" y="742622"/>
                    <a:pt x="1367460" y="708577"/>
                    <a:pt x="1335041" y="668753"/>
                  </a:cubicBezTo>
                  <a:lnTo>
                    <a:pt x="1335041" y="668753"/>
                  </a:lnTo>
                  <a:close/>
                  <a:moveTo>
                    <a:pt x="1531357" y="664140"/>
                  </a:moveTo>
                  <a:cubicBezTo>
                    <a:pt x="1533574" y="668286"/>
                    <a:pt x="1535679" y="672474"/>
                    <a:pt x="1537650" y="676679"/>
                  </a:cubicBezTo>
                  <a:cubicBezTo>
                    <a:pt x="1578618" y="657696"/>
                    <a:pt x="1618313" y="637027"/>
                    <a:pt x="1656235" y="614656"/>
                  </a:cubicBezTo>
                  <a:cubicBezTo>
                    <a:pt x="1615418" y="633059"/>
                    <a:pt x="1573844" y="649679"/>
                    <a:pt x="1531357" y="664140"/>
                  </a:cubicBezTo>
                  <a:lnTo>
                    <a:pt x="1531357" y="664140"/>
                  </a:lnTo>
                  <a:close/>
                  <a:moveTo>
                    <a:pt x="1361209" y="745909"/>
                  </a:moveTo>
                  <a:cubicBezTo>
                    <a:pt x="1350770" y="736554"/>
                    <a:pt x="1340508" y="725809"/>
                    <a:pt x="1330434" y="713689"/>
                  </a:cubicBezTo>
                  <a:cubicBezTo>
                    <a:pt x="1327083" y="714188"/>
                    <a:pt x="1323726" y="714672"/>
                    <a:pt x="1320370" y="715139"/>
                  </a:cubicBezTo>
                  <a:cubicBezTo>
                    <a:pt x="1317358" y="717432"/>
                    <a:pt x="1314748" y="719424"/>
                    <a:pt x="1313948" y="720047"/>
                  </a:cubicBezTo>
                  <a:cubicBezTo>
                    <a:pt x="1278957" y="747327"/>
                    <a:pt x="1232609" y="772302"/>
                    <a:pt x="1177067" y="794174"/>
                  </a:cubicBezTo>
                  <a:cubicBezTo>
                    <a:pt x="1175783" y="794679"/>
                    <a:pt x="1172046" y="796183"/>
                    <a:pt x="1167750" y="797912"/>
                  </a:cubicBezTo>
                  <a:cubicBezTo>
                    <a:pt x="1232528" y="784154"/>
                    <a:pt x="1297516" y="766825"/>
                    <a:pt x="1361209" y="745909"/>
                  </a:cubicBezTo>
                  <a:lnTo>
                    <a:pt x="1361209" y="745909"/>
                  </a:lnTo>
                  <a:close/>
                  <a:moveTo>
                    <a:pt x="817310" y="592225"/>
                  </a:moveTo>
                  <a:cubicBezTo>
                    <a:pt x="810770" y="594787"/>
                    <a:pt x="804299" y="597311"/>
                    <a:pt x="801738" y="598293"/>
                  </a:cubicBezTo>
                  <a:cubicBezTo>
                    <a:pt x="698129" y="638225"/>
                    <a:pt x="566452" y="662126"/>
                    <a:pt x="423111" y="662126"/>
                  </a:cubicBezTo>
                  <a:cubicBezTo>
                    <a:pt x="310089" y="662126"/>
                    <a:pt x="204327" y="647252"/>
                    <a:pt x="113843" y="621390"/>
                  </a:cubicBezTo>
                  <a:cubicBezTo>
                    <a:pt x="111706" y="620778"/>
                    <a:pt x="106830" y="619129"/>
                    <a:pt x="102421" y="617652"/>
                  </a:cubicBezTo>
                  <a:cubicBezTo>
                    <a:pt x="146471" y="666047"/>
                    <a:pt x="207560" y="703491"/>
                    <a:pt x="259703" y="728736"/>
                  </a:cubicBezTo>
                  <a:cubicBezTo>
                    <a:pt x="294215" y="745436"/>
                    <a:pt x="330522" y="759951"/>
                    <a:pt x="368026" y="772463"/>
                  </a:cubicBezTo>
                  <a:lnTo>
                    <a:pt x="371124" y="772501"/>
                  </a:lnTo>
                  <a:cubicBezTo>
                    <a:pt x="379002" y="772587"/>
                    <a:pt x="408725" y="772968"/>
                    <a:pt x="416667" y="772968"/>
                  </a:cubicBezTo>
                  <a:cubicBezTo>
                    <a:pt x="633614" y="772968"/>
                    <a:pt x="829275" y="741881"/>
                    <a:pt x="967460" y="692069"/>
                  </a:cubicBezTo>
                  <a:cubicBezTo>
                    <a:pt x="969029" y="691506"/>
                    <a:pt x="973153" y="689986"/>
                    <a:pt x="977427" y="688402"/>
                  </a:cubicBezTo>
                  <a:cubicBezTo>
                    <a:pt x="957827" y="681732"/>
                    <a:pt x="938543" y="674026"/>
                    <a:pt x="919652" y="665177"/>
                  </a:cubicBezTo>
                  <a:cubicBezTo>
                    <a:pt x="880236" y="646709"/>
                    <a:pt x="846072" y="625084"/>
                    <a:pt x="817310" y="592225"/>
                  </a:cubicBezTo>
                  <a:lnTo>
                    <a:pt x="817310" y="592225"/>
                  </a:lnTo>
                  <a:close/>
                  <a:moveTo>
                    <a:pt x="71318" y="576669"/>
                  </a:moveTo>
                  <a:cubicBezTo>
                    <a:pt x="77687" y="578919"/>
                    <a:pt x="85323" y="581609"/>
                    <a:pt x="89383" y="582925"/>
                  </a:cubicBezTo>
                  <a:cubicBezTo>
                    <a:pt x="183395" y="613303"/>
                    <a:pt x="298614" y="631201"/>
                    <a:pt x="423106" y="631201"/>
                  </a:cubicBezTo>
                  <a:cubicBezTo>
                    <a:pt x="560448" y="631201"/>
                    <a:pt x="686509" y="609436"/>
                    <a:pt x="785257" y="573135"/>
                  </a:cubicBezTo>
                  <a:cubicBezTo>
                    <a:pt x="787228" y="572410"/>
                    <a:pt x="792550" y="570375"/>
                    <a:pt x="798183" y="568211"/>
                  </a:cubicBezTo>
                  <a:cubicBezTo>
                    <a:pt x="785263" y="550791"/>
                    <a:pt x="768728" y="525546"/>
                    <a:pt x="751577" y="513142"/>
                  </a:cubicBezTo>
                  <a:cubicBezTo>
                    <a:pt x="731718" y="498777"/>
                    <a:pt x="705309" y="498632"/>
                    <a:pt x="681928" y="500796"/>
                  </a:cubicBezTo>
                  <a:cubicBezTo>
                    <a:pt x="680328" y="500947"/>
                    <a:pt x="678722" y="501108"/>
                    <a:pt x="677122" y="501279"/>
                  </a:cubicBezTo>
                  <a:cubicBezTo>
                    <a:pt x="663015" y="502810"/>
                    <a:pt x="648967" y="505242"/>
                    <a:pt x="634984" y="507605"/>
                  </a:cubicBezTo>
                  <a:cubicBezTo>
                    <a:pt x="614304" y="511096"/>
                    <a:pt x="593667" y="514441"/>
                    <a:pt x="572891" y="517325"/>
                  </a:cubicBezTo>
                  <a:cubicBezTo>
                    <a:pt x="493828" y="528285"/>
                    <a:pt x="415405" y="532409"/>
                    <a:pt x="335661" y="526771"/>
                  </a:cubicBezTo>
                  <a:cubicBezTo>
                    <a:pt x="301873" y="524381"/>
                    <a:pt x="268112" y="520332"/>
                    <a:pt x="234700" y="514801"/>
                  </a:cubicBezTo>
                  <a:cubicBezTo>
                    <a:pt x="172081" y="504442"/>
                    <a:pt x="103125" y="488010"/>
                    <a:pt x="45403" y="461236"/>
                  </a:cubicBezTo>
                  <a:cubicBezTo>
                    <a:pt x="44205" y="460682"/>
                    <a:pt x="43013" y="460119"/>
                    <a:pt x="41821" y="459555"/>
                  </a:cubicBezTo>
                  <a:cubicBezTo>
                    <a:pt x="42380" y="466686"/>
                    <a:pt x="42723" y="473785"/>
                    <a:pt x="42723" y="480772"/>
                  </a:cubicBezTo>
                  <a:cubicBezTo>
                    <a:pt x="42729" y="515655"/>
                    <a:pt x="53581" y="547681"/>
                    <a:pt x="71318" y="576669"/>
                  </a:cubicBezTo>
                  <a:lnTo>
                    <a:pt x="71318" y="576669"/>
                  </a:lnTo>
                  <a:close/>
                  <a:moveTo>
                    <a:pt x="1024903" y="702391"/>
                  </a:moveTo>
                  <a:cubicBezTo>
                    <a:pt x="1020258" y="704195"/>
                    <a:pt x="1015624" y="705983"/>
                    <a:pt x="1013857" y="706703"/>
                  </a:cubicBezTo>
                  <a:cubicBezTo>
                    <a:pt x="882867" y="760070"/>
                    <a:pt x="698242" y="795764"/>
                    <a:pt x="490606" y="802670"/>
                  </a:cubicBezTo>
                  <a:cubicBezTo>
                    <a:pt x="488904" y="802729"/>
                    <a:pt x="483266" y="802723"/>
                    <a:pt x="477031" y="802702"/>
                  </a:cubicBezTo>
                  <a:cubicBezTo>
                    <a:pt x="585859" y="827328"/>
                    <a:pt x="699482" y="837768"/>
                    <a:pt x="805040" y="837768"/>
                  </a:cubicBezTo>
                  <a:cubicBezTo>
                    <a:pt x="833313" y="837768"/>
                    <a:pt x="862316" y="836935"/>
                    <a:pt x="891883" y="835271"/>
                  </a:cubicBezTo>
                  <a:cubicBezTo>
                    <a:pt x="903112" y="833536"/>
                    <a:pt x="915962" y="831517"/>
                    <a:pt x="922272" y="830465"/>
                  </a:cubicBezTo>
                  <a:cubicBezTo>
                    <a:pt x="1061199" y="807239"/>
                    <a:pt x="1176256" y="769945"/>
                    <a:pt x="1251425" y="724026"/>
                  </a:cubicBezTo>
                  <a:cubicBezTo>
                    <a:pt x="1251747" y="723833"/>
                    <a:pt x="1252923" y="722990"/>
                    <a:pt x="1254507" y="721846"/>
                  </a:cubicBezTo>
                  <a:cubicBezTo>
                    <a:pt x="1202569" y="725197"/>
                    <a:pt x="1150443" y="723801"/>
                    <a:pt x="1098150" y="716546"/>
                  </a:cubicBezTo>
                  <a:cubicBezTo>
                    <a:pt x="1073421" y="713120"/>
                    <a:pt x="1048966" y="708453"/>
                    <a:pt x="1024903" y="702391"/>
                  </a:cubicBezTo>
                  <a:lnTo>
                    <a:pt x="1024903" y="702391"/>
                  </a:lnTo>
                  <a:close/>
                  <a:moveTo>
                    <a:pt x="2235334" y="83350"/>
                  </a:moveTo>
                  <a:cubicBezTo>
                    <a:pt x="2210122" y="84929"/>
                    <a:pt x="2185544" y="81310"/>
                    <a:pt x="2159644" y="79505"/>
                  </a:cubicBezTo>
                  <a:cubicBezTo>
                    <a:pt x="2138744" y="78050"/>
                    <a:pt x="2109806" y="77497"/>
                    <a:pt x="2092659" y="91298"/>
                  </a:cubicBezTo>
                  <a:lnTo>
                    <a:pt x="2067377" y="111655"/>
                  </a:lnTo>
                  <a:cubicBezTo>
                    <a:pt x="2057867" y="98595"/>
                    <a:pt x="2039727" y="69281"/>
                    <a:pt x="2024729" y="64877"/>
                  </a:cubicBezTo>
                  <a:cubicBezTo>
                    <a:pt x="2015197" y="62080"/>
                    <a:pt x="1998137" y="65291"/>
                    <a:pt x="1988068" y="66408"/>
                  </a:cubicBezTo>
                  <a:cubicBezTo>
                    <a:pt x="1949947" y="70623"/>
                    <a:pt x="1921298" y="65667"/>
                    <a:pt x="1889685" y="43516"/>
                  </a:cubicBezTo>
                  <a:cubicBezTo>
                    <a:pt x="1927070" y="78351"/>
                    <a:pt x="1967345" y="73389"/>
                    <a:pt x="1980013" y="73700"/>
                  </a:cubicBezTo>
                  <a:cubicBezTo>
                    <a:pt x="1990082" y="73942"/>
                    <a:pt x="2007142" y="73029"/>
                    <a:pt x="2016674" y="77116"/>
                  </a:cubicBezTo>
                  <a:cubicBezTo>
                    <a:pt x="2031715" y="83560"/>
                    <a:pt x="2049812" y="115301"/>
                    <a:pt x="2059328" y="129639"/>
                  </a:cubicBezTo>
                  <a:lnTo>
                    <a:pt x="2084604" y="112692"/>
                  </a:lnTo>
                  <a:cubicBezTo>
                    <a:pt x="2134561" y="79199"/>
                    <a:pt x="2157759" y="153981"/>
                    <a:pt x="2235334" y="83350"/>
                  </a:cubicBezTo>
                  <a:lnTo>
                    <a:pt x="2235334" y="83350"/>
                  </a:lnTo>
                  <a:close/>
                  <a:moveTo>
                    <a:pt x="1759554" y="311601"/>
                  </a:moveTo>
                  <a:cubicBezTo>
                    <a:pt x="1738369" y="314356"/>
                    <a:pt x="1717174" y="315140"/>
                    <a:pt x="1696806" y="314077"/>
                  </a:cubicBezTo>
                  <a:cubicBezTo>
                    <a:pt x="1644883" y="311370"/>
                    <a:pt x="1593847" y="302966"/>
                    <a:pt x="1543369" y="290669"/>
                  </a:cubicBezTo>
                  <a:cubicBezTo>
                    <a:pt x="1485894" y="276669"/>
                    <a:pt x="1429735" y="257874"/>
                    <a:pt x="1373979" y="238236"/>
                  </a:cubicBezTo>
                  <a:cubicBezTo>
                    <a:pt x="1315843" y="217755"/>
                    <a:pt x="1258062" y="196426"/>
                    <a:pt x="1199342" y="177642"/>
                  </a:cubicBezTo>
                  <a:cubicBezTo>
                    <a:pt x="1135691" y="157279"/>
                    <a:pt x="1071466" y="140116"/>
                    <a:pt x="1005652" y="128286"/>
                  </a:cubicBezTo>
                  <a:cubicBezTo>
                    <a:pt x="930864" y="114845"/>
                    <a:pt x="854900" y="108498"/>
                    <a:pt x="778910" y="109298"/>
                  </a:cubicBezTo>
                  <a:lnTo>
                    <a:pt x="256363" y="114786"/>
                  </a:lnTo>
                  <a:cubicBezTo>
                    <a:pt x="221254" y="115151"/>
                    <a:pt x="183427" y="120199"/>
                    <a:pt x="147314" y="130434"/>
                  </a:cubicBezTo>
                  <a:cubicBezTo>
                    <a:pt x="166260" y="127685"/>
                    <a:pt x="185092" y="126251"/>
                    <a:pt x="203200" y="126063"/>
                  </a:cubicBezTo>
                  <a:lnTo>
                    <a:pt x="725747" y="120575"/>
                  </a:lnTo>
                  <a:cubicBezTo>
                    <a:pt x="801732" y="119780"/>
                    <a:pt x="877696" y="126122"/>
                    <a:pt x="952489" y="139568"/>
                  </a:cubicBezTo>
                  <a:cubicBezTo>
                    <a:pt x="1018298" y="151398"/>
                    <a:pt x="1082528" y="168561"/>
                    <a:pt x="1146173" y="188919"/>
                  </a:cubicBezTo>
                  <a:cubicBezTo>
                    <a:pt x="1204899" y="207703"/>
                    <a:pt x="1262675" y="229032"/>
                    <a:pt x="1320810" y="249513"/>
                  </a:cubicBezTo>
                  <a:cubicBezTo>
                    <a:pt x="1376567" y="269157"/>
                    <a:pt x="1432726" y="287946"/>
                    <a:pt x="1490206" y="301946"/>
                  </a:cubicBezTo>
                  <a:cubicBezTo>
                    <a:pt x="1540679" y="314243"/>
                    <a:pt x="1591715" y="322642"/>
                    <a:pt x="1643643" y="325354"/>
                  </a:cubicBezTo>
                  <a:cubicBezTo>
                    <a:pt x="1681206" y="327308"/>
                    <a:pt x="1721572" y="322991"/>
                    <a:pt x="1759554" y="311601"/>
                  </a:cubicBezTo>
                  <a:close/>
                </a:path>
              </a:pathLst>
            </a:custGeom>
            <a:grpFill/>
            <a:ln w="5369" cap="flat">
              <a:noFill/>
              <a:prstDash val="solid"/>
              <a:miter/>
            </a:ln>
          </p:spPr>
          <p:txBody>
            <a:bodyPr rtlCol="0" anchor="ctr"/>
            <a:lstStyle/>
            <a:p>
              <a:endParaRPr lang="en-US" sz="1350"/>
            </a:p>
          </p:txBody>
        </p:sp>
        <p:sp>
          <p:nvSpPr>
            <p:cNvPr id="61" name="Freeform: Shape 60">
              <a:extLst>
                <a:ext uri="{FF2B5EF4-FFF2-40B4-BE49-F238E27FC236}">
                  <a16:creationId xmlns:a16="http://schemas.microsoft.com/office/drawing/2014/main" id="{AE3BE278-BD1A-4CD7-A0FA-F8E58D44BE28}"/>
                </a:ext>
              </a:extLst>
            </p:cNvPr>
            <p:cNvSpPr/>
            <p:nvPr/>
          </p:nvSpPr>
          <p:spPr>
            <a:xfrm>
              <a:off x="2792594" y="2041523"/>
              <a:ext cx="75180" cy="96660"/>
            </a:xfrm>
            <a:custGeom>
              <a:avLst/>
              <a:gdLst>
                <a:gd name="connsiteX0" fmla="*/ 76618 w 75179"/>
                <a:gd name="connsiteY0" fmla="*/ 101598 h 96659"/>
                <a:gd name="connsiteX1" fmla="*/ 10084 w 75179"/>
                <a:gd name="connsiteY1" fmla="*/ 52855 h 96659"/>
                <a:gd name="connsiteX2" fmla="*/ 35334 w 75179"/>
                <a:gd name="connsiteY2" fmla="*/ 2721 h 96659"/>
                <a:gd name="connsiteX3" fmla="*/ 76618 w 75179"/>
                <a:gd name="connsiteY3" fmla="*/ 101598 h 96659"/>
                <a:gd name="connsiteX4" fmla="*/ 76618 w 75179"/>
                <a:gd name="connsiteY4" fmla="*/ 101598 h 96659"/>
                <a:gd name="connsiteX5" fmla="*/ 57834 w 75179"/>
                <a:gd name="connsiteY5" fmla="*/ 48145 h 96659"/>
                <a:gd name="connsiteX6" fmla="*/ 26001 w 75179"/>
                <a:gd name="connsiteY6" fmla="*/ 7661 h 96659"/>
                <a:gd name="connsiteX7" fmla="*/ 20754 w 75179"/>
                <a:gd name="connsiteY7" fmla="*/ 34124 h 96659"/>
                <a:gd name="connsiteX8" fmla="*/ 57834 w 75179"/>
                <a:gd name="connsiteY8" fmla="*/ 48145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76618" y="101598"/>
                  </a:moveTo>
                  <a:cubicBezTo>
                    <a:pt x="55289" y="55996"/>
                    <a:pt x="25340" y="61796"/>
                    <a:pt x="10084" y="52855"/>
                  </a:cubicBezTo>
                  <a:cubicBezTo>
                    <a:pt x="-10418" y="40842"/>
                    <a:pt x="1503" y="-12541"/>
                    <a:pt x="35334" y="2721"/>
                  </a:cubicBezTo>
                  <a:cubicBezTo>
                    <a:pt x="60385" y="14019"/>
                    <a:pt x="84845" y="60185"/>
                    <a:pt x="76618" y="101598"/>
                  </a:cubicBezTo>
                  <a:lnTo>
                    <a:pt x="76618" y="101598"/>
                  </a:lnTo>
                  <a:close/>
                  <a:moveTo>
                    <a:pt x="57834" y="48145"/>
                  </a:moveTo>
                  <a:cubicBezTo>
                    <a:pt x="56314" y="27911"/>
                    <a:pt x="39050" y="9675"/>
                    <a:pt x="26001" y="7661"/>
                  </a:cubicBezTo>
                  <a:cubicBezTo>
                    <a:pt x="8377" y="4949"/>
                    <a:pt x="9719" y="31198"/>
                    <a:pt x="20754" y="34124"/>
                  </a:cubicBezTo>
                  <a:cubicBezTo>
                    <a:pt x="28970" y="36305"/>
                    <a:pt x="42095" y="29769"/>
                    <a:pt x="57834" y="48145"/>
                  </a:cubicBezTo>
                  <a:close/>
                </a:path>
              </a:pathLst>
            </a:custGeom>
            <a:grpFill/>
            <a:ln w="5369" cap="flat">
              <a:noFill/>
              <a:prstDash val="solid"/>
              <a:miter/>
            </a:ln>
          </p:spPr>
          <p:txBody>
            <a:bodyPr rtlCol="0" anchor="ctr"/>
            <a:lstStyle/>
            <a:p>
              <a:endParaRPr lang="en-US" sz="1350"/>
            </a:p>
          </p:txBody>
        </p:sp>
        <p:sp>
          <p:nvSpPr>
            <p:cNvPr id="62" name="Freeform: Shape 61">
              <a:extLst>
                <a:ext uri="{FF2B5EF4-FFF2-40B4-BE49-F238E27FC236}">
                  <a16:creationId xmlns:a16="http://schemas.microsoft.com/office/drawing/2014/main" id="{476AA6D3-6433-4597-81B7-142A85D47676}"/>
                </a:ext>
              </a:extLst>
            </p:cNvPr>
            <p:cNvSpPr/>
            <p:nvPr/>
          </p:nvSpPr>
          <p:spPr>
            <a:xfrm>
              <a:off x="2881577" y="2058524"/>
              <a:ext cx="75180" cy="96660"/>
            </a:xfrm>
            <a:custGeom>
              <a:avLst/>
              <a:gdLst>
                <a:gd name="connsiteX0" fmla="*/ 1624 w 75179"/>
                <a:gd name="connsiteY0" fmla="*/ 101598 h 96659"/>
                <a:gd name="connsiteX1" fmla="*/ 68158 w 75179"/>
                <a:gd name="connsiteY1" fmla="*/ 52855 h 96659"/>
                <a:gd name="connsiteX2" fmla="*/ 42908 w 75179"/>
                <a:gd name="connsiteY2" fmla="*/ 2721 h 96659"/>
                <a:gd name="connsiteX3" fmla="*/ 1624 w 75179"/>
                <a:gd name="connsiteY3" fmla="*/ 101598 h 96659"/>
                <a:gd name="connsiteX4" fmla="*/ 1624 w 75179"/>
                <a:gd name="connsiteY4" fmla="*/ 101598 h 96659"/>
                <a:gd name="connsiteX5" fmla="*/ 37501 w 75179"/>
                <a:gd name="connsiteY5" fmla="*/ 26123 h 96659"/>
                <a:gd name="connsiteX6" fmla="*/ 51221 w 75179"/>
                <a:gd name="connsiteY6" fmla="*/ 8671 h 96659"/>
                <a:gd name="connsiteX7" fmla="*/ 53482 w 75179"/>
                <a:gd name="connsiteY7" fmla="*/ 20076 h 96659"/>
                <a:gd name="connsiteX8" fmla="*/ 37501 w 75179"/>
                <a:gd name="connsiteY8" fmla="*/ 26123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624" y="101598"/>
                  </a:moveTo>
                  <a:cubicBezTo>
                    <a:pt x="22953" y="55996"/>
                    <a:pt x="52896" y="61796"/>
                    <a:pt x="68158" y="52855"/>
                  </a:cubicBezTo>
                  <a:cubicBezTo>
                    <a:pt x="88660" y="40842"/>
                    <a:pt x="76739" y="-12541"/>
                    <a:pt x="42908" y="2721"/>
                  </a:cubicBezTo>
                  <a:cubicBezTo>
                    <a:pt x="17857" y="14014"/>
                    <a:pt x="-6603" y="60185"/>
                    <a:pt x="1624" y="101598"/>
                  </a:cubicBezTo>
                  <a:lnTo>
                    <a:pt x="1624" y="101598"/>
                  </a:lnTo>
                  <a:close/>
                  <a:moveTo>
                    <a:pt x="37501" y="26123"/>
                  </a:moveTo>
                  <a:cubicBezTo>
                    <a:pt x="38156" y="17402"/>
                    <a:pt x="45593" y="9541"/>
                    <a:pt x="51221" y="8671"/>
                  </a:cubicBezTo>
                  <a:cubicBezTo>
                    <a:pt x="58825" y="7500"/>
                    <a:pt x="58245" y="18814"/>
                    <a:pt x="53482" y="20076"/>
                  </a:cubicBezTo>
                  <a:cubicBezTo>
                    <a:pt x="49937" y="21022"/>
                    <a:pt x="44283" y="18202"/>
                    <a:pt x="37501" y="26123"/>
                  </a:cubicBezTo>
                  <a:close/>
                </a:path>
              </a:pathLst>
            </a:custGeom>
            <a:grpFill/>
            <a:ln w="5369"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8AC52A61-B5C8-4E0F-B989-10891EF571D5}"/>
                </a:ext>
              </a:extLst>
            </p:cNvPr>
            <p:cNvSpPr/>
            <p:nvPr/>
          </p:nvSpPr>
          <p:spPr>
            <a:xfrm>
              <a:off x="2887645" y="1962846"/>
              <a:ext cx="75180" cy="96660"/>
            </a:xfrm>
            <a:custGeom>
              <a:avLst/>
              <a:gdLst>
                <a:gd name="connsiteX0" fmla="*/ 1441 w 75179"/>
                <a:gd name="connsiteY0" fmla="*/ 101008 h 96659"/>
                <a:gd name="connsiteX1" fmla="*/ 68512 w 75179"/>
                <a:gd name="connsiteY1" fmla="*/ 53011 h 96659"/>
                <a:gd name="connsiteX2" fmla="*/ 43821 w 75179"/>
                <a:gd name="connsiteY2" fmla="*/ 2593 h 96659"/>
                <a:gd name="connsiteX3" fmla="*/ 1441 w 75179"/>
                <a:gd name="connsiteY3" fmla="*/ 101008 h 96659"/>
                <a:gd name="connsiteX4" fmla="*/ 1441 w 75179"/>
                <a:gd name="connsiteY4" fmla="*/ 101008 h 96659"/>
                <a:gd name="connsiteX5" fmla="*/ 23270 w 75179"/>
                <a:gd name="connsiteY5" fmla="*/ 43770 h 96659"/>
                <a:gd name="connsiteX6" fmla="*/ 51017 w 75179"/>
                <a:gd name="connsiteY6" fmla="*/ 8478 h 96659"/>
                <a:gd name="connsiteX7" fmla="*/ 55597 w 75179"/>
                <a:gd name="connsiteY7" fmla="*/ 31548 h 96659"/>
                <a:gd name="connsiteX8" fmla="*/ 23270 w 75179"/>
                <a:gd name="connsiteY8" fmla="*/ 43770 h 9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179" h="96659">
                  <a:moveTo>
                    <a:pt x="1441" y="101008"/>
                  </a:moveTo>
                  <a:cubicBezTo>
                    <a:pt x="23275" y="55648"/>
                    <a:pt x="53159" y="61781"/>
                    <a:pt x="68512" y="53011"/>
                  </a:cubicBezTo>
                  <a:cubicBezTo>
                    <a:pt x="89149" y="41224"/>
                    <a:pt x="77818" y="-12288"/>
                    <a:pt x="43821" y="2593"/>
                  </a:cubicBezTo>
                  <a:cubicBezTo>
                    <a:pt x="18652" y="13612"/>
                    <a:pt x="-6324" y="59504"/>
                    <a:pt x="1441" y="101008"/>
                  </a:cubicBezTo>
                  <a:lnTo>
                    <a:pt x="1441" y="101008"/>
                  </a:lnTo>
                  <a:close/>
                  <a:moveTo>
                    <a:pt x="23270" y="43770"/>
                  </a:moveTo>
                  <a:cubicBezTo>
                    <a:pt x="24591" y="26129"/>
                    <a:pt x="39643" y="10234"/>
                    <a:pt x="51017" y="8478"/>
                  </a:cubicBezTo>
                  <a:cubicBezTo>
                    <a:pt x="66385" y="6110"/>
                    <a:pt x="65215" y="28997"/>
                    <a:pt x="55597" y="31548"/>
                  </a:cubicBezTo>
                  <a:cubicBezTo>
                    <a:pt x="48434" y="33449"/>
                    <a:pt x="36990" y="27751"/>
                    <a:pt x="23270" y="43770"/>
                  </a:cubicBezTo>
                  <a:close/>
                </a:path>
              </a:pathLst>
            </a:custGeom>
            <a:grpFill/>
            <a:ln w="5369" cap="flat">
              <a:noFill/>
              <a:prstDash val="solid"/>
              <a:miter/>
            </a:ln>
          </p:spPr>
          <p:txBody>
            <a:bodyPr rtlCol="0" anchor="ctr"/>
            <a:lstStyle/>
            <a:p>
              <a:endParaRPr lang="en-US" sz="1350"/>
            </a:p>
          </p:txBody>
        </p:sp>
      </p:grpSp>
      <p:grpSp>
        <p:nvGrpSpPr>
          <p:cNvPr id="79" name="Group 78">
            <a:extLst>
              <a:ext uri="{FF2B5EF4-FFF2-40B4-BE49-F238E27FC236}">
                <a16:creationId xmlns:a16="http://schemas.microsoft.com/office/drawing/2014/main" id="{EFD5D179-A53F-43DA-9963-59CA3CD6307C}"/>
              </a:ext>
            </a:extLst>
          </p:cNvPr>
          <p:cNvGrpSpPr/>
          <p:nvPr/>
        </p:nvGrpSpPr>
        <p:grpSpPr>
          <a:xfrm>
            <a:off x="6524297" y="2967168"/>
            <a:ext cx="649485" cy="325232"/>
            <a:chOff x="3274849" y="3433919"/>
            <a:chExt cx="1218985" cy="610411"/>
          </a:xfrm>
          <a:solidFill>
            <a:schemeClr val="bg2"/>
          </a:solidFill>
        </p:grpSpPr>
        <p:sp>
          <p:nvSpPr>
            <p:cNvPr id="80" name="Freeform: Shape 79">
              <a:extLst>
                <a:ext uri="{FF2B5EF4-FFF2-40B4-BE49-F238E27FC236}">
                  <a16:creationId xmlns:a16="http://schemas.microsoft.com/office/drawing/2014/main" id="{58E74BBB-65A7-4BCD-89D5-92F59A44725E}"/>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1" name="Freeform: Shape 80">
              <a:extLst>
                <a:ext uri="{FF2B5EF4-FFF2-40B4-BE49-F238E27FC236}">
                  <a16:creationId xmlns:a16="http://schemas.microsoft.com/office/drawing/2014/main" id="{24B070E0-62D2-41EF-B539-0CA5931DF31B}"/>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82" name="Freeform: Shape 81">
              <a:extLst>
                <a:ext uri="{FF2B5EF4-FFF2-40B4-BE49-F238E27FC236}">
                  <a16:creationId xmlns:a16="http://schemas.microsoft.com/office/drawing/2014/main" id="{0D1989F6-1FFD-4380-946A-CD2D822CE23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83" name="Freeform: Shape 82">
              <a:extLst>
                <a:ext uri="{FF2B5EF4-FFF2-40B4-BE49-F238E27FC236}">
                  <a16:creationId xmlns:a16="http://schemas.microsoft.com/office/drawing/2014/main" id="{0B2B2CD1-B3D6-4EF6-B57A-4390184413D5}"/>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84" name="Group 83">
            <a:extLst>
              <a:ext uri="{FF2B5EF4-FFF2-40B4-BE49-F238E27FC236}">
                <a16:creationId xmlns:a16="http://schemas.microsoft.com/office/drawing/2014/main" id="{B588676B-C959-440B-940C-EDEC97C5770C}"/>
              </a:ext>
            </a:extLst>
          </p:cNvPr>
          <p:cNvGrpSpPr/>
          <p:nvPr/>
        </p:nvGrpSpPr>
        <p:grpSpPr>
          <a:xfrm>
            <a:off x="6849040" y="3374515"/>
            <a:ext cx="649485" cy="325232"/>
            <a:chOff x="3274849" y="3433919"/>
            <a:chExt cx="1218985" cy="610411"/>
          </a:xfrm>
          <a:solidFill>
            <a:schemeClr val="bg2"/>
          </a:solidFill>
        </p:grpSpPr>
        <p:sp>
          <p:nvSpPr>
            <p:cNvPr id="85" name="Freeform: Shape 84">
              <a:extLst>
                <a:ext uri="{FF2B5EF4-FFF2-40B4-BE49-F238E27FC236}">
                  <a16:creationId xmlns:a16="http://schemas.microsoft.com/office/drawing/2014/main" id="{DF97A0B6-E5DF-4E77-ADC2-0ECC394121B4}"/>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86" name="Freeform: Shape 85">
              <a:extLst>
                <a:ext uri="{FF2B5EF4-FFF2-40B4-BE49-F238E27FC236}">
                  <a16:creationId xmlns:a16="http://schemas.microsoft.com/office/drawing/2014/main" id="{ADB4C5D4-63C9-4CD5-9A05-F3CA53567DC6}"/>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3" name="Freeform: Shape 92">
              <a:extLst>
                <a:ext uri="{FF2B5EF4-FFF2-40B4-BE49-F238E27FC236}">
                  <a16:creationId xmlns:a16="http://schemas.microsoft.com/office/drawing/2014/main" id="{526B037B-AAB6-45FF-8039-AFFDFABB136F}"/>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95" name="Freeform: Shape 94">
              <a:extLst>
                <a:ext uri="{FF2B5EF4-FFF2-40B4-BE49-F238E27FC236}">
                  <a16:creationId xmlns:a16="http://schemas.microsoft.com/office/drawing/2014/main" id="{C582D955-7AFD-48F9-A64C-DABF9606D144}"/>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96" name="Group 95">
            <a:extLst>
              <a:ext uri="{FF2B5EF4-FFF2-40B4-BE49-F238E27FC236}">
                <a16:creationId xmlns:a16="http://schemas.microsoft.com/office/drawing/2014/main" id="{45B466F6-6CB0-4524-BB58-6D4C983D0999}"/>
              </a:ext>
            </a:extLst>
          </p:cNvPr>
          <p:cNvGrpSpPr/>
          <p:nvPr/>
        </p:nvGrpSpPr>
        <p:grpSpPr>
          <a:xfrm>
            <a:off x="7325232" y="2999912"/>
            <a:ext cx="649485" cy="325232"/>
            <a:chOff x="3274849" y="3433919"/>
            <a:chExt cx="1218985" cy="610411"/>
          </a:xfrm>
          <a:solidFill>
            <a:schemeClr val="bg2"/>
          </a:solidFill>
        </p:grpSpPr>
        <p:sp>
          <p:nvSpPr>
            <p:cNvPr id="97" name="Freeform: Shape 96">
              <a:extLst>
                <a:ext uri="{FF2B5EF4-FFF2-40B4-BE49-F238E27FC236}">
                  <a16:creationId xmlns:a16="http://schemas.microsoft.com/office/drawing/2014/main" id="{B738135C-1C47-411D-BC4B-6E6776D20236}"/>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98" name="Freeform: Shape 97">
              <a:extLst>
                <a:ext uri="{FF2B5EF4-FFF2-40B4-BE49-F238E27FC236}">
                  <a16:creationId xmlns:a16="http://schemas.microsoft.com/office/drawing/2014/main" id="{146B161F-75B1-43F0-9EBB-E289306798E0}"/>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99" name="Freeform: Shape 98">
              <a:extLst>
                <a:ext uri="{FF2B5EF4-FFF2-40B4-BE49-F238E27FC236}">
                  <a16:creationId xmlns:a16="http://schemas.microsoft.com/office/drawing/2014/main" id="{6CF14850-5996-4540-9C9D-3A025374BF95}"/>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00" name="Freeform: Shape 99">
              <a:extLst>
                <a:ext uri="{FF2B5EF4-FFF2-40B4-BE49-F238E27FC236}">
                  <a16:creationId xmlns:a16="http://schemas.microsoft.com/office/drawing/2014/main" id="{2E7DA50B-FEF7-4409-B732-5B3693EC9DA6}"/>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grpSp>
        <p:nvGrpSpPr>
          <p:cNvPr id="108" name="Group 107">
            <a:extLst>
              <a:ext uri="{FF2B5EF4-FFF2-40B4-BE49-F238E27FC236}">
                <a16:creationId xmlns:a16="http://schemas.microsoft.com/office/drawing/2014/main" id="{C2E65A99-9C17-45E0-A5AD-A1DE4D7D15F0}"/>
              </a:ext>
            </a:extLst>
          </p:cNvPr>
          <p:cNvGrpSpPr/>
          <p:nvPr/>
        </p:nvGrpSpPr>
        <p:grpSpPr>
          <a:xfrm>
            <a:off x="7632214" y="3417256"/>
            <a:ext cx="649485" cy="325232"/>
            <a:chOff x="3274849" y="3433919"/>
            <a:chExt cx="1218985" cy="610411"/>
          </a:xfrm>
          <a:solidFill>
            <a:schemeClr val="bg2"/>
          </a:solidFill>
        </p:grpSpPr>
        <p:sp>
          <p:nvSpPr>
            <p:cNvPr id="109" name="Freeform: Shape 108">
              <a:extLst>
                <a:ext uri="{FF2B5EF4-FFF2-40B4-BE49-F238E27FC236}">
                  <a16:creationId xmlns:a16="http://schemas.microsoft.com/office/drawing/2014/main" id="{EC674DB9-B3F6-43B8-AF26-3DF6CBE294D3}"/>
                </a:ext>
              </a:extLst>
            </p:cNvPr>
            <p:cNvSpPr/>
            <p:nvPr/>
          </p:nvSpPr>
          <p:spPr>
            <a:xfrm>
              <a:off x="3511991" y="3433919"/>
              <a:ext cx="536998" cy="155729"/>
            </a:xfrm>
            <a:custGeom>
              <a:avLst/>
              <a:gdLst>
                <a:gd name="connsiteX0" fmla="*/ 17256 w 536997"/>
                <a:gd name="connsiteY0" fmla="*/ 132021 h 155729"/>
                <a:gd name="connsiteX1" fmla="*/ 1683 w 536997"/>
                <a:gd name="connsiteY1" fmla="*/ 26109 h 155729"/>
                <a:gd name="connsiteX2" fmla="*/ 533311 w 536997"/>
                <a:gd name="connsiteY2" fmla="*/ 102631 h 155729"/>
                <a:gd name="connsiteX3" fmla="*/ 535502 w 536997"/>
                <a:gd name="connsiteY3" fmla="*/ 159462 h 155729"/>
                <a:gd name="connsiteX4" fmla="*/ 495582 w 536997"/>
                <a:gd name="connsiteY4" fmla="*/ 143900 h 155729"/>
                <a:gd name="connsiteX5" fmla="*/ 442440 w 536997"/>
                <a:gd name="connsiteY5" fmla="*/ 126957 h 155729"/>
                <a:gd name="connsiteX6" fmla="*/ 426808 w 536997"/>
                <a:gd name="connsiteY6" fmla="*/ 68795 h 155729"/>
                <a:gd name="connsiteX7" fmla="*/ 433199 w 536997"/>
                <a:gd name="connsiteY7" fmla="*/ 124433 h 155729"/>
                <a:gd name="connsiteX8" fmla="*/ 393160 w 536997"/>
                <a:gd name="connsiteY8" fmla="*/ 114977 h 155729"/>
                <a:gd name="connsiteX9" fmla="*/ 375219 w 536997"/>
                <a:gd name="connsiteY9" fmla="*/ 50043 h 155729"/>
                <a:gd name="connsiteX10" fmla="*/ 383011 w 536997"/>
                <a:gd name="connsiteY10" fmla="*/ 112947 h 155729"/>
                <a:gd name="connsiteX11" fmla="*/ 344986 w 536997"/>
                <a:gd name="connsiteY11" fmla="*/ 106696 h 155729"/>
                <a:gd name="connsiteX12" fmla="*/ 324510 w 536997"/>
                <a:gd name="connsiteY12" fmla="*/ 34728 h 155729"/>
                <a:gd name="connsiteX13" fmla="*/ 333951 w 536997"/>
                <a:gd name="connsiteY13" fmla="*/ 105279 h 155729"/>
                <a:gd name="connsiteX14" fmla="*/ 297655 w 536997"/>
                <a:gd name="connsiteY14" fmla="*/ 101874 h 155729"/>
                <a:gd name="connsiteX15" fmla="*/ 274618 w 536997"/>
                <a:gd name="connsiteY15" fmla="*/ 23107 h 155729"/>
                <a:gd name="connsiteX16" fmla="*/ 285862 w 536997"/>
                <a:gd name="connsiteY16" fmla="*/ 101192 h 155729"/>
                <a:gd name="connsiteX17" fmla="*/ 253401 w 536997"/>
                <a:gd name="connsiteY17" fmla="*/ 100392 h 155729"/>
                <a:gd name="connsiteX18" fmla="*/ 252719 w 536997"/>
                <a:gd name="connsiteY18" fmla="*/ 100392 h 155729"/>
                <a:gd name="connsiteX19" fmla="*/ 227303 w 536997"/>
                <a:gd name="connsiteY19" fmla="*/ 15621 h 155729"/>
                <a:gd name="connsiteX20" fmla="*/ 240320 w 536997"/>
                <a:gd name="connsiteY20" fmla="*/ 100489 h 155729"/>
                <a:gd name="connsiteX21" fmla="*/ 196613 w 536997"/>
                <a:gd name="connsiteY21" fmla="*/ 102196 h 155729"/>
                <a:gd name="connsiteX22" fmla="*/ 196613 w 536997"/>
                <a:gd name="connsiteY22" fmla="*/ 102196 h 155729"/>
                <a:gd name="connsiteX23" fmla="*/ 168813 w 536997"/>
                <a:gd name="connsiteY23" fmla="*/ 11669 h 155729"/>
                <a:gd name="connsiteX24" fmla="*/ 183699 w 536997"/>
                <a:gd name="connsiteY24" fmla="*/ 103098 h 155729"/>
                <a:gd name="connsiteX25" fmla="*/ 139036 w 536997"/>
                <a:gd name="connsiteY25" fmla="*/ 107663 h 155729"/>
                <a:gd name="connsiteX26" fmla="*/ 109985 w 536997"/>
                <a:gd name="connsiteY26" fmla="*/ 14225 h 155729"/>
                <a:gd name="connsiteX27" fmla="*/ 126020 w 536997"/>
                <a:gd name="connsiteY27" fmla="*/ 109414 h 155729"/>
                <a:gd name="connsiteX28" fmla="*/ 73550 w 536997"/>
                <a:gd name="connsiteY28" fmla="*/ 118478 h 155729"/>
                <a:gd name="connsiteX29" fmla="*/ 44723 w 536997"/>
                <a:gd name="connsiteY29" fmla="*/ 25561 h 155729"/>
                <a:gd name="connsiteX30" fmla="*/ 60887 w 536997"/>
                <a:gd name="connsiteY30" fmla="*/ 121163 h 155729"/>
                <a:gd name="connsiteX31" fmla="*/ 17256 w 536997"/>
                <a:gd name="connsiteY31" fmla="*/ 132021 h 155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36997" h="155729">
                  <a:moveTo>
                    <a:pt x="17256" y="132021"/>
                  </a:moveTo>
                  <a:cubicBezTo>
                    <a:pt x="2881" y="86553"/>
                    <a:pt x="-3252" y="41387"/>
                    <a:pt x="1683" y="26109"/>
                  </a:cubicBezTo>
                  <a:cubicBezTo>
                    <a:pt x="185100" y="-36387"/>
                    <a:pt x="365531" y="22951"/>
                    <a:pt x="533311" y="102631"/>
                  </a:cubicBezTo>
                  <a:cubicBezTo>
                    <a:pt x="543476" y="120567"/>
                    <a:pt x="544201" y="139512"/>
                    <a:pt x="535502" y="159462"/>
                  </a:cubicBezTo>
                  <a:cubicBezTo>
                    <a:pt x="522243" y="153877"/>
                    <a:pt x="508915" y="148684"/>
                    <a:pt x="495582" y="143900"/>
                  </a:cubicBezTo>
                  <a:cubicBezTo>
                    <a:pt x="478102" y="137617"/>
                    <a:pt x="460371" y="131967"/>
                    <a:pt x="442440" y="126957"/>
                  </a:cubicBezTo>
                  <a:cubicBezTo>
                    <a:pt x="436377" y="108721"/>
                    <a:pt x="431163" y="89341"/>
                    <a:pt x="426808" y="68795"/>
                  </a:cubicBezTo>
                  <a:cubicBezTo>
                    <a:pt x="427866" y="88428"/>
                    <a:pt x="430003" y="106970"/>
                    <a:pt x="433199" y="124433"/>
                  </a:cubicBezTo>
                  <a:cubicBezTo>
                    <a:pt x="419935" y="120911"/>
                    <a:pt x="406596" y="117758"/>
                    <a:pt x="393160" y="114977"/>
                  </a:cubicBezTo>
                  <a:cubicBezTo>
                    <a:pt x="386104" y="94791"/>
                    <a:pt x="380116" y="73145"/>
                    <a:pt x="375219" y="50043"/>
                  </a:cubicBezTo>
                  <a:cubicBezTo>
                    <a:pt x="376427" y="72420"/>
                    <a:pt x="379021" y="93389"/>
                    <a:pt x="383011" y="112947"/>
                  </a:cubicBezTo>
                  <a:cubicBezTo>
                    <a:pt x="370380" y="110509"/>
                    <a:pt x="357718" y="108431"/>
                    <a:pt x="344986" y="106696"/>
                  </a:cubicBezTo>
                  <a:cubicBezTo>
                    <a:pt x="336818" y="84524"/>
                    <a:pt x="329988" y="60536"/>
                    <a:pt x="324510" y="34728"/>
                  </a:cubicBezTo>
                  <a:cubicBezTo>
                    <a:pt x="325874" y="60047"/>
                    <a:pt x="329026" y="83562"/>
                    <a:pt x="333951" y="105279"/>
                  </a:cubicBezTo>
                  <a:cubicBezTo>
                    <a:pt x="321884" y="103823"/>
                    <a:pt x="309780" y="102685"/>
                    <a:pt x="297655" y="101874"/>
                  </a:cubicBezTo>
                  <a:cubicBezTo>
                    <a:pt x="288338" y="77833"/>
                    <a:pt x="280659" y="51573"/>
                    <a:pt x="274618" y="23107"/>
                  </a:cubicBezTo>
                  <a:cubicBezTo>
                    <a:pt x="276143" y="51386"/>
                    <a:pt x="279891" y="77414"/>
                    <a:pt x="285862" y="101192"/>
                  </a:cubicBezTo>
                  <a:cubicBezTo>
                    <a:pt x="275053" y="100660"/>
                    <a:pt x="264232" y="100392"/>
                    <a:pt x="253401" y="100392"/>
                  </a:cubicBezTo>
                  <a:lnTo>
                    <a:pt x="252719" y="100392"/>
                  </a:lnTo>
                  <a:cubicBezTo>
                    <a:pt x="242317" y="74734"/>
                    <a:pt x="233843" y="46483"/>
                    <a:pt x="227303" y="15621"/>
                  </a:cubicBezTo>
                  <a:cubicBezTo>
                    <a:pt x="228973" y="46612"/>
                    <a:pt x="233317" y="74901"/>
                    <a:pt x="240320" y="100489"/>
                  </a:cubicBezTo>
                  <a:cubicBezTo>
                    <a:pt x="225869" y="100703"/>
                    <a:pt x="211279" y="101267"/>
                    <a:pt x="196613" y="102196"/>
                  </a:cubicBezTo>
                  <a:lnTo>
                    <a:pt x="196613" y="102196"/>
                  </a:lnTo>
                  <a:cubicBezTo>
                    <a:pt x="185122" y="75024"/>
                    <a:pt x="175853" y="44856"/>
                    <a:pt x="168813" y="11669"/>
                  </a:cubicBezTo>
                  <a:cubicBezTo>
                    <a:pt x="170628" y="45339"/>
                    <a:pt x="175595" y="75808"/>
                    <a:pt x="183699" y="103098"/>
                  </a:cubicBezTo>
                  <a:cubicBezTo>
                    <a:pt x="168850" y="104248"/>
                    <a:pt x="153943" y="105767"/>
                    <a:pt x="139036" y="107663"/>
                  </a:cubicBezTo>
                  <a:cubicBezTo>
                    <a:pt x="126965" y="79744"/>
                    <a:pt x="117277" y="48598"/>
                    <a:pt x="109985" y="14225"/>
                  </a:cubicBezTo>
                  <a:cubicBezTo>
                    <a:pt x="111886" y="49447"/>
                    <a:pt x="117234" y="81173"/>
                    <a:pt x="126020" y="109414"/>
                  </a:cubicBezTo>
                  <a:cubicBezTo>
                    <a:pt x="108492" y="111916"/>
                    <a:pt x="90943" y="114928"/>
                    <a:pt x="73550" y="118478"/>
                  </a:cubicBezTo>
                  <a:cubicBezTo>
                    <a:pt x="61580" y="90694"/>
                    <a:pt x="51968" y="59725"/>
                    <a:pt x="44723" y="25561"/>
                  </a:cubicBezTo>
                  <a:cubicBezTo>
                    <a:pt x="46630" y="60949"/>
                    <a:pt x="52021" y="92815"/>
                    <a:pt x="60887" y="121163"/>
                  </a:cubicBezTo>
                  <a:cubicBezTo>
                    <a:pt x="46227" y="124390"/>
                    <a:pt x="31658" y="128010"/>
                    <a:pt x="17256" y="132021"/>
                  </a:cubicBezTo>
                  <a:close/>
                </a:path>
              </a:pathLst>
            </a:custGeom>
            <a:grpFill/>
            <a:ln w="5369" cap="flat">
              <a:noFill/>
              <a:prstDash val="solid"/>
              <a:miter/>
            </a:ln>
          </p:spPr>
          <p:txBody>
            <a:bodyPr rtlCol="0" anchor="ctr"/>
            <a:lstStyle/>
            <a:p>
              <a:endParaRPr lang="en-US" sz="1350"/>
            </a:p>
          </p:txBody>
        </p:sp>
        <p:sp>
          <p:nvSpPr>
            <p:cNvPr id="110" name="Freeform: Shape 109">
              <a:extLst>
                <a:ext uri="{FF2B5EF4-FFF2-40B4-BE49-F238E27FC236}">
                  <a16:creationId xmlns:a16="http://schemas.microsoft.com/office/drawing/2014/main" id="{4B51CC47-63D2-46F6-87EE-AFA747AB85E2}"/>
                </a:ext>
              </a:extLst>
            </p:cNvPr>
            <p:cNvSpPr/>
            <p:nvPr/>
          </p:nvSpPr>
          <p:spPr>
            <a:xfrm>
              <a:off x="3274849" y="3485852"/>
              <a:ext cx="1218985" cy="558478"/>
            </a:xfrm>
            <a:custGeom>
              <a:avLst/>
              <a:gdLst>
                <a:gd name="connsiteX0" fmla="*/ 936771 w 1218985"/>
                <a:gd name="connsiteY0" fmla="*/ 219369 h 558477"/>
                <a:gd name="connsiteX1" fmla="*/ 1219946 w 1218985"/>
                <a:gd name="connsiteY1" fmla="*/ 0 h 558477"/>
                <a:gd name="connsiteX2" fmla="*/ 1135750 w 1218985"/>
                <a:gd name="connsiteY2" fmla="*/ 345145 h 558477"/>
                <a:gd name="connsiteX3" fmla="*/ 1219946 w 1218985"/>
                <a:gd name="connsiteY3" fmla="*/ 556249 h 558477"/>
                <a:gd name="connsiteX4" fmla="*/ 939993 w 1218985"/>
                <a:gd name="connsiteY4" fmla="*/ 340081 h 558477"/>
                <a:gd name="connsiteX5" fmla="*/ 490542 w 1218985"/>
                <a:gd name="connsiteY5" fmla="*/ 496191 h 558477"/>
                <a:gd name="connsiteX6" fmla="*/ 485462 w 1218985"/>
                <a:gd name="connsiteY6" fmla="*/ 496154 h 558477"/>
                <a:gd name="connsiteX7" fmla="*/ 565142 w 1218985"/>
                <a:gd name="connsiteY7" fmla="*/ 536192 h 558477"/>
                <a:gd name="connsiteX8" fmla="*/ 517569 w 1218985"/>
                <a:gd name="connsiteY8" fmla="*/ 547249 h 558477"/>
                <a:gd name="connsiteX9" fmla="*/ 453983 w 1218985"/>
                <a:gd name="connsiteY9" fmla="*/ 560357 h 558477"/>
                <a:gd name="connsiteX10" fmla="*/ 440215 w 1218985"/>
                <a:gd name="connsiteY10" fmla="*/ 556013 h 558477"/>
                <a:gd name="connsiteX11" fmla="*/ 440231 w 1218985"/>
                <a:gd name="connsiteY11" fmla="*/ 556008 h 558477"/>
                <a:gd name="connsiteX12" fmla="*/ 332047 w 1218985"/>
                <a:gd name="connsiteY12" fmla="*/ 485607 h 558477"/>
                <a:gd name="connsiteX13" fmla="*/ 332020 w 1218985"/>
                <a:gd name="connsiteY13" fmla="*/ 485580 h 558477"/>
                <a:gd name="connsiteX14" fmla="*/ 331934 w 1218985"/>
                <a:gd name="connsiteY14" fmla="*/ 485489 h 558477"/>
                <a:gd name="connsiteX15" fmla="*/ 252609 w 1218985"/>
                <a:gd name="connsiteY15" fmla="*/ 367033 h 558477"/>
                <a:gd name="connsiteX16" fmla="*/ 303892 w 1218985"/>
                <a:gd name="connsiteY16" fmla="*/ 476333 h 558477"/>
                <a:gd name="connsiteX17" fmla="*/ 27183 w 1218985"/>
                <a:gd name="connsiteY17" fmla="*/ 339742 h 558477"/>
                <a:gd name="connsiteX18" fmla="*/ 177617 w 1218985"/>
                <a:gd name="connsiteY18" fmla="*/ 298802 h 558477"/>
                <a:gd name="connsiteX19" fmla="*/ 3313 w 1218985"/>
                <a:gd name="connsiteY19" fmla="*/ 298802 h 558477"/>
                <a:gd name="connsiteX20" fmla="*/ 0 w 1218985"/>
                <a:gd name="connsiteY20" fmla="*/ 278111 h 558477"/>
                <a:gd name="connsiteX21" fmla="*/ 490553 w 1218985"/>
                <a:gd name="connsiteY21" fmla="*/ 60047 h 558477"/>
                <a:gd name="connsiteX22" fmla="*/ 902881 w 1218985"/>
                <a:gd name="connsiteY22" fmla="*/ 192696 h 558477"/>
                <a:gd name="connsiteX23" fmla="*/ 936771 w 1218985"/>
                <a:gd name="connsiteY23" fmla="*/ 219369 h 558477"/>
                <a:gd name="connsiteX24" fmla="*/ 936771 w 1218985"/>
                <a:gd name="connsiteY24" fmla="*/ 219369 h 558477"/>
                <a:gd name="connsiteX25" fmla="*/ 486047 w 1218985"/>
                <a:gd name="connsiteY25" fmla="*/ 539312 h 558477"/>
                <a:gd name="connsiteX26" fmla="*/ 520141 w 1218985"/>
                <a:gd name="connsiteY26" fmla="*/ 535945 h 558477"/>
                <a:gd name="connsiteX27" fmla="*/ 540564 w 1218985"/>
                <a:gd name="connsiteY27" fmla="*/ 537776 h 558477"/>
                <a:gd name="connsiteX28" fmla="*/ 484147 w 1218985"/>
                <a:gd name="connsiteY28" fmla="*/ 508752 h 558477"/>
                <a:gd name="connsiteX29" fmla="*/ 480882 w 1218985"/>
                <a:gd name="connsiteY29" fmla="*/ 508763 h 558477"/>
                <a:gd name="connsiteX30" fmla="*/ 475871 w 1218985"/>
                <a:gd name="connsiteY30" fmla="*/ 508725 h 558477"/>
                <a:gd name="connsiteX31" fmla="*/ 431693 w 1218985"/>
                <a:gd name="connsiteY31" fmla="*/ 508446 h 558477"/>
                <a:gd name="connsiteX32" fmla="*/ 470034 w 1218985"/>
                <a:gd name="connsiteY32" fmla="*/ 530387 h 558477"/>
                <a:gd name="connsiteX33" fmla="*/ 486047 w 1218985"/>
                <a:gd name="connsiteY33" fmla="*/ 539312 h 558477"/>
                <a:gd name="connsiteX34" fmla="*/ 486047 w 1218985"/>
                <a:gd name="connsiteY34" fmla="*/ 539312 h 558477"/>
                <a:gd name="connsiteX35" fmla="*/ 1182362 w 1218985"/>
                <a:gd name="connsiteY35" fmla="*/ 42729 h 558477"/>
                <a:gd name="connsiteX36" fmla="*/ 1196582 w 1218985"/>
                <a:gd name="connsiteY36" fmla="*/ 17307 h 558477"/>
                <a:gd name="connsiteX37" fmla="*/ 1053579 w 1218985"/>
                <a:gd name="connsiteY37" fmla="*/ 101643 h 558477"/>
                <a:gd name="connsiteX38" fmla="*/ 944885 w 1218985"/>
                <a:gd name="connsiteY38" fmla="*/ 227660 h 558477"/>
                <a:gd name="connsiteX39" fmla="*/ 937222 w 1218985"/>
                <a:gd name="connsiteY39" fmla="*/ 235157 h 558477"/>
                <a:gd name="connsiteX40" fmla="*/ 929146 w 1218985"/>
                <a:gd name="connsiteY40" fmla="*/ 228111 h 558477"/>
                <a:gd name="connsiteX41" fmla="*/ 896110 w 1218985"/>
                <a:gd name="connsiteY41" fmla="*/ 202131 h 558477"/>
                <a:gd name="connsiteX42" fmla="*/ 724877 w 1218985"/>
                <a:gd name="connsiteY42" fmla="*/ 113801 h 558477"/>
                <a:gd name="connsiteX43" fmla="*/ 490537 w 1218985"/>
                <a:gd name="connsiteY43" fmla="*/ 71657 h 558477"/>
                <a:gd name="connsiteX44" fmla="*/ 148695 w 1218985"/>
                <a:gd name="connsiteY44" fmla="*/ 144044 h 558477"/>
                <a:gd name="connsiteX45" fmla="*/ 46751 w 1218985"/>
                <a:gd name="connsiteY45" fmla="*/ 212308 h 558477"/>
                <a:gd name="connsiteX46" fmla="*/ 12727 w 1218985"/>
                <a:gd name="connsiteY46" fmla="*/ 267221 h 558477"/>
                <a:gd name="connsiteX47" fmla="*/ 37085 w 1218985"/>
                <a:gd name="connsiteY47" fmla="*/ 236467 h 558477"/>
                <a:gd name="connsiteX48" fmla="*/ 139029 w 1218985"/>
                <a:gd name="connsiteY48" fmla="*/ 168209 h 558477"/>
                <a:gd name="connsiteX49" fmla="*/ 480871 w 1218985"/>
                <a:gd name="connsiteY49" fmla="*/ 95822 h 558477"/>
                <a:gd name="connsiteX50" fmla="*/ 715211 w 1218985"/>
                <a:gd name="connsiteY50" fmla="*/ 137965 h 558477"/>
                <a:gd name="connsiteX51" fmla="*/ 886444 w 1218985"/>
                <a:gd name="connsiteY51" fmla="*/ 226296 h 558477"/>
                <a:gd name="connsiteX52" fmla="*/ 919480 w 1218985"/>
                <a:gd name="connsiteY52" fmla="*/ 252276 h 558477"/>
                <a:gd name="connsiteX53" fmla="*/ 927557 w 1218985"/>
                <a:gd name="connsiteY53" fmla="*/ 259322 h 558477"/>
                <a:gd name="connsiteX54" fmla="*/ 935214 w 1218985"/>
                <a:gd name="connsiteY54" fmla="*/ 251825 h 558477"/>
                <a:gd name="connsiteX55" fmla="*/ 1043913 w 1218985"/>
                <a:gd name="connsiteY55" fmla="*/ 125808 h 558477"/>
                <a:gd name="connsiteX56" fmla="*/ 1182362 w 1218985"/>
                <a:gd name="connsiteY56" fmla="*/ 42729 h 558477"/>
                <a:gd name="connsiteX57" fmla="*/ 1182362 w 1218985"/>
                <a:gd name="connsiteY57" fmla="*/ 42729 h 558477"/>
                <a:gd name="connsiteX58" fmla="*/ 205944 w 1218985"/>
                <a:gd name="connsiteY58" fmla="*/ 174594 h 558477"/>
                <a:gd name="connsiteX59" fmla="*/ 169906 w 1218985"/>
                <a:gd name="connsiteY59" fmla="*/ 219825 h 558477"/>
                <a:gd name="connsiteX60" fmla="*/ 217715 w 1218985"/>
                <a:gd name="connsiteY60" fmla="*/ 238932 h 558477"/>
                <a:gd name="connsiteX61" fmla="*/ 253753 w 1218985"/>
                <a:gd name="connsiteY61" fmla="*/ 193700 h 558477"/>
                <a:gd name="connsiteX62" fmla="*/ 205944 w 1218985"/>
                <a:gd name="connsiteY62" fmla="*/ 174594 h 5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8985" h="558477">
                  <a:moveTo>
                    <a:pt x="936771" y="219369"/>
                  </a:moveTo>
                  <a:cubicBezTo>
                    <a:pt x="1014078" y="143684"/>
                    <a:pt x="1054465" y="32596"/>
                    <a:pt x="1219946" y="0"/>
                  </a:cubicBezTo>
                  <a:cubicBezTo>
                    <a:pt x="1127191" y="159821"/>
                    <a:pt x="1133833" y="177209"/>
                    <a:pt x="1135750" y="345145"/>
                  </a:cubicBezTo>
                  <a:cubicBezTo>
                    <a:pt x="1136282" y="391487"/>
                    <a:pt x="1147591" y="431585"/>
                    <a:pt x="1219946" y="556249"/>
                  </a:cubicBezTo>
                  <a:cubicBezTo>
                    <a:pt x="1056774" y="524115"/>
                    <a:pt x="1015232" y="415663"/>
                    <a:pt x="939993" y="340081"/>
                  </a:cubicBezTo>
                  <a:cubicBezTo>
                    <a:pt x="863831" y="408994"/>
                    <a:pt x="690257" y="496191"/>
                    <a:pt x="490542" y="496191"/>
                  </a:cubicBezTo>
                  <a:cubicBezTo>
                    <a:pt x="488845" y="496191"/>
                    <a:pt x="487154" y="496165"/>
                    <a:pt x="485462" y="496154"/>
                  </a:cubicBezTo>
                  <a:cubicBezTo>
                    <a:pt x="510556" y="510513"/>
                    <a:pt x="537111" y="523863"/>
                    <a:pt x="565142" y="536192"/>
                  </a:cubicBezTo>
                  <a:cubicBezTo>
                    <a:pt x="566237" y="536305"/>
                    <a:pt x="556792" y="556179"/>
                    <a:pt x="517569" y="547249"/>
                  </a:cubicBezTo>
                  <a:cubicBezTo>
                    <a:pt x="501030" y="543490"/>
                    <a:pt x="479877" y="555181"/>
                    <a:pt x="453983" y="560357"/>
                  </a:cubicBezTo>
                  <a:cubicBezTo>
                    <a:pt x="449344" y="559036"/>
                    <a:pt x="444752" y="557581"/>
                    <a:pt x="440215" y="556013"/>
                  </a:cubicBezTo>
                  <a:lnTo>
                    <a:pt x="440231" y="556008"/>
                  </a:lnTo>
                  <a:cubicBezTo>
                    <a:pt x="400101" y="542115"/>
                    <a:pt x="364042" y="518654"/>
                    <a:pt x="332047" y="485607"/>
                  </a:cubicBezTo>
                  <a:lnTo>
                    <a:pt x="332020" y="485580"/>
                  </a:lnTo>
                  <a:lnTo>
                    <a:pt x="331934" y="485489"/>
                  </a:lnTo>
                  <a:cubicBezTo>
                    <a:pt x="301905" y="454451"/>
                    <a:pt x="275464" y="414960"/>
                    <a:pt x="252609" y="367033"/>
                  </a:cubicBezTo>
                  <a:cubicBezTo>
                    <a:pt x="265535" y="410368"/>
                    <a:pt x="282633" y="446798"/>
                    <a:pt x="303892" y="476333"/>
                  </a:cubicBezTo>
                  <a:cubicBezTo>
                    <a:pt x="174782" y="448329"/>
                    <a:pt x="73343" y="394489"/>
                    <a:pt x="27183" y="339742"/>
                  </a:cubicBezTo>
                  <a:cubicBezTo>
                    <a:pt x="63623" y="329684"/>
                    <a:pt x="113763" y="316039"/>
                    <a:pt x="177617" y="298802"/>
                  </a:cubicBezTo>
                  <a:lnTo>
                    <a:pt x="3313" y="298802"/>
                  </a:lnTo>
                  <a:cubicBezTo>
                    <a:pt x="1133" y="291794"/>
                    <a:pt x="0" y="284877"/>
                    <a:pt x="0" y="278111"/>
                  </a:cubicBezTo>
                  <a:cubicBezTo>
                    <a:pt x="0" y="183449"/>
                    <a:pt x="219627" y="60047"/>
                    <a:pt x="490553" y="60047"/>
                  </a:cubicBezTo>
                  <a:cubicBezTo>
                    <a:pt x="663493" y="60047"/>
                    <a:pt x="815533" y="130029"/>
                    <a:pt x="902881" y="192696"/>
                  </a:cubicBezTo>
                  <a:cubicBezTo>
                    <a:pt x="915592" y="201831"/>
                    <a:pt x="926933" y="210799"/>
                    <a:pt x="936771" y="219369"/>
                  </a:cubicBezTo>
                  <a:lnTo>
                    <a:pt x="936771" y="219369"/>
                  </a:lnTo>
                  <a:close/>
                  <a:moveTo>
                    <a:pt x="486047" y="539312"/>
                  </a:moveTo>
                  <a:cubicBezTo>
                    <a:pt x="496965" y="536117"/>
                    <a:pt x="508800" y="533362"/>
                    <a:pt x="520141" y="535945"/>
                  </a:cubicBezTo>
                  <a:cubicBezTo>
                    <a:pt x="526301" y="537347"/>
                    <a:pt x="533728" y="538416"/>
                    <a:pt x="540564" y="537776"/>
                  </a:cubicBezTo>
                  <a:cubicBezTo>
                    <a:pt x="521409" y="528792"/>
                    <a:pt x="502576" y="519137"/>
                    <a:pt x="484147" y="508752"/>
                  </a:cubicBezTo>
                  <a:lnTo>
                    <a:pt x="480882" y="508763"/>
                  </a:lnTo>
                  <a:cubicBezTo>
                    <a:pt x="479206" y="508763"/>
                    <a:pt x="477541" y="508736"/>
                    <a:pt x="475871" y="508725"/>
                  </a:cubicBezTo>
                  <a:lnTo>
                    <a:pt x="431693" y="508446"/>
                  </a:lnTo>
                  <a:lnTo>
                    <a:pt x="470034" y="530387"/>
                  </a:lnTo>
                  <a:cubicBezTo>
                    <a:pt x="475340" y="533421"/>
                    <a:pt x="480678" y="536402"/>
                    <a:pt x="486047" y="539312"/>
                  </a:cubicBezTo>
                  <a:lnTo>
                    <a:pt x="486047" y="539312"/>
                  </a:lnTo>
                  <a:close/>
                  <a:moveTo>
                    <a:pt x="1182362" y="42729"/>
                  </a:moveTo>
                  <a:cubicBezTo>
                    <a:pt x="1187023" y="34201"/>
                    <a:pt x="1191786" y="25722"/>
                    <a:pt x="1196582" y="17307"/>
                  </a:cubicBezTo>
                  <a:cubicBezTo>
                    <a:pt x="1140841" y="32263"/>
                    <a:pt x="1095561" y="58758"/>
                    <a:pt x="1053579" y="101643"/>
                  </a:cubicBezTo>
                  <a:cubicBezTo>
                    <a:pt x="1014663" y="141386"/>
                    <a:pt x="984548" y="188830"/>
                    <a:pt x="944885" y="227660"/>
                  </a:cubicBezTo>
                  <a:lnTo>
                    <a:pt x="937222" y="235157"/>
                  </a:lnTo>
                  <a:lnTo>
                    <a:pt x="929146" y="228111"/>
                  </a:lnTo>
                  <a:cubicBezTo>
                    <a:pt x="918588" y="218913"/>
                    <a:pt x="907483" y="210288"/>
                    <a:pt x="896110" y="202131"/>
                  </a:cubicBezTo>
                  <a:cubicBezTo>
                    <a:pt x="844494" y="165100"/>
                    <a:pt x="784570" y="135232"/>
                    <a:pt x="724877" y="113801"/>
                  </a:cubicBezTo>
                  <a:cubicBezTo>
                    <a:pt x="649869" y="86870"/>
                    <a:pt x="570335" y="71657"/>
                    <a:pt x="490537" y="71657"/>
                  </a:cubicBezTo>
                  <a:cubicBezTo>
                    <a:pt x="376414" y="71657"/>
                    <a:pt x="252051" y="94351"/>
                    <a:pt x="148695" y="144044"/>
                  </a:cubicBezTo>
                  <a:cubicBezTo>
                    <a:pt x="112877" y="161271"/>
                    <a:pt x="74976" y="184018"/>
                    <a:pt x="46751" y="212308"/>
                  </a:cubicBezTo>
                  <a:cubicBezTo>
                    <a:pt x="32521" y="226575"/>
                    <a:pt x="16991" y="246315"/>
                    <a:pt x="12727" y="267221"/>
                  </a:cubicBezTo>
                  <a:cubicBezTo>
                    <a:pt x="19493" y="255616"/>
                    <a:pt x="28520" y="245054"/>
                    <a:pt x="37085" y="236467"/>
                  </a:cubicBezTo>
                  <a:cubicBezTo>
                    <a:pt x="65310" y="208178"/>
                    <a:pt x="103211" y="185431"/>
                    <a:pt x="139029" y="168209"/>
                  </a:cubicBezTo>
                  <a:cubicBezTo>
                    <a:pt x="242385" y="118510"/>
                    <a:pt x="366748" y="95822"/>
                    <a:pt x="480871" y="95822"/>
                  </a:cubicBezTo>
                  <a:cubicBezTo>
                    <a:pt x="560663" y="95822"/>
                    <a:pt x="640203" y="111035"/>
                    <a:pt x="715211" y="137965"/>
                  </a:cubicBezTo>
                  <a:cubicBezTo>
                    <a:pt x="774899" y="159397"/>
                    <a:pt x="834822" y="189265"/>
                    <a:pt x="886444" y="226296"/>
                  </a:cubicBezTo>
                  <a:cubicBezTo>
                    <a:pt x="897817" y="234459"/>
                    <a:pt x="908928" y="243077"/>
                    <a:pt x="919480" y="252276"/>
                  </a:cubicBezTo>
                  <a:lnTo>
                    <a:pt x="927557" y="259322"/>
                  </a:lnTo>
                  <a:lnTo>
                    <a:pt x="935214" y="251825"/>
                  </a:lnTo>
                  <a:cubicBezTo>
                    <a:pt x="974882" y="212995"/>
                    <a:pt x="1004997" y="165551"/>
                    <a:pt x="1043913" y="125808"/>
                  </a:cubicBezTo>
                  <a:cubicBezTo>
                    <a:pt x="1084752" y="84099"/>
                    <a:pt x="1128700" y="57894"/>
                    <a:pt x="1182362" y="42729"/>
                  </a:cubicBezTo>
                  <a:lnTo>
                    <a:pt x="1182362" y="42729"/>
                  </a:lnTo>
                  <a:close/>
                  <a:moveTo>
                    <a:pt x="205944" y="174594"/>
                  </a:moveTo>
                  <a:cubicBezTo>
                    <a:pt x="182789" y="181811"/>
                    <a:pt x="166657" y="202062"/>
                    <a:pt x="169906" y="219825"/>
                  </a:cubicBezTo>
                  <a:cubicBezTo>
                    <a:pt x="173155" y="237589"/>
                    <a:pt x="194565" y="246149"/>
                    <a:pt x="217715" y="238932"/>
                  </a:cubicBezTo>
                  <a:cubicBezTo>
                    <a:pt x="240870" y="231720"/>
                    <a:pt x="257002" y="211464"/>
                    <a:pt x="253753" y="193700"/>
                  </a:cubicBezTo>
                  <a:cubicBezTo>
                    <a:pt x="250504" y="175937"/>
                    <a:pt x="229099" y="167382"/>
                    <a:pt x="205944" y="174594"/>
                  </a:cubicBezTo>
                  <a:close/>
                </a:path>
              </a:pathLst>
            </a:custGeom>
            <a:grpFill/>
            <a:ln w="5369" cap="flat">
              <a:noFill/>
              <a:prstDash val="solid"/>
              <a:miter/>
            </a:ln>
          </p:spPr>
          <p:txBody>
            <a:bodyPr rtlCol="0" anchor="ctr"/>
            <a:lstStyle/>
            <a:p>
              <a:endParaRPr lang="en-US" sz="1350"/>
            </a:p>
          </p:txBody>
        </p:sp>
        <p:sp>
          <p:nvSpPr>
            <p:cNvPr id="111" name="Freeform: Shape 110">
              <a:extLst>
                <a:ext uri="{FF2B5EF4-FFF2-40B4-BE49-F238E27FC236}">
                  <a16:creationId xmlns:a16="http://schemas.microsoft.com/office/drawing/2014/main" id="{5720CC7F-FEBC-4435-ADD6-88E6A57463AB}"/>
                </a:ext>
              </a:extLst>
            </p:cNvPr>
            <p:cNvSpPr/>
            <p:nvPr/>
          </p:nvSpPr>
          <p:spPr>
            <a:xfrm>
              <a:off x="3979052" y="3899367"/>
              <a:ext cx="193319" cy="91290"/>
            </a:xfrm>
            <a:custGeom>
              <a:avLst/>
              <a:gdLst>
                <a:gd name="connsiteX0" fmla="*/ 150166 w 193319"/>
                <a:gd name="connsiteY0" fmla="*/ 0 h 91289"/>
                <a:gd name="connsiteX1" fmla="*/ 193615 w 193319"/>
                <a:gd name="connsiteY1" fmla="*/ 23746 h 91289"/>
                <a:gd name="connsiteX2" fmla="*/ 121694 w 193319"/>
                <a:gd name="connsiteY2" fmla="*/ 66470 h 91289"/>
                <a:gd name="connsiteX3" fmla="*/ 26066 w 193319"/>
                <a:gd name="connsiteY3" fmla="*/ 91413 h 91289"/>
                <a:gd name="connsiteX4" fmla="*/ 0 w 193319"/>
                <a:gd name="connsiteY4" fmla="*/ 62442 h 91289"/>
                <a:gd name="connsiteX5" fmla="*/ 61621 w 193319"/>
                <a:gd name="connsiteY5" fmla="*/ 41268 h 91289"/>
                <a:gd name="connsiteX6" fmla="*/ 150166 w 193319"/>
                <a:gd name="connsiteY6" fmla="*/ 0 h 9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319" h="91289">
                  <a:moveTo>
                    <a:pt x="150166" y="0"/>
                  </a:moveTo>
                  <a:cubicBezTo>
                    <a:pt x="163489" y="7217"/>
                    <a:pt x="177972" y="15127"/>
                    <a:pt x="193615" y="23746"/>
                  </a:cubicBezTo>
                  <a:cubicBezTo>
                    <a:pt x="173391" y="40984"/>
                    <a:pt x="151611" y="65809"/>
                    <a:pt x="121694" y="66470"/>
                  </a:cubicBezTo>
                  <a:cubicBezTo>
                    <a:pt x="80775" y="67377"/>
                    <a:pt x="61782" y="86156"/>
                    <a:pt x="26066" y="91413"/>
                  </a:cubicBezTo>
                  <a:cubicBezTo>
                    <a:pt x="23676" y="86006"/>
                    <a:pt x="14988" y="76350"/>
                    <a:pt x="0" y="62442"/>
                  </a:cubicBezTo>
                  <a:cubicBezTo>
                    <a:pt x="20857" y="56229"/>
                    <a:pt x="41429" y="49151"/>
                    <a:pt x="61621" y="41268"/>
                  </a:cubicBezTo>
                  <a:cubicBezTo>
                    <a:pt x="90500" y="29991"/>
                    <a:pt x="120889" y="16126"/>
                    <a:pt x="150166" y="0"/>
                  </a:cubicBezTo>
                  <a:close/>
                </a:path>
              </a:pathLst>
            </a:custGeom>
            <a:grpFill/>
            <a:ln w="5369" cap="flat">
              <a:noFill/>
              <a:prstDash val="solid"/>
              <a:miter/>
            </a:ln>
          </p:spPr>
          <p:txBody>
            <a:bodyPr rtlCol="0" anchor="ctr"/>
            <a:lstStyle/>
            <a:p>
              <a:endParaRPr lang="en-US" sz="1350"/>
            </a:p>
          </p:txBody>
        </p:sp>
        <p:sp>
          <p:nvSpPr>
            <p:cNvPr id="112" name="Freeform: Shape 111">
              <a:extLst>
                <a:ext uri="{FF2B5EF4-FFF2-40B4-BE49-F238E27FC236}">
                  <a16:creationId xmlns:a16="http://schemas.microsoft.com/office/drawing/2014/main" id="{42444250-BF68-4B11-A2AF-BB6511C26C22}"/>
                </a:ext>
              </a:extLst>
            </p:cNvPr>
            <p:cNvSpPr/>
            <p:nvPr/>
          </p:nvSpPr>
          <p:spPr>
            <a:xfrm>
              <a:off x="3458256" y="3673210"/>
              <a:ext cx="42960" cy="32220"/>
            </a:xfrm>
            <a:custGeom>
              <a:avLst/>
              <a:gdLst>
                <a:gd name="connsiteX0" fmla="*/ 19498 w 42959"/>
                <a:gd name="connsiteY0" fmla="*/ 2341 h 32219"/>
                <a:gd name="connsiteX1" fmla="*/ 45097 w 42959"/>
                <a:gd name="connsiteY1" fmla="*/ 8694 h 32219"/>
                <a:gd name="connsiteX2" fmla="*/ 25824 w 42959"/>
                <a:gd name="connsiteY2" fmla="*/ 32478 h 32219"/>
                <a:gd name="connsiteX3" fmla="*/ 225 w 42959"/>
                <a:gd name="connsiteY3" fmla="*/ 26120 h 32219"/>
                <a:gd name="connsiteX4" fmla="*/ 19498 w 42959"/>
                <a:gd name="connsiteY4" fmla="*/ 2341 h 32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59" h="32219">
                  <a:moveTo>
                    <a:pt x="19498" y="2341"/>
                  </a:moveTo>
                  <a:cubicBezTo>
                    <a:pt x="31892" y="-2470"/>
                    <a:pt x="43346" y="371"/>
                    <a:pt x="45097" y="8694"/>
                  </a:cubicBezTo>
                  <a:cubicBezTo>
                    <a:pt x="46842" y="17018"/>
                    <a:pt x="38213" y="27666"/>
                    <a:pt x="25824" y="32478"/>
                  </a:cubicBezTo>
                  <a:cubicBezTo>
                    <a:pt x="13430" y="37289"/>
                    <a:pt x="1976" y="34443"/>
                    <a:pt x="225" y="26120"/>
                  </a:cubicBezTo>
                  <a:cubicBezTo>
                    <a:pt x="-1525" y="17796"/>
                    <a:pt x="7110" y="7153"/>
                    <a:pt x="19498" y="2341"/>
                  </a:cubicBezTo>
                  <a:close/>
                </a:path>
              </a:pathLst>
            </a:custGeom>
            <a:grpFill/>
            <a:ln w="5369" cap="flat">
              <a:noFill/>
              <a:prstDash val="solid"/>
              <a:miter/>
            </a:ln>
          </p:spPr>
          <p:txBody>
            <a:bodyPr rtlCol="0" anchor="ctr"/>
            <a:lstStyle/>
            <a:p>
              <a:endParaRPr lang="en-US" sz="1350"/>
            </a:p>
          </p:txBody>
        </p:sp>
      </p:grpSp>
      <p:sp>
        <p:nvSpPr>
          <p:cNvPr id="113" name="Freeform: Shape 112">
            <a:extLst>
              <a:ext uri="{FF2B5EF4-FFF2-40B4-BE49-F238E27FC236}">
                <a16:creationId xmlns:a16="http://schemas.microsoft.com/office/drawing/2014/main" id="{D676F678-64E1-4A0F-9C1D-E30D6C56DF78}"/>
              </a:ext>
            </a:extLst>
          </p:cNvPr>
          <p:cNvSpPr/>
          <p:nvPr/>
        </p:nvSpPr>
        <p:spPr>
          <a:xfrm>
            <a:off x="4056414" y="3125246"/>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5" name="Freeform: Shape 114">
            <a:extLst>
              <a:ext uri="{FF2B5EF4-FFF2-40B4-BE49-F238E27FC236}">
                <a16:creationId xmlns:a16="http://schemas.microsoft.com/office/drawing/2014/main" id="{DE146F35-FD80-4A07-B52A-4839EE1D20D9}"/>
              </a:ext>
            </a:extLst>
          </p:cNvPr>
          <p:cNvSpPr/>
          <p:nvPr/>
        </p:nvSpPr>
        <p:spPr>
          <a:xfrm>
            <a:off x="4512342" y="3262487"/>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sp>
        <p:nvSpPr>
          <p:cNvPr id="116" name="Freeform: Shape 115">
            <a:extLst>
              <a:ext uri="{FF2B5EF4-FFF2-40B4-BE49-F238E27FC236}">
                <a16:creationId xmlns:a16="http://schemas.microsoft.com/office/drawing/2014/main" id="{DA4B67EF-5CA5-48D0-982E-1C37458C4438}"/>
              </a:ext>
            </a:extLst>
          </p:cNvPr>
          <p:cNvSpPr/>
          <p:nvPr/>
        </p:nvSpPr>
        <p:spPr>
          <a:xfrm>
            <a:off x="4527219" y="2707720"/>
            <a:ext cx="459129" cy="439310"/>
          </a:xfrm>
          <a:custGeom>
            <a:avLst/>
            <a:gdLst>
              <a:gd name="connsiteX0" fmla="*/ 280634 w 746427"/>
              <a:gd name="connsiteY0" fmla="*/ 410019 h 714207"/>
              <a:gd name="connsiteX1" fmla="*/ 327836 w 746427"/>
              <a:gd name="connsiteY1" fmla="*/ 468939 h 714207"/>
              <a:gd name="connsiteX2" fmla="*/ 346765 w 746427"/>
              <a:gd name="connsiteY2" fmla="*/ 457662 h 714207"/>
              <a:gd name="connsiteX3" fmla="*/ 320355 w 746427"/>
              <a:gd name="connsiteY3" fmla="*/ 422897 h 714207"/>
              <a:gd name="connsiteX4" fmla="*/ 280634 w 746427"/>
              <a:gd name="connsiteY4" fmla="*/ 410019 h 714207"/>
              <a:gd name="connsiteX5" fmla="*/ 280634 w 746427"/>
              <a:gd name="connsiteY5" fmla="*/ 410019 h 714207"/>
              <a:gd name="connsiteX6" fmla="*/ 319432 w 746427"/>
              <a:gd name="connsiteY6" fmla="*/ 158296 h 714207"/>
              <a:gd name="connsiteX7" fmla="*/ 573480 w 746427"/>
              <a:gd name="connsiteY7" fmla="*/ 174412 h 714207"/>
              <a:gd name="connsiteX8" fmla="*/ 660887 w 746427"/>
              <a:gd name="connsiteY8" fmla="*/ 174412 h 714207"/>
              <a:gd name="connsiteX9" fmla="*/ 688607 w 746427"/>
              <a:gd name="connsiteY9" fmla="*/ 175566 h 714207"/>
              <a:gd name="connsiteX10" fmla="*/ 692822 w 746427"/>
              <a:gd name="connsiteY10" fmla="*/ 152137 h 714207"/>
              <a:gd name="connsiteX11" fmla="*/ 692822 w 746427"/>
              <a:gd name="connsiteY11" fmla="*/ 152137 h 714207"/>
              <a:gd name="connsiteX12" fmla="*/ 599347 w 746427"/>
              <a:gd name="connsiteY12" fmla="*/ 58656 h 714207"/>
              <a:gd name="connsiteX13" fmla="*/ 191417 w 746427"/>
              <a:gd name="connsiteY13" fmla="*/ 58656 h 714207"/>
              <a:gd name="connsiteX14" fmla="*/ 239263 w 746427"/>
              <a:gd name="connsiteY14" fmla="*/ 47057 h 714207"/>
              <a:gd name="connsiteX15" fmla="*/ 599347 w 746427"/>
              <a:gd name="connsiteY15" fmla="*/ 47057 h 714207"/>
              <a:gd name="connsiteX16" fmla="*/ 704422 w 746427"/>
              <a:gd name="connsiteY16" fmla="*/ 152137 h 714207"/>
              <a:gd name="connsiteX17" fmla="*/ 704422 w 746427"/>
              <a:gd name="connsiteY17" fmla="*/ 152137 h 714207"/>
              <a:gd name="connsiteX18" fmla="*/ 700437 w 746427"/>
              <a:gd name="connsiteY18" fmla="*/ 177553 h 714207"/>
              <a:gd name="connsiteX19" fmla="*/ 735047 w 746427"/>
              <a:gd name="connsiteY19" fmla="*/ 105080 h 714207"/>
              <a:gd name="connsiteX20" fmla="*/ 735047 w 746427"/>
              <a:gd name="connsiteY20" fmla="*/ 105080 h 714207"/>
              <a:gd name="connsiteX21" fmla="*/ 641571 w 746427"/>
              <a:gd name="connsiteY21" fmla="*/ 11599 h 714207"/>
              <a:gd name="connsiteX22" fmla="*/ 311774 w 746427"/>
              <a:gd name="connsiteY22" fmla="*/ 11599 h 714207"/>
              <a:gd name="connsiteX23" fmla="*/ 359621 w 746427"/>
              <a:gd name="connsiteY23" fmla="*/ 0 h 714207"/>
              <a:gd name="connsiteX24" fmla="*/ 641566 w 746427"/>
              <a:gd name="connsiteY24" fmla="*/ 0 h 714207"/>
              <a:gd name="connsiteX25" fmla="*/ 746646 w 746427"/>
              <a:gd name="connsiteY25" fmla="*/ 105080 h 714207"/>
              <a:gd name="connsiteX26" fmla="*/ 746646 w 746427"/>
              <a:gd name="connsiteY26" fmla="*/ 105080 h 714207"/>
              <a:gd name="connsiteX27" fmla="*/ 706720 w 746427"/>
              <a:gd name="connsiteY27" fmla="*/ 187364 h 714207"/>
              <a:gd name="connsiteX28" fmla="*/ 688081 w 746427"/>
              <a:gd name="connsiteY28" fmla="*/ 199221 h 714207"/>
              <a:gd name="connsiteX29" fmla="*/ 681852 w 746427"/>
              <a:gd name="connsiteY29" fmla="*/ 202072 h 714207"/>
              <a:gd name="connsiteX30" fmla="*/ 514829 w 746427"/>
              <a:gd name="connsiteY30" fmla="*/ 255101 h 714207"/>
              <a:gd name="connsiteX31" fmla="*/ 660925 w 746427"/>
              <a:gd name="connsiteY31" fmla="*/ 261711 h 714207"/>
              <a:gd name="connsiteX32" fmla="*/ 649750 w 746427"/>
              <a:gd name="connsiteY32" fmla="*/ 283546 h 714207"/>
              <a:gd name="connsiteX33" fmla="*/ 322117 w 746427"/>
              <a:gd name="connsiteY33" fmla="*/ 411314 h 714207"/>
              <a:gd name="connsiteX34" fmla="*/ 259540 w 746427"/>
              <a:gd name="connsiteY34" fmla="*/ 348742 h 714207"/>
              <a:gd name="connsiteX35" fmla="*/ 256845 w 746427"/>
              <a:gd name="connsiteY35" fmla="*/ 220867 h 714207"/>
              <a:gd name="connsiteX36" fmla="*/ 319432 w 746427"/>
              <a:gd name="connsiteY36" fmla="*/ 158296 h 714207"/>
              <a:gd name="connsiteX37" fmla="*/ 319432 w 746427"/>
              <a:gd name="connsiteY37" fmla="*/ 158296 h 714207"/>
              <a:gd name="connsiteX38" fmla="*/ 680004 w 746427"/>
              <a:gd name="connsiteY38" fmla="*/ 190172 h 714207"/>
              <a:gd name="connsiteX39" fmla="*/ 682614 w 746427"/>
              <a:gd name="connsiteY39" fmla="*/ 186687 h 714207"/>
              <a:gd name="connsiteX40" fmla="*/ 660887 w 746427"/>
              <a:gd name="connsiteY40" fmla="*/ 186011 h 714207"/>
              <a:gd name="connsiteX41" fmla="*/ 573115 w 746427"/>
              <a:gd name="connsiteY41" fmla="*/ 186011 h 714207"/>
              <a:gd name="connsiteX42" fmla="*/ 318701 w 746427"/>
              <a:gd name="connsiteY42" fmla="*/ 169869 h 714207"/>
              <a:gd name="connsiteX43" fmla="*/ 268454 w 746427"/>
              <a:gd name="connsiteY43" fmla="*/ 220620 h 714207"/>
              <a:gd name="connsiteX44" fmla="*/ 271150 w 746427"/>
              <a:gd name="connsiteY44" fmla="*/ 348496 h 714207"/>
              <a:gd name="connsiteX45" fmla="*/ 279141 w 746427"/>
              <a:gd name="connsiteY45" fmla="*/ 375501 h 714207"/>
              <a:gd name="connsiteX46" fmla="*/ 277594 w 746427"/>
              <a:gd name="connsiteY46" fmla="*/ 363795 h 714207"/>
              <a:gd name="connsiteX47" fmla="*/ 274898 w 746427"/>
              <a:gd name="connsiteY47" fmla="*/ 235919 h 714207"/>
              <a:gd name="connsiteX48" fmla="*/ 325145 w 746427"/>
              <a:gd name="connsiteY48" fmla="*/ 185162 h 714207"/>
              <a:gd name="connsiteX49" fmla="*/ 536089 w 746427"/>
              <a:gd name="connsiteY49" fmla="*/ 198550 h 714207"/>
              <a:gd name="connsiteX50" fmla="*/ 641571 w 746427"/>
              <a:gd name="connsiteY50" fmla="*/ 198550 h 714207"/>
              <a:gd name="connsiteX51" fmla="*/ 676600 w 746427"/>
              <a:gd name="connsiteY51" fmla="*/ 191692 h 714207"/>
              <a:gd name="connsiteX52" fmla="*/ 680004 w 746427"/>
              <a:gd name="connsiteY52" fmla="*/ 190172 h 714207"/>
              <a:gd name="connsiteX53" fmla="*/ 680004 w 746427"/>
              <a:gd name="connsiteY53" fmla="*/ 190172 h 714207"/>
              <a:gd name="connsiteX54" fmla="*/ 459416 w 746427"/>
              <a:gd name="connsiteY54" fmla="*/ 249011 h 714207"/>
              <a:gd name="connsiteX55" fmla="*/ 460141 w 746427"/>
              <a:gd name="connsiteY55" fmla="*/ 256680 h 714207"/>
              <a:gd name="connsiteX56" fmla="*/ 412295 w 746427"/>
              <a:gd name="connsiteY56" fmla="*/ 300096 h 714207"/>
              <a:gd name="connsiteX57" fmla="*/ 371617 w 746427"/>
              <a:gd name="connsiteY57" fmla="*/ 279652 h 714207"/>
              <a:gd name="connsiteX58" fmla="*/ 418739 w 746427"/>
              <a:gd name="connsiteY58" fmla="*/ 315400 h 714207"/>
              <a:gd name="connsiteX59" fmla="*/ 466585 w 746427"/>
              <a:gd name="connsiteY59" fmla="*/ 271984 h 714207"/>
              <a:gd name="connsiteX60" fmla="*/ 459416 w 746427"/>
              <a:gd name="connsiteY60" fmla="*/ 249011 h 714207"/>
              <a:gd name="connsiteX61" fmla="*/ 459416 w 746427"/>
              <a:gd name="connsiteY61" fmla="*/ 249011 h 714207"/>
              <a:gd name="connsiteX62" fmla="*/ 412295 w 746427"/>
              <a:gd name="connsiteY62" fmla="*/ 224862 h 714207"/>
              <a:gd name="connsiteX63" fmla="*/ 376047 w 746427"/>
              <a:gd name="connsiteY63" fmla="*/ 256680 h 714207"/>
              <a:gd name="connsiteX64" fmla="*/ 412295 w 746427"/>
              <a:gd name="connsiteY64" fmla="*/ 288497 h 714207"/>
              <a:gd name="connsiteX65" fmla="*/ 448542 w 746427"/>
              <a:gd name="connsiteY65" fmla="*/ 256680 h 714207"/>
              <a:gd name="connsiteX66" fmla="*/ 412295 w 746427"/>
              <a:gd name="connsiteY66" fmla="*/ 224862 h 714207"/>
              <a:gd name="connsiteX67" fmla="*/ 412295 w 746427"/>
              <a:gd name="connsiteY67" fmla="*/ 224862 h 714207"/>
              <a:gd name="connsiteX68" fmla="*/ 394499 w 746427"/>
              <a:gd name="connsiteY68" fmla="*/ 612199 h 714207"/>
              <a:gd name="connsiteX69" fmla="*/ 421740 w 746427"/>
              <a:gd name="connsiteY69" fmla="*/ 562473 h 714207"/>
              <a:gd name="connsiteX70" fmla="*/ 396856 w 746427"/>
              <a:gd name="connsiteY70" fmla="*/ 569540 h 714207"/>
              <a:gd name="connsiteX71" fmla="*/ 308015 w 746427"/>
              <a:gd name="connsiteY71" fmla="*/ 646427 h 714207"/>
              <a:gd name="connsiteX72" fmla="*/ 394499 w 746427"/>
              <a:gd name="connsiteY72" fmla="*/ 612199 h 714207"/>
              <a:gd name="connsiteX73" fmla="*/ 394499 w 746427"/>
              <a:gd name="connsiteY73" fmla="*/ 612199 h 714207"/>
              <a:gd name="connsiteX74" fmla="*/ 397721 w 746427"/>
              <a:gd name="connsiteY74" fmla="*/ 658048 h 714207"/>
              <a:gd name="connsiteX75" fmla="*/ 310195 w 746427"/>
              <a:gd name="connsiteY75" fmla="*/ 658048 h 714207"/>
              <a:gd name="connsiteX76" fmla="*/ 415882 w 746427"/>
              <a:gd name="connsiteY76" fmla="*/ 616210 h 714207"/>
              <a:gd name="connsiteX77" fmla="*/ 440036 w 746427"/>
              <a:gd name="connsiteY77" fmla="*/ 622193 h 714207"/>
              <a:gd name="connsiteX78" fmla="*/ 397721 w 746427"/>
              <a:gd name="connsiteY78" fmla="*/ 658048 h 714207"/>
              <a:gd name="connsiteX79" fmla="*/ 397721 w 746427"/>
              <a:gd name="connsiteY79" fmla="*/ 658048 h 714207"/>
              <a:gd name="connsiteX80" fmla="*/ 248816 w 746427"/>
              <a:gd name="connsiteY80" fmla="*/ 389737 h 714207"/>
              <a:gd name="connsiteX81" fmla="*/ 244977 w 746427"/>
              <a:gd name="connsiteY81" fmla="*/ 207716 h 714207"/>
              <a:gd name="connsiteX82" fmla="*/ 234516 w 746427"/>
              <a:gd name="connsiteY82" fmla="*/ 171571 h 714207"/>
              <a:gd name="connsiteX83" fmla="*/ 179742 w 746427"/>
              <a:gd name="connsiteY83" fmla="*/ 167549 h 714207"/>
              <a:gd name="connsiteX84" fmla="*/ 97378 w 746427"/>
              <a:gd name="connsiteY84" fmla="*/ 225050 h 714207"/>
              <a:gd name="connsiteX85" fmla="*/ 64889 w 746427"/>
              <a:gd name="connsiteY85" fmla="*/ 266125 h 714207"/>
              <a:gd name="connsiteX86" fmla="*/ 106641 w 746427"/>
              <a:gd name="connsiteY86" fmla="*/ 325738 h 714207"/>
              <a:gd name="connsiteX87" fmla="*/ 173567 w 746427"/>
              <a:gd name="connsiteY87" fmla="*/ 403828 h 714207"/>
              <a:gd name="connsiteX88" fmla="*/ 198221 w 746427"/>
              <a:gd name="connsiteY88" fmla="*/ 432305 h 714207"/>
              <a:gd name="connsiteX89" fmla="*/ 223937 w 746427"/>
              <a:gd name="connsiteY89" fmla="*/ 426027 h 714207"/>
              <a:gd name="connsiteX90" fmla="*/ 248124 w 746427"/>
              <a:gd name="connsiteY90" fmla="*/ 402641 h 714207"/>
              <a:gd name="connsiteX91" fmla="*/ 248816 w 746427"/>
              <a:gd name="connsiteY91" fmla="*/ 389737 h 714207"/>
              <a:gd name="connsiteX92" fmla="*/ 248816 w 746427"/>
              <a:gd name="connsiteY92" fmla="*/ 389737 h 714207"/>
              <a:gd name="connsiteX93" fmla="*/ 206485 w 746427"/>
              <a:gd name="connsiteY93" fmla="*/ 424153 h 714207"/>
              <a:gd name="connsiteX94" fmla="*/ 212607 w 746427"/>
              <a:gd name="connsiteY94" fmla="*/ 419433 h 714207"/>
              <a:gd name="connsiteX95" fmla="*/ 218396 w 746427"/>
              <a:gd name="connsiteY95" fmla="*/ 415830 h 714207"/>
              <a:gd name="connsiteX96" fmla="*/ 201802 w 746427"/>
              <a:gd name="connsiteY96" fmla="*/ 396396 h 714207"/>
              <a:gd name="connsiteX97" fmla="*/ 134731 w 746427"/>
              <a:gd name="connsiteY97" fmla="*/ 318139 h 714207"/>
              <a:gd name="connsiteX98" fmla="*/ 105830 w 746427"/>
              <a:gd name="connsiteY98" fmla="*/ 283433 h 714207"/>
              <a:gd name="connsiteX99" fmla="*/ 95638 w 746427"/>
              <a:gd name="connsiteY99" fmla="*/ 264106 h 714207"/>
              <a:gd name="connsiteX100" fmla="*/ 122080 w 746427"/>
              <a:gd name="connsiteY100" fmla="*/ 235334 h 714207"/>
              <a:gd name="connsiteX101" fmla="*/ 162360 w 746427"/>
              <a:gd name="connsiteY101" fmla="*/ 204371 h 714207"/>
              <a:gd name="connsiteX102" fmla="*/ 201985 w 746427"/>
              <a:gd name="connsiteY102" fmla="*/ 178772 h 714207"/>
              <a:gd name="connsiteX103" fmla="*/ 220334 w 746427"/>
              <a:gd name="connsiteY103" fmla="*/ 174610 h 714207"/>
              <a:gd name="connsiteX104" fmla="*/ 182658 w 746427"/>
              <a:gd name="connsiteY104" fmla="*/ 178772 h 714207"/>
              <a:gd name="connsiteX105" fmla="*/ 143033 w 746427"/>
              <a:gd name="connsiteY105" fmla="*/ 204371 h 714207"/>
              <a:gd name="connsiteX106" fmla="*/ 102748 w 746427"/>
              <a:gd name="connsiteY106" fmla="*/ 235334 h 714207"/>
              <a:gd name="connsiteX107" fmla="*/ 76306 w 746427"/>
              <a:gd name="connsiteY107" fmla="*/ 264106 h 714207"/>
              <a:gd name="connsiteX108" fmla="*/ 86498 w 746427"/>
              <a:gd name="connsiteY108" fmla="*/ 283433 h 714207"/>
              <a:gd name="connsiteX109" fmla="*/ 115394 w 746427"/>
              <a:gd name="connsiteY109" fmla="*/ 318139 h 714207"/>
              <a:gd name="connsiteX110" fmla="*/ 182465 w 746427"/>
              <a:gd name="connsiteY110" fmla="*/ 396396 h 714207"/>
              <a:gd name="connsiteX111" fmla="*/ 206485 w 746427"/>
              <a:gd name="connsiteY111" fmla="*/ 424153 h 714207"/>
              <a:gd name="connsiteX112" fmla="*/ 206485 w 746427"/>
              <a:gd name="connsiteY112" fmla="*/ 424153 h 714207"/>
              <a:gd name="connsiteX113" fmla="*/ 59611 w 746427"/>
              <a:gd name="connsiteY113" fmla="*/ 284609 h 714207"/>
              <a:gd name="connsiteX114" fmla="*/ 28218 w 746427"/>
              <a:gd name="connsiteY114" fmla="*/ 317666 h 714207"/>
              <a:gd name="connsiteX115" fmla="*/ 2984 w 746427"/>
              <a:gd name="connsiteY115" fmla="*/ 382568 h 714207"/>
              <a:gd name="connsiteX116" fmla="*/ 1814 w 746427"/>
              <a:gd name="connsiteY116" fmla="*/ 411174 h 714207"/>
              <a:gd name="connsiteX117" fmla="*/ 29383 w 746427"/>
              <a:gd name="connsiteY117" fmla="*/ 428358 h 714207"/>
              <a:gd name="connsiteX118" fmla="*/ 114234 w 746427"/>
              <a:gd name="connsiteY118" fmla="*/ 455911 h 714207"/>
              <a:gd name="connsiteX119" fmla="*/ 156614 w 746427"/>
              <a:gd name="connsiteY119" fmla="*/ 472053 h 714207"/>
              <a:gd name="connsiteX120" fmla="*/ 177063 w 746427"/>
              <a:gd name="connsiteY120" fmla="*/ 455106 h 714207"/>
              <a:gd name="connsiteX121" fmla="*/ 194129 w 746427"/>
              <a:gd name="connsiteY121" fmla="*/ 444162 h 714207"/>
              <a:gd name="connsiteX122" fmla="*/ 189629 w 746427"/>
              <a:gd name="connsiteY122" fmla="*/ 440102 h 714207"/>
              <a:gd name="connsiteX123" fmla="*/ 164658 w 746427"/>
              <a:gd name="connsiteY123" fmla="*/ 411260 h 714207"/>
              <a:gd name="connsiteX124" fmla="*/ 97872 w 746427"/>
              <a:gd name="connsiteY124" fmla="*/ 333336 h 714207"/>
              <a:gd name="connsiteX125" fmla="*/ 67800 w 746427"/>
              <a:gd name="connsiteY125" fmla="*/ 297164 h 714207"/>
              <a:gd name="connsiteX126" fmla="*/ 59611 w 746427"/>
              <a:gd name="connsiteY126" fmla="*/ 284609 h 714207"/>
              <a:gd name="connsiteX127" fmla="*/ 59611 w 746427"/>
              <a:gd name="connsiteY127" fmla="*/ 284609 h 714207"/>
              <a:gd name="connsiteX128" fmla="*/ 56179 w 746427"/>
              <a:gd name="connsiteY128" fmla="*/ 300869 h 714207"/>
              <a:gd name="connsiteX129" fmla="*/ 58456 w 746427"/>
              <a:gd name="connsiteY129" fmla="*/ 304038 h 714207"/>
              <a:gd name="connsiteX130" fmla="*/ 64095 w 746427"/>
              <a:gd name="connsiteY130" fmla="*/ 311437 h 714207"/>
              <a:gd name="connsiteX131" fmla="*/ 58746 w 746427"/>
              <a:gd name="connsiteY131" fmla="*/ 320690 h 714207"/>
              <a:gd name="connsiteX132" fmla="*/ 33507 w 746427"/>
              <a:gd name="connsiteY132" fmla="*/ 385608 h 714207"/>
              <a:gd name="connsiteX133" fmla="*/ 31805 w 746427"/>
              <a:gd name="connsiteY133" fmla="*/ 406609 h 714207"/>
              <a:gd name="connsiteX134" fmla="*/ 52377 w 746427"/>
              <a:gd name="connsiteY134" fmla="*/ 417360 h 714207"/>
              <a:gd name="connsiteX135" fmla="*/ 137218 w 746427"/>
              <a:gd name="connsiteY135" fmla="*/ 444908 h 714207"/>
              <a:gd name="connsiteX136" fmla="*/ 163933 w 746427"/>
              <a:gd name="connsiteY136" fmla="*/ 454633 h 714207"/>
              <a:gd name="connsiteX137" fmla="*/ 164733 w 746427"/>
              <a:gd name="connsiteY137" fmla="*/ 454961 h 714207"/>
              <a:gd name="connsiteX138" fmla="*/ 163063 w 746427"/>
              <a:gd name="connsiteY138" fmla="*/ 460030 h 714207"/>
              <a:gd name="connsiteX139" fmla="*/ 162467 w 746427"/>
              <a:gd name="connsiteY139" fmla="*/ 461845 h 714207"/>
              <a:gd name="connsiteX140" fmla="*/ 160824 w 746427"/>
              <a:gd name="connsiteY140" fmla="*/ 461260 h 714207"/>
              <a:gd name="connsiteX141" fmla="*/ 144601 w 746427"/>
              <a:gd name="connsiteY141" fmla="*/ 454638 h 714207"/>
              <a:gd name="connsiteX142" fmla="*/ 117886 w 746427"/>
              <a:gd name="connsiteY142" fmla="*/ 444913 h 714207"/>
              <a:gd name="connsiteX143" fmla="*/ 33045 w 746427"/>
              <a:gd name="connsiteY143" fmla="*/ 417366 h 714207"/>
              <a:gd name="connsiteX144" fmla="*/ 12473 w 746427"/>
              <a:gd name="connsiteY144" fmla="*/ 406615 h 714207"/>
              <a:gd name="connsiteX145" fmla="*/ 14181 w 746427"/>
              <a:gd name="connsiteY145" fmla="*/ 385613 h 714207"/>
              <a:gd name="connsiteX146" fmla="*/ 39414 w 746427"/>
              <a:gd name="connsiteY146" fmla="*/ 320695 h 714207"/>
              <a:gd name="connsiteX147" fmla="*/ 56179 w 746427"/>
              <a:gd name="connsiteY147" fmla="*/ 300869 h 714207"/>
              <a:gd name="connsiteX148" fmla="*/ 56179 w 746427"/>
              <a:gd name="connsiteY148" fmla="*/ 300869 h 714207"/>
              <a:gd name="connsiteX149" fmla="*/ 3349 w 746427"/>
              <a:gd name="connsiteY149" fmla="*/ 429620 h 714207"/>
              <a:gd name="connsiteX150" fmla="*/ 25726 w 746427"/>
              <a:gd name="connsiteY150" fmla="*/ 439366 h 714207"/>
              <a:gd name="connsiteX151" fmla="*/ 110588 w 746427"/>
              <a:gd name="connsiteY151" fmla="*/ 466920 h 714207"/>
              <a:gd name="connsiteX152" fmla="*/ 135982 w 746427"/>
              <a:gd name="connsiteY152" fmla="*/ 476161 h 714207"/>
              <a:gd name="connsiteX153" fmla="*/ 152415 w 746427"/>
              <a:gd name="connsiteY153" fmla="*/ 482863 h 714207"/>
              <a:gd name="connsiteX154" fmla="*/ 165163 w 746427"/>
              <a:gd name="connsiteY154" fmla="*/ 485494 h 714207"/>
              <a:gd name="connsiteX155" fmla="*/ 164862 w 746427"/>
              <a:gd name="connsiteY155" fmla="*/ 486321 h 714207"/>
              <a:gd name="connsiteX156" fmla="*/ 160631 w 746427"/>
              <a:gd name="connsiteY156" fmla="*/ 504977 h 714207"/>
              <a:gd name="connsiteX157" fmla="*/ 158574 w 746427"/>
              <a:gd name="connsiteY157" fmla="*/ 542298 h 714207"/>
              <a:gd name="connsiteX158" fmla="*/ 162489 w 746427"/>
              <a:gd name="connsiteY158" fmla="*/ 564073 h 714207"/>
              <a:gd name="connsiteX159" fmla="*/ 152006 w 746427"/>
              <a:gd name="connsiteY159" fmla="*/ 577240 h 714207"/>
              <a:gd name="connsiteX160" fmla="*/ 144107 w 746427"/>
              <a:gd name="connsiteY160" fmla="*/ 581988 h 714207"/>
              <a:gd name="connsiteX161" fmla="*/ 83051 w 746427"/>
              <a:gd name="connsiteY161" fmla="*/ 613842 h 714207"/>
              <a:gd name="connsiteX162" fmla="*/ 49988 w 746427"/>
              <a:gd name="connsiteY162" fmla="*/ 594408 h 714207"/>
              <a:gd name="connsiteX163" fmla="*/ 14997 w 746427"/>
              <a:gd name="connsiteY163" fmla="*/ 517188 h 714207"/>
              <a:gd name="connsiteX164" fmla="*/ 2286 w 746427"/>
              <a:gd name="connsiteY164" fmla="*/ 470475 h 714207"/>
              <a:gd name="connsiteX165" fmla="*/ 3349 w 746427"/>
              <a:gd name="connsiteY165" fmla="*/ 429620 h 714207"/>
              <a:gd name="connsiteX166" fmla="*/ 3349 w 746427"/>
              <a:gd name="connsiteY166" fmla="*/ 429620 h 714207"/>
              <a:gd name="connsiteX167" fmla="*/ 12843 w 746427"/>
              <a:gd name="connsiteY167" fmla="*/ 447137 h 714207"/>
              <a:gd name="connsiteX168" fmla="*/ 22069 w 746427"/>
              <a:gd name="connsiteY168" fmla="*/ 450380 h 714207"/>
              <a:gd name="connsiteX169" fmla="*/ 32122 w 746427"/>
              <a:gd name="connsiteY169" fmla="*/ 453693 h 714207"/>
              <a:gd name="connsiteX170" fmla="*/ 33147 w 746427"/>
              <a:gd name="connsiteY170" fmla="*/ 469223 h 714207"/>
              <a:gd name="connsiteX171" fmla="*/ 45627 w 746427"/>
              <a:gd name="connsiteY171" fmla="*/ 514594 h 714207"/>
              <a:gd name="connsiteX172" fmla="*/ 77541 w 746427"/>
              <a:gd name="connsiteY172" fmla="*/ 586230 h 714207"/>
              <a:gd name="connsiteX173" fmla="*/ 87223 w 746427"/>
              <a:gd name="connsiteY173" fmla="*/ 598581 h 714207"/>
              <a:gd name="connsiteX174" fmla="*/ 77681 w 746427"/>
              <a:gd name="connsiteY174" fmla="*/ 603564 h 714207"/>
              <a:gd name="connsiteX175" fmla="*/ 73374 w 746427"/>
              <a:gd name="connsiteY175" fmla="*/ 605046 h 714207"/>
              <a:gd name="connsiteX176" fmla="*/ 69083 w 746427"/>
              <a:gd name="connsiteY176" fmla="*/ 600251 h 714207"/>
              <a:gd name="connsiteX177" fmla="*/ 58209 w 746427"/>
              <a:gd name="connsiteY177" fmla="*/ 586230 h 714207"/>
              <a:gd name="connsiteX178" fmla="*/ 26295 w 746427"/>
              <a:gd name="connsiteY178" fmla="*/ 514594 h 714207"/>
              <a:gd name="connsiteX179" fmla="*/ 13815 w 746427"/>
              <a:gd name="connsiteY179" fmla="*/ 469223 h 714207"/>
              <a:gd name="connsiteX180" fmla="*/ 12843 w 746427"/>
              <a:gd name="connsiteY180" fmla="*/ 447137 h 714207"/>
              <a:gd name="connsiteX181" fmla="*/ 12843 w 746427"/>
              <a:gd name="connsiteY181" fmla="*/ 447137 h 714207"/>
              <a:gd name="connsiteX182" fmla="*/ 161060 w 746427"/>
              <a:gd name="connsiteY182" fmla="*/ 587562 h 714207"/>
              <a:gd name="connsiteX183" fmla="*/ 161001 w 746427"/>
              <a:gd name="connsiteY183" fmla="*/ 587599 h 714207"/>
              <a:gd name="connsiteX184" fmla="*/ 152189 w 746427"/>
              <a:gd name="connsiteY184" fmla="*/ 592873 h 714207"/>
              <a:gd name="connsiteX185" fmla="*/ 91132 w 746427"/>
              <a:gd name="connsiteY185" fmla="*/ 624727 h 714207"/>
              <a:gd name="connsiteX186" fmla="*/ 77144 w 746427"/>
              <a:gd name="connsiteY186" fmla="*/ 628830 h 714207"/>
              <a:gd name="connsiteX187" fmla="*/ 137771 w 746427"/>
              <a:gd name="connsiteY187" fmla="*/ 682508 h 714207"/>
              <a:gd name="connsiteX188" fmla="*/ 233227 w 746427"/>
              <a:gd name="connsiteY188" fmla="*/ 713445 h 714207"/>
              <a:gd name="connsiteX189" fmla="*/ 266054 w 746427"/>
              <a:gd name="connsiteY189" fmla="*/ 711630 h 714207"/>
              <a:gd name="connsiteX190" fmla="*/ 270667 w 746427"/>
              <a:gd name="connsiteY190" fmla="*/ 698130 h 714207"/>
              <a:gd name="connsiteX191" fmla="*/ 269464 w 746427"/>
              <a:gd name="connsiteY191" fmla="*/ 677670 h 714207"/>
              <a:gd name="connsiteX192" fmla="*/ 267585 w 746427"/>
              <a:gd name="connsiteY192" fmla="*/ 665050 h 714207"/>
              <a:gd name="connsiteX193" fmla="*/ 255706 w 746427"/>
              <a:gd name="connsiteY193" fmla="*/ 663305 h 714207"/>
              <a:gd name="connsiteX194" fmla="*/ 236680 w 746427"/>
              <a:gd name="connsiteY194" fmla="*/ 657812 h 714207"/>
              <a:gd name="connsiteX195" fmla="*/ 202635 w 746427"/>
              <a:gd name="connsiteY195" fmla="*/ 632911 h 714207"/>
              <a:gd name="connsiteX196" fmla="*/ 181294 w 746427"/>
              <a:gd name="connsiteY196" fmla="*/ 619395 h 714207"/>
              <a:gd name="connsiteX197" fmla="*/ 161286 w 746427"/>
              <a:gd name="connsiteY197" fmla="*/ 588469 h 714207"/>
              <a:gd name="connsiteX198" fmla="*/ 161060 w 746427"/>
              <a:gd name="connsiteY198" fmla="*/ 587562 h 714207"/>
              <a:gd name="connsiteX199" fmla="*/ 161060 w 746427"/>
              <a:gd name="connsiteY199" fmla="*/ 587562 h 714207"/>
              <a:gd name="connsiteX200" fmla="*/ 155411 w 746427"/>
              <a:gd name="connsiteY200" fmla="*/ 604278 h 714207"/>
              <a:gd name="connsiteX201" fmla="*/ 97211 w 746427"/>
              <a:gd name="connsiteY201" fmla="*/ 634635 h 714207"/>
              <a:gd name="connsiteX202" fmla="*/ 143704 w 746427"/>
              <a:gd name="connsiteY202" fmla="*/ 672547 h 714207"/>
              <a:gd name="connsiteX203" fmla="*/ 199670 w 746427"/>
              <a:gd name="connsiteY203" fmla="*/ 694193 h 714207"/>
              <a:gd name="connsiteX204" fmla="*/ 236428 w 746427"/>
              <a:gd name="connsiteY204" fmla="*/ 702302 h 714207"/>
              <a:gd name="connsiteX205" fmla="*/ 258359 w 746427"/>
              <a:gd name="connsiteY205" fmla="*/ 702952 h 714207"/>
              <a:gd name="connsiteX206" fmla="*/ 255760 w 746427"/>
              <a:gd name="connsiteY206" fmla="*/ 702302 h 714207"/>
              <a:gd name="connsiteX207" fmla="*/ 219002 w 746427"/>
              <a:gd name="connsiteY207" fmla="*/ 694193 h 714207"/>
              <a:gd name="connsiteX208" fmla="*/ 163036 w 746427"/>
              <a:gd name="connsiteY208" fmla="*/ 672547 h 714207"/>
              <a:gd name="connsiteX209" fmla="*/ 116543 w 746427"/>
              <a:gd name="connsiteY209" fmla="*/ 634635 h 714207"/>
              <a:gd name="connsiteX210" fmla="*/ 160072 w 746427"/>
              <a:gd name="connsiteY210" fmla="*/ 611925 h 714207"/>
              <a:gd name="connsiteX211" fmla="*/ 155411 w 746427"/>
              <a:gd name="connsiteY211" fmla="*/ 604278 h 714207"/>
              <a:gd name="connsiteX212" fmla="*/ 155411 w 746427"/>
              <a:gd name="connsiteY212" fmla="*/ 604278 h 714207"/>
              <a:gd name="connsiteX213" fmla="*/ 356044 w 746427"/>
              <a:gd name="connsiteY213" fmla="*/ 418643 h 714207"/>
              <a:gd name="connsiteX214" fmla="*/ 391013 w 746427"/>
              <a:gd name="connsiteY214" fmla="*/ 462296 h 714207"/>
              <a:gd name="connsiteX215" fmla="*/ 409943 w 746427"/>
              <a:gd name="connsiteY215" fmla="*/ 451014 h 714207"/>
              <a:gd name="connsiteX216" fmla="*/ 381165 w 746427"/>
              <a:gd name="connsiteY216" fmla="*/ 413129 h 714207"/>
              <a:gd name="connsiteX217" fmla="*/ 356044 w 746427"/>
              <a:gd name="connsiteY217" fmla="*/ 418643 h 714207"/>
              <a:gd name="connsiteX218" fmla="*/ 356044 w 746427"/>
              <a:gd name="connsiteY218" fmla="*/ 418643 h 714207"/>
              <a:gd name="connsiteX219" fmla="*/ 417326 w 746427"/>
              <a:gd name="connsiteY219" fmla="*/ 403656 h 714207"/>
              <a:gd name="connsiteX220" fmla="*/ 452478 w 746427"/>
              <a:gd name="connsiteY220" fmla="*/ 447534 h 714207"/>
              <a:gd name="connsiteX221" fmla="*/ 471407 w 746427"/>
              <a:gd name="connsiteY221" fmla="*/ 436257 h 714207"/>
              <a:gd name="connsiteX222" fmla="*/ 441309 w 746427"/>
              <a:gd name="connsiteY222" fmla="*/ 396632 h 714207"/>
              <a:gd name="connsiteX223" fmla="*/ 417326 w 746427"/>
              <a:gd name="connsiteY223" fmla="*/ 403656 h 714207"/>
              <a:gd name="connsiteX224" fmla="*/ 417326 w 746427"/>
              <a:gd name="connsiteY224" fmla="*/ 403656 h 714207"/>
              <a:gd name="connsiteX225" fmla="*/ 327030 w 746427"/>
              <a:gd name="connsiteY225" fmla="*/ 480645 h 714207"/>
              <a:gd name="connsiteX226" fmla="*/ 349627 w 746427"/>
              <a:gd name="connsiteY226" fmla="*/ 481268 h 714207"/>
              <a:gd name="connsiteX227" fmla="*/ 349584 w 746427"/>
              <a:gd name="connsiteY227" fmla="*/ 559750 h 714207"/>
              <a:gd name="connsiteX228" fmla="*/ 327030 w 746427"/>
              <a:gd name="connsiteY228" fmla="*/ 530345 h 714207"/>
              <a:gd name="connsiteX229" fmla="*/ 327030 w 746427"/>
              <a:gd name="connsiteY229" fmla="*/ 480645 h 714207"/>
              <a:gd name="connsiteX230" fmla="*/ 327030 w 746427"/>
              <a:gd name="connsiteY230" fmla="*/ 480645 h 714207"/>
              <a:gd name="connsiteX231" fmla="*/ 390208 w 746427"/>
              <a:gd name="connsiteY231" fmla="*/ 474008 h 714207"/>
              <a:gd name="connsiteX232" fmla="*/ 390224 w 746427"/>
              <a:gd name="connsiteY232" fmla="*/ 490682 h 714207"/>
              <a:gd name="connsiteX233" fmla="*/ 412778 w 746427"/>
              <a:gd name="connsiteY233" fmla="*/ 520082 h 714207"/>
              <a:gd name="connsiteX234" fmla="*/ 412800 w 746427"/>
              <a:gd name="connsiteY234" fmla="*/ 474626 h 714207"/>
              <a:gd name="connsiteX235" fmla="*/ 390208 w 746427"/>
              <a:gd name="connsiteY235" fmla="*/ 474008 h 714207"/>
              <a:gd name="connsiteX236" fmla="*/ 390208 w 746427"/>
              <a:gd name="connsiteY236" fmla="*/ 474008 h 714207"/>
              <a:gd name="connsiteX237" fmla="*/ 451678 w 746427"/>
              <a:gd name="connsiteY237" fmla="*/ 459246 h 714207"/>
              <a:gd name="connsiteX238" fmla="*/ 451694 w 746427"/>
              <a:gd name="connsiteY238" fmla="*/ 475920 h 714207"/>
              <a:gd name="connsiteX239" fmla="*/ 474248 w 746427"/>
              <a:gd name="connsiteY239" fmla="*/ 505326 h 714207"/>
              <a:gd name="connsiteX240" fmla="*/ 474270 w 746427"/>
              <a:gd name="connsiteY240" fmla="*/ 459869 h 714207"/>
              <a:gd name="connsiteX241" fmla="*/ 451678 w 746427"/>
              <a:gd name="connsiteY241" fmla="*/ 459246 h 714207"/>
              <a:gd name="connsiteX242" fmla="*/ 451678 w 746427"/>
              <a:gd name="connsiteY242" fmla="*/ 459246 h 714207"/>
              <a:gd name="connsiteX243" fmla="*/ 280725 w 746427"/>
              <a:gd name="connsiteY243" fmla="*/ 669642 h 714207"/>
              <a:gd name="connsiteX244" fmla="*/ 280725 w 746427"/>
              <a:gd name="connsiteY244" fmla="*/ 669642 h 714207"/>
              <a:gd name="connsiteX245" fmla="*/ 281042 w 746427"/>
              <a:gd name="connsiteY245" fmla="*/ 676993 h 714207"/>
              <a:gd name="connsiteX246" fmla="*/ 282245 w 746427"/>
              <a:gd name="connsiteY246" fmla="*/ 697447 h 714207"/>
              <a:gd name="connsiteX247" fmla="*/ 281482 w 746427"/>
              <a:gd name="connsiteY247" fmla="*/ 707135 h 714207"/>
              <a:gd name="connsiteX248" fmla="*/ 364142 w 746427"/>
              <a:gd name="connsiteY248" fmla="*/ 706034 h 714207"/>
              <a:gd name="connsiteX249" fmla="*/ 454594 w 746427"/>
              <a:gd name="connsiteY249" fmla="*/ 677605 h 714207"/>
              <a:gd name="connsiteX250" fmla="*/ 422745 w 746427"/>
              <a:gd name="connsiteY250" fmla="*/ 669647 h 714207"/>
              <a:gd name="connsiteX251" fmla="*/ 280725 w 746427"/>
              <a:gd name="connsiteY251" fmla="*/ 669642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746427" h="714207">
                <a:moveTo>
                  <a:pt x="280634" y="410019"/>
                </a:moveTo>
                <a:lnTo>
                  <a:pt x="327836" y="468939"/>
                </a:lnTo>
                <a:cubicBezTo>
                  <a:pt x="347791" y="473562"/>
                  <a:pt x="354106" y="469803"/>
                  <a:pt x="346765" y="457662"/>
                </a:cubicBezTo>
                <a:lnTo>
                  <a:pt x="320355" y="422897"/>
                </a:lnTo>
                <a:cubicBezTo>
                  <a:pt x="305582" y="422548"/>
                  <a:pt x="291970" y="417833"/>
                  <a:pt x="280634" y="410019"/>
                </a:cubicBezTo>
                <a:lnTo>
                  <a:pt x="280634" y="410019"/>
                </a:lnTo>
                <a:close/>
                <a:moveTo>
                  <a:pt x="319432" y="158296"/>
                </a:moveTo>
                <a:lnTo>
                  <a:pt x="573480" y="174412"/>
                </a:lnTo>
                <a:lnTo>
                  <a:pt x="660887" y="174412"/>
                </a:lnTo>
                <a:cubicBezTo>
                  <a:pt x="672395" y="174412"/>
                  <a:pt x="681535" y="174814"/>
                  <a:pt x="688607" y="175566"/>
                </a:cubicBezTo>
                <a:cubicBezTo>
                  <a:pt x="691410" y="168558"/>
                  <a:pt x="692881" y="160777"/>
                  <a:pt x="692822" y="152137"/>
                </a:cubicBezTo>
                <a:lnTo>
                  <a:pt x="692822" y="152137"/>
                </a:lnTo>
                <a:cubicBezTo>
                  <a:pt x="692822" y="100719"/>
                  <a:pt x="650759" y="58656"/>
                  <a:pt x="599347" y="58656"/>
                </a:cubicBezTo>
                <a:lnTo>
                  <a:pt x="191417" y="58656"/>
                </a:lnTo>
                <a:cubicBezTo>
                  <a:pt x="205787" y="51246"/>
                  <a:pt x="222058" y="47057"/>
                  <a:pt x="239263" y="47057"/>
                </a:cubicBezTo>
                <a:lnTo>
                  <a:pt x="599347" y="47057"/>
                </a:lnTo>
                <a:cubicBezTo>
                  <a:pt x="657139" y="47057"/>
                  <a:pt x="704422" y="94340"/>
                  <a:pt x="704422" y="152137"/>
                </a:cubicBezTo>
                <a:lnTo>
                  <a:pt x="704422" y="152137"/>
                </a:lnTo>
                <a:cubicBezTo>
                  <a:pt x="704422" y="161497"/>
                  <a:pt x="703041" y="169944"/>
                  <a:pt x="700437" y="177553"/>
                </a:cubicBezTo>
                <a:cubicBezTo>
                  <a:pt x="721520" y="160380"/>
                  <a:pt x="735047" y="134233"/>
                  <a:pt x="735047" y="105080"/>
                </a:cubicBezTo>
                <a:lnTo>
                  <a:pt x="735047" y="105080"/>
                </a:lnTo>
                <a:cubicBezTo>
                  <a:pt x="735047" y="53662"/>
                  <a:pt x="692984" y="11599"/>
                  <a:pt x="641571" y="11599"/>
                </a:cubicBezTo>
                <a:lnTo>
                  <a:pt x="311774" y="11599"/>
                </a:lnTo>
                <a:cubicBezTo>
                  <a:pt x="326144" y="4194"/>
                  <a:pt x="342415" y="0"/>
                  <a:pt x="359621" y="0"/>
                </a:cubicBezTo>
                <a:lnTo>
                  <a:pt x="641566" y="0"/>
                </a:lnTo>
                <a:cubicBezTo>
                  <a:pt x="699358" y="0"/>
                  <a:pt x="746646" y="47283"/>
                  <a:pt x="746646" y="105080"/>
                </a:cubicBezTo>
                <a:lnTo>
                  <a:pt x="746646" y="105080"/>
                </a:lnTo>
                <a:cubicBezTo>
                  <a:pt x="746646" y="138314"/>
                  <a:pt x="731003" y="168075"/>
                  <a:pt x="706720" y="187364"/>
                </a:cubicBezTo>
                <a:cubicBezTo>
                  <a:pt x="703729" y="190871"/>
                  <a:pt x="697124" y="194903"/>
                  <a:pt x="688081" y="199221"/>
                </a:cubicBezTo>
                <a:cubicBezTo>
                  <a:pt x="686040" y="200236"/>
                  <a:pt x="683962" y="201192"/>
                  <a:pt x="681852" y="202072"/>
                </a:cubicBezTo>
                <a:cubicBezTo>
                  <a:pt x="628984" y="225362"/>
                  <a:pt x="515817" y="254929"/>
                  <a:pt x="514829" y="255101"/>
                </a:cubicBezTo>
                <a:cubicBezTo>
                  <a:pt x="508535" y="256229"/>
                  <a:pt x="663787" y="256148"/>
                  <a:pt x="660925" y="261711"/>
                </a:cubicBezTo>
                <a:cubicBezTo>
                  <a:pt x="656924" y="269492"/>
                  <a:pt x="653015" y="276924"/>
                  <a:pt x="649750" y="283546"/>
                </a:cubicBezTo>
                <a:cubicBezTo>
                  <a:pt x="625354" y="333084"/>
                  <a:pt x="375870" y="411314"/>
                  <a:pt x="322117" y="411314"/>
                </a:cubicBezTo>
                <a:cubicBezTo>
                  <a:pt x="287700" y="411314"/>
                  <a:pt x="260265" y="383148"/>
                  <a:pt x="259540" y="348742"/>
                </a:cubicBezTo>
                <a:lnTo>
                  <a:pt x="256845" y="220867"/>
                </a:lnTo>
                <a:cubicBezTo>
                  <a:pt x="256130" y="186462"/>
                  <a:pt x="285085" y="156116"/>
                  <a:pt x="319432" y="158296"/>
                </a:cubicBezTo>
                <a:lnTo>
                  <a:pt x="319432" y="158296"/>
                </a:lnTo>
                <a:close/>
                <a:moveTo>
                  <a:pt x="680004" y="190172"/>
                </a:moveTo>
                <a:cubicBezTo>
                  <a:pt x="680917" y="189039"/>
                  <a:pt x="681792" y="187874"/>
                  <a:pt x="682614" y="186687"/>
                </a:cubicBezTo>
                <a:cubicBezTo>
                  <a:pt x="673840" y="186097"/>
                  <a:pt x="664458" y="186011"/>
                  <a:pt x="660887" y="186011"/>
                </a:cubicBezTo>
                <a:lnTo>
                  <a:pt x="573115" y="186011"/>
                </a:lnTo>
                <a:lnTo>
                  <a:pt x="318701" y="169869"/>
                </a:lnTo>
                <a:cubicBezTo>
                  <a:pt x="290820" y="168102"/>
                  <a:pt x="267885" y="193475"/>
                  <a:pt x="268454" y="220620"/>
                </a:cubicBezTo>
                <a:lnTo>
                  <a:pt x="271150" y="348496"/>
                </a:lnTo>
                <a:cubicBezTo>
                  <a:pt x="271360" y="358349"/>
                  <a:pt x="274249" y="367623"/>
                  <a:pt x="279141" y="375501"/>
                </a:cubicBezTo>
                <a:cubicBezTo>
                  <a:pt x="278212" y="371731"/>
                  <a:pt x="277680" y="367811"/>
                  <a:pt x="277594" y="363795"/>
                </a:cubicBezTo>
                <a:lnTo>
                  <a:pt x="274898" y="235919"/>
                </a:lnTo>
                <a:cubicBezTo>
                  <a:pt x="274329" y="208769"/>
                  <a:pt x="297264" y="183396"/>
                  <a:pt x="325145" y="185162"/>
                </a:cubicBezTo>
                <a:lnTo>
                  <a:pt x="536089" y="198550"/>
                </a:lnTo>
                <a:lnTo>
                  <a:pt x="641571" y="198550"/>
                </a:lnTo>
                <a:cubicBezTo>
                  <a:pt x="653938" y="198550"/>
                  <a:pt x="665763" y="196106"/>
                  <a:pt x="676600" y="191692"/>
                </a:cubicBezTo>
                <a:cubicBezTo>
                  <a:pt x="677690" y="191225"/>
                  <a:pt x="678839" y="190709"/>
                  <a:pt x="680004" y="190172"/>
                </a:cubicBezTo>
                <a:lnTo>
                  <a:pt x="680004" y="190172"/>
                </a:lnTo>
                <a:close/>
                <a:moveTo>
                  <a:pt x="459416" y="249011"/>
                </a:moveTo>
                <a:cubicBezTo>
                  <a:pt x="459889" y="251476"/>
                  <a:pt x="460141" y="254038"/>
                  <a:pt x="460141" y="256680"/>
                </a:cubicBezTo>
                <a:cubicBezTo>
                  <a:pt x="460141" y="282354"/>
                  <a:pt x="436830" y="300096"/>
                  <a:pt x="412295" y="300096"/>
                </a:cubicBezTo>
                <a:cubicBezTo>
                  <a:pt x="396072" y="300096"/>
                  <a:pt x="380386" y="292336"/>
                  <a:pt x="371617" y="279652"/>
                </a:cubicBezTo>
                <a:cubicBezTo>
                  <a:pt x="375714" y="301122"/>
                  <a:pt x="396733" y="315400"/>
                  <a:pt x="418739" y="315400"/>
                </a:cubicBezTo>
                <a:cubicBezTo>
                  <a:pt x="443274" y="315400"/>
                  <a:pt x="466585" y="297653"/>
                  <a:pt x="466585" y="271984"/>
                </a:cubicBezTo>
                <a:cubicBezTo>
                  <a:pt x="466585" y="263290"/>
                  <a:pt x="463911" y="255504"/>
                  <a:pt x="459416" y="249011"/>
                </a:cubicBezTo>
                <a:lnTo>
                  <a:pt x="459416" y="249011"/>
                </a:lnTo>
                <a:close/>
                <a:moveTo>
                  <a:pt x="412295" y="224862"/>
                </a:moveTo>
                <a:cubicBezTo>
                  <a:pt x="392275" y="224862"/>
                  <a:pt x="376047" y="239104"/>
                  <a:pt x="376047" y="256680"/>
                </a:cubicBezTo>
                <a:cubicBezTo>
                  <a:pt x="376047" y="274256"/>
                  <a:pt x="392275" y="288497"/>
                  <a:pt x="412295" y="288497"/>
                </a:cubicBezTo>
                <a:cubicBezTo>
                  <a:pt x="432314" y="288497"/>
                  <a:pt x="448542" y="274256"/>
                  <a:pt x="448542" y="256680"/>
                </a:cubicBezTo>
                <a:cubicBezTo>
                  <a:pt x="448542" y="239104"/>
                  <a:pt x="432314" y="224862"/>
                  <a:pt x="412295" y="224862"/>
                </a:cubicBezTo>
                <a:lnTo>
                  <a:pt x="412295" y="224862"/>
                </a:lnTo>
                <a:close/>
                <a:moveTo>
                  <a:pt x="394499" y="612199"/>
                </a:moveTo>
                <a:cubicBezTo>
                  <a:pt x="405588" y="596589"/>
                  <a:pt x="414668" y="580011"/>
                  <a:pt x="421740" y="562473"/>
                </a:cubicBezTo>
                <a:cubicBezTo>
                  <a:pt x="433254" y="533937"/>
                  <a:pt x="417369" y="551787"/>
                  <a:pt x="396856" y="569540"/>
                </a:cubicBezTo>
                <a:lnTo>
                  <a:pt x="308015" y="646427"/>
                </a:lnTo>
                <a:lnTo>
                  <a:pt x="394499" y="612199"/>
                </a:lnTo>
                <a:lnTo>
                  <a:pt x="394499" y="612199"/>
                </a:lnTo>
                <a:close/>
                <a:moveTo>
                  <a:pt x="397721" y="658048"/>
                </a:moveTo>
                <a:lnTo>
                  <a:pt x="310195" y="658048"/>
                </a:lnTo>
                <a:lnTo>
                  <a:pt x="415882" y="616210"/>
                </a:lnTo>
                <a:cubicBezTo>
                  <a:pt x="448478" y="603312"/>
                  <a:pt x="467530" y="592851"/>
                  <a:pt x="440036" y="622193"/>
                </a:cubicBezTo>
                <a:cubicBezTo>
                  <a:pt x="427433" y="635639"/>
                  <a:pt x="413331" y="647593"/>
                  <a:pt x="397721" y="658048"/>
                </a:cubicBezTo>
                <a:lnTo>
                  <a:pt x="397721" y="658048"/>
                </a:lnTo>
                <a:close/>
                <a:moveTo>
                  <a:pt x="248816" y="389737"/>
                </a:moveTo>
                <a:lnTo>
                  <a:pt x="244977" y="207716"/>
                </a:lnTo>
                <a:cubicBezTo>
                  <a:pt x="244601" y="189759"/>
                  <a:pt x="239693" y="178627"/>
                  <a:pt x="234516" y="171571"/>
                </a:cubicBezTo>
                <a:cubicBezTo>
                  <a:pt x="225253" y="158951"/>
                  <a:pt x="209680" y="159762"/>
                  <a:pt x="179742" y="167549"/>
                </a:cubicBezTo>
                <a:cubicBezTo>
                  <a:pt x="149805" y="175330"/>
                  <a:pt x="123819" y="211223"/>
                  <a:pt x="97378" y="225050"/>
                </a:cubicBezTo>
                <a:cubicBezTo>
                  <a:pt x="70936" y="238878"/>
                  <a:pt x="62339" y="251766"/>
                  <a:pt x="64889" y="266125"/>
                </a:cubicBezTo>
                <a:cubicBezTo>
                  <a:pt x="67440" y="280490"/>
                  <a:pt x="81133" y="296332"/>
                  <a:pt x="106641" y="325738"/>
                </a:cubicBezTo>
                <a:cubicBezTo>
                  <a:pt x="132148" y="355138"/>
                  <a:pt x="151153" y="376973"/>
                  <a:pt x="173567" y="403828"/>
                </a:cubicBezTo>
                <a:cubicBezTo>
                  <a:pt x="181606" y="413456"/>
                  <a:pt x="189784" y="423009"/>
                  <a:pt x="198221" y="432305"/>
                </a:cubicBezTo>
                <a:cubicBezTo>
                  <a:pt x="207913" y="442975"/>
                  <a:pt x="214443" y="430608"/>
                  <a:pt x="223937" y="426027"/>
                </a:cubicBezTo>
                <a:cubicBezTo>
                  <a:pt x="232003" y="422139"/>
                  <a:pt x="247238" y="432729"/>
                  <a:pt x="248124" y="402641"/>
                </a:cubicBezTo>
                <a:cubicBezTo>
                  <a:pt x="248247" y="398281"/>
                  <a:pt x="248935" y="395338"/>
                  <a:pt x="248816" y="389737"/>
                </a:cubicBezTo>
                <a:lnTo>
                  <a:pt x="248816" y="389737"/>
                </a:lnTo>
                <a:close/>
                <a:moveTo>
                  <a:pt x="206485" y="424153"/>
                </a:moveTo>
                <a:cubicBezTo>
                  <a:pt x="208499" y="422768"/>
                  <a:pt x="211355" y="420340"/>
                  <a:pt x="212607" y="419433"/>
                </a:cubicBezTo>
                <a:cubicBezTo>
                  <a:pt x="214454" y="418090"/>
                  <a:pt x="216360" y="416861"/>
                  <a:pt x="218396" y="415830"/>
                </a:cubicBezTo>
                <a:cubicBezTo>
                  <a:pt x="212779" y="409429"/>
                  <a:pt x="207264" y="402936"/>
                  <a:pt x="201802" y="396396"/>
                </a:cubicBezTo>
                <a:cubicBezTo>
                  <a:pt x="179775" y="370018"/>
                  <a:pt x="157253" y="344098"/>
                  <a:pt x="134731" y="318139"/>
                </a:cubicBezTo>
                <a:cubicBezTo>
                  <a:pt x="124995" y="306921"/>
                  <a:pt x="114621" y="295392"/>
                  <a:pt x="105830" y="283433"/>
                </a:cubicBezTo>
                <a:cubicBezTo>
                  <a:pt x="101969" y="278176"/>
                  <a:pt x="96803" y="270668"/>
                  <a:pt x="95638" y="264106"/>
                </a:cubicBezTo>
                <a:cubicBezTo>
                  <a:pt x="93254" y="250655"/>
                  <a:pt x="112596" y="240285"/>
                  <a:pt x="122080" y="235334"/>
                </a:cubicBezTo>
                <a:cubicBezTo>
                  <a:pt x="136707" y="227682"/>
                  <a:pt x="149934" y="215164"/>
                  <a:pt x="162360" y="204371"/>
                </a:cubicBezTo>
                <a:cubicBezTo>
                  <a:pt x="173272" y="194887"/>
                  <a:pt x="187765" y="182472"/>
                  <a:pt x="201985" y="178772"/>
                </a:cubicBezTo>
                <a:cubicBezTo>
                  <a:pt x="205916" y="177757"/>
                  <a:pt x="213036" y="175829"/>
                  <a:pt x="220334" y="174610"/>
                </a:cubicBezTo>
                <a:cubicBezTo>
                  <a:pt x="211039" y="171125"/>
                  <a:pt x="190498" y="176737"/>
                  <a:pt x="182658" y="178772"/>
                </a:cubicBezTo>
                <a:cubicBezTo>
                  <a:pt x="168439" y="182467"/>
                  <a:pt x="153945" y="194887"/>
                  <a:pt x="143033" y="204371"/>
                </a:cubicBezTo>
                <a:cubicBezTo>
                  <a:pt x="130602" y="215164"/>
                  <a:pt x="117375" y="227682"/>
                  <a:pt x="102748" y="235334"/>
                </a:cubicBezTo>
                <a:cubicBezTo>
                  <a:pt x="93264" y="240290"/>
                  <a:pt x="73916" y="250660"/>
                  <a:pt x="76306" y="264106"/>
                </a:cubicBezTo>
                <a:cubicBezTo>
                  <a:pt x="77471" y="270668"/>
                  <a:pt x="82637" y="278170"/>
                  <a:pt x="86498" y="283433"/>
                </a:cubicBezTo>
                <a:cubicBezTo>
                  <a:pt x="95283" y="295392"/>
                  <a:pt x="105664" y="306921"/>
                  <a:pt x="115394" y="318139"/>
                </a:cubicBezTo>
                <a:cubicBezTo>
                  <a:pt x="137916" y="344098"/>
                  <a:pt x="160437" y="370018"/>
                  <a:pt x="182465" y="396396"/>
                </a:cubicBezTo>
                <a:cubicBezTo>
                  <a:pt x="190311" y="405788"/>
                  <a:pt x="198263" y="415083"/>
                  <a:pt x="206485" y="424153"/>
                </a:cubicBezTo>
                <a:lnTo>
                  <a:pt x="206485" y="424153"/>
                </a:lnTo>
                <a:close/>
                <a:moveTo>
                  <a:pt x="59611" y="284609"/>
                </a:moveTo>
                <a:cubicBezTo>
                  <a:pt x="44838" y="293212"/>
                  <a:pt x="31370" y="305971"/>
                  <a:pt x="28218" y="317666"/>
                </a:cubicBezTo>
                <a:cubicBezTo>
                  <a:pt x="22348" y="339463"/>
                  <a:pt x="9358" y="359058"/>
                  <a:pt x="2984" y="382568"/>
                </a:cubicBezTo>
                <a:cubicBezTo>
                  <a:pt x="-179" y="394237"/>
                  <a:pt x="-1226" y="404091"/>
                  <a:pt x="1814" y="411174"/>
                </a:cubicBezTo>
                <a:cubicBezTo>
                  <a:pt x="4853" y="418257"/>
                  <a:pt x="11990" y="422574"/>
                  <a:pt x="29383" y="428358"/>
                </a:cubicBezTo>
                <a:cubicBezTo>
                  <a:pt x="46776" y="434141"/>
                  <a:pt x="91949" y="448527"/>
                  <a:pt x="114234" y="455911"/>
                </a:cubicBezTo>
                <a:cubicBezTo>
                  <a:pt x="136519" y="463295"/>
                  <a:pt x="147297" y="468429"/>
                  <a:pt x="156614" y="472053"/>
                </a:cubicBezTo>
                <a:cubicBezTo>
                  <a:pt x="173105" y="478465"/>
                  <a:pt x="172010" y="467097"/>
                  <a:pt x="177063" y="455106"/>
                </a:cubicBezTo>
                <a:cubicBezTo>
                  <a:pt x="179710" y="448818"/>
                  <a:pt x="191143" y="449993"/>
                  <a:pt x="194129" y="444162"/>
                </a:cubicBezTo>
                <a:cubicBezTo>
                  <a:pt x="192518" y="443002"/>
                  <a:pt x="191014" y="441627"/>
                  <a:pt x="189629" y="440102"/>
                </a:cubicBezTo>
                <a:cubicBezTo>
                  <a:pt x="181080" y="430683"/>
                  <a:pt x="172810" y="421017"/>
                  <a:pt x="164658" y="411260"/>
                </a:cubicBezTo>
                <a:cubicBezTo>
                  <a:pt x="142727" y="384990"/>
                  <a:pt x="120297" y="359187"/>
                  <a:pt x="97872" y="333336"/>
                </a:cubicBezTo>
                <a:cubicBezTo>
                  <a:pt x="87712" y="321624"/>
                  <a:pt x="76977" y="309649"/>
                  <a:pt x="67800" y="297164"/>
                </a:cubicBezTo>
                <a:cubicBezTo>
                  <a:pt x="64905" y="293217"/>
                  <a:pt x="62043" y="289023"/>
                  <a:pt x="59611" y="284609"/>
                </a:cubicBezTo>
                <a:lnTo>
                  <a:pt x="59611" y="284609"/>
                </a:lnTo>
                <a:close/>
                <a:moveTo>
                  <a:pt x="56179" y="300869"/>
                </a:moveTo>
                <a:cubicBezTo>
                  <a:pt x="56926" y="301932"/>
                  <a:pt x="57688" y="302990"/>
                  <a:pt x="58456" y="304038"/>
                </a:cubicBezTo>
                <a:cubicBezTo>
                  <a:pt x="60293" y="306535"/>
                  <a:pt x="62177" y="308999"/>
                  <a:pt x="64095" y="311437"/>
                </a:cubicBezTo>
                <a:cubicBezTo>
                  <a:pt x="61522" y="314493"/>
                  <a:pt x="59568" y="317650"/>
                  <a:pt x="58746" y="320690"/>
                </a:cubicBezTo>
                <a:cubicBezTo>
                  <a:pt x="52662" y="343292"/>
                  <a:pt x="39602" y="363139"/>
                  <a:pt x="33507" y="385608"/>
                </a:cubicBezTo>
                <a:cubicBezTo>
                  <a:pt x="32106" y="390784"/>
                  <a:pt x="29576" y="401411"/>
                  <a:pt x="31805" y="406609"/>
                </a:cubicBezTo>
                <a:cubicBezTo>
                  <a:pt x="33899" y="411485"/>
                  <a:pt x="47979" y="415900"/>
                  <a:pt x="52377" y="417360"/>
                </a:cubicBezTo>
                <a:cubicBezTo>
                  <a:pt x="80586" y="426742"/>
                  <a:pt x="108993" y="435559"/>
                  <a:pt x="137218" y="444908"/>
                </a:cubicBezTo>
                <a:cubicBezTo>
                  <a:pt x="146223" y="447894"/>
                  <a:pt x="155121" y="451105"/>
                  <a:pt x="163933" y="454633"/>
                </a:cubicBezTo>
                <a:lnTo>
                  <a:pt x="164733" y="454961"/>
                </a:lnTo>
                <a:cubicBezTo>
                  <a:pt x="164159" y="456636"/>
                  <a:pt x="163616" y="458328"/>
                  <a:pt x="163063" y="460030"/>
                </a:cubicBezTo>
                <a:cubicBezTo>
                  <a:pt x="162918" y="460476"/>
                  <a:pt x="162709" y="461158"/>
                  <a:pt x="162467" y="461845"/>
                </a:cubicBezTo>
                <a:cubicBezTo>
                  <a:pt x="161823" y="461641"/>
                  <a:pt x="161216" y="461405"/>
                  <a:pt x="160824" y="461260"/>
                </a:cubicBezTo>
                <a:cubicBezTo>
                  <a:pt x="155384" y="459139"/>
                  <a:pt x="150020" y="456808"/>
                  <a:pt x="144601" y="454638"/>
                </a:cubicBezTo>
                <a:cubicBezTo>
                  <a:pt x="135795" y="451116"/>
                  <a:pt x="126891" y="447899"/>
                  <a:pt x="117886" y="444913"/>
                </a:cubicBezTo>
                <a:cubicBezTo>
                  <a:pt x="89661" y="435564"/>
                  <a:pt x="61254" y="426747"/>
                  <a:pt x="33045" y="417366"/>
                </a:cubicBezTo>
                <a:cubicBezTo>
                  <a:pt x="28647" y="415910"/>
                  <a:pt x="14573" y="411491"/>
                  <a:pt x="12473" y="406615"/>
                </a:cubicBezTo>
                <a:cubicBezTo>
                  <a:pt x="10244" y="401417"/>
                  <a:pt x="12774" y="390790"/>
                  <a:pt x="14181" y="385613"/>
                </a:cubicBezTo>
                <a:cubicBezTo>
                  <a:pt x="20270" y="363145"/>
                  <a:pt x="33330" y="343297"/>
                  <a:pt x="39414" y="320695"/>
                </a:cubicBezTo>
                <a:cubicBezTo>
                  <a:pt x="41256" y="313865"/>
                  <a:pt x="48828" y="306459"/>
                  <a:pt x="56179" y="300869"/>
                </a:cubicBezTo>
                <a:lnTo>
                  <a:pt x="56179" y="300869"/>
                </a:lnTo>
                <a:close/>
                <a:moveTo>
                  <a:pt x="3349" y="429620"/>
                </a:moveTo>
                <a:cubicBezTo>
                  <a:pt x="10121" y="434082"/>
                  <a:pt x="18289" y="436896"/>
                  <a:pt x="25726" y="439366"/>
                </a:cubicBezTo>
                <a:cubicBezTo>
                  <a:pt x="53940" y="448748"/>
                  <a:pt x="82358" y="457571"/>
                  <a:pt x="110588" y="466920"/>
                </a:cubicBezTo>
                <a:cubicBezTo>
                  <a:pt x="119148" y="469755"/>
                  <a:pt x="127611" y="472816"/>
                  <a:pt x="135982" y="476161"/>
                </a:cubicBezTo>
                <a:cubicBezTo>
                  <a:pt x="141471" y="478358"/>
                  <a:pt x="146905" y="480726"/>
                  <a:pt x="152415" y="482863"/>
                </a:cubicBezTo>
                <a:cubicBezTo>
                  <a:pt x="156549" y="484474"/>
                  <a:pt x="160910" y="485586"/>
                  <a:pt x="165163" y="485494"/>
                </a:cubicBezTo>
                <a:lnTo>
                  <a:pt x="164862" y="486321"/>
                </a:lnTo>
                <a:cubicBezTo>
                  <a:pt x="160523" y="490188"/>
                  <a:pt x="156523" y="495268"/>
                  <a:pt x="160631" y="504977"/>
                </a:cubicBezTo>
                <a:cubicBezTo>
                  <a:pt x="166307" y="515985"/>
                  <a:pt x="165834" y="532143"/>
                  <a:pt x="158574" y="542298"/>
                </a:cubicBezTo>
                <a:cubicBezTo>
                  <a:pt x="152688" y="551846"/>
                  <a:pt x="155991" y="560142"/>
                  <a:pt x="162489" y="564073"/>
                </a:cubicBezTo>
                <a:cubicBezTo>
                  <a:pt x="164803" y="565475"/>
                  <a:pt x="163697" y="569723"/>
                  <a:pt x="152006" y="577240"/>
                </a:cubicBezTo>
                <a:cubicBezTo>
                  <a:pt x="149762" y="578685"/>
                  <a:pt x="147141" y="580403"/>
                  <a:pt x="144107" y="581988"/>
                </a:cubicBezTo>
                <a:lnTo>
                  <a:pt x="83051" y="613842"/>
                </a:lnTo>
                <a:cubicBezTo>
                  <a:pt x="64358" y="623589"/>
                  <a:pt x="61173" y="605658"/>
                  <a:pt x="49988" y="594408"/>
                </a:cubicBezTo>
                <a:cubicBezTo>
                  <a:pt x="29286" y="573583"/>
                  <a:pt x="19465" y="536676"/>
                  <a:pt x="14997" y="517188"/>
                </a:cubicBezTo>
                <a:cubicBezTo>
                  <a:pt x="11232" y="500793"/>
                  <a:pt x="4482" y="490703"/>
                  <a:pt x="2286" y="470475"/>
                </a:cubicBezTo>
                <a:cubicBezTo>
                  <a:pt x="670" y="455594"/>
                  <a:pt x="707" y="441112"/>
                  <a:pt x="3349" y="429620"/>
                </a:cubicBezTo>
                <a:lnTo>
                  <a:pt x="3349" y="429620"/>
                </a:lnTo>
                <a:close/>
                <a:moveTo>
                  <a:pt x="12843" y="447137"/>
                </a:moveTo>
                <a:cubicBezTo>
                  <a:pt x="15883" y="448297"/>
                  <a:pt x="18976" y="449349"/>
                  <a:pt x="22069" y="450380"/>
                </a:cubicBezTo>
                <a:cubicBezTo>
                  <a:pt x="25420" y="451492"/>
                  <a:pt x="28771" y="452598"/>
                  <a:pt x="32122" y="453693"/>
                </a:cubicBezTo>
                <a:cubicBezTo>
                  <a:pt x="32213" y="459031"/>
                  <a:pt x="32616" y="464321"/>
                  <a:pt x="33147" y="469223"/>
                </a:cubicBezTo>
                <a:cubicBezTo>
                  <a:pt x="34962" y="485929"/>
                  <a:pt x="41981" y="498694"/>
                  <a:pt x="45627" y="514594"/>
                </a:cubicBezTo>
                <a:cubicBezTo>
                  <a:pt x="50933" y="537728"/>
                  <a:pt x="60379" y="568965"/>
                  <a:pt x="77541" y="586230"/>
                </a:cubicBezTo>
                <a:cubicBezTo>
                  <a:pt x="81364" y="590075"/>
                  <a:pt x="84178" y="594263"/>
                  <a:pt x="87223" y="598581"/>
                </a:cubicBezTo>
                <a:lnTo>
                  <a:pt x="77681" y="603564"/>
                </a:lnTo>
                <a:cubicBezTo>
                  <a:pt x="76918" y="603956"/>
                  <a:pt x="74303" y="605202"/>
                  <a:pt x="73374" y="605046"/>
                </a:cubicBezTo>
                <a:cubicBezTo>
                  <a:pt x="72289" y="604654"/>
                  <a:pt x="69744" y="601169"/>
                  <a:pt x="69083" y="600251"/>
                </a:cubicBezTo>
                <a:cubicBezTo>
                  <a:pt x="65555" y="595343"/>
                  <a:pt x="62527" y="590569"/>
                  <a:pt x="58209" y="586230"/>
                </a:cubicBezTo>
                <a:cubicBezTo>
                  <a:pt x="41047" y="568965"/>
                  <a:pt x="31606" y="537728"/>
                  <a:pt x="26295" y="514594"/>
                </a:cubicBezTo>
                <a:cubicBezTo>
                  <a:pt x="22649" y="498694"/>
                  <a:pt x="15630" y="485929"/>
                  <a:pt x="13815" y="469223"/>
                </a:cubicBezTo>
                <a:cubicBezTo>
                  <a:pt x="13064" y="462312"/>
                  <a:pt x="12570" y="454633"/>
                  <a:pt x="12843" y="447137"/>
                </a:cubicBezTo>
                <a:lnTo>
                  <a:pt x="12843" y="447137"/>
                </a:lnTo>
                <a:close/>
                <a:moveTo>
                  <a:pt x="161060" y="587562"/>
                </a:moveTo>
                <a:lnTo>
                  <a:pt x="161001" y="587599"/>
                </a:lnTo>
                <a:cubicBezTo>
                  <a:pt x="158101" y="589468"/>
                  <a:pt x="155250" y="591278"/>
                  <a:pt x="152189" y="592873"/>
                </a:cubicBezTo>
                <a:lnTo>
                  <a:pt x="91132" y="624727"/>
                </a:lnTo>
                <a:cubicBezTo>
                  <a:pt x="86648" y="627069"/>
                  <a:pt x="81923" y="628631"/>
                  <a:pt x="77144" y="628830"/>
                </a:cubicBezTo>
                <a:cubicBezTo>
                  <a:pt x="93866" y="650449"/>
                  <a:pt x="115389" y="669175"/>
                  <a:pt x="137771" y="682508"/>
                </a:cubicBezTo>
                <a:cubicBezTo>
                  <a:pt x="179560" y="707419"/>
                  <a:pt x="198607" y="703483"/>
                  <a:pt x="233227" y="713445"/>
                </a:cubicBezTo>
                <a:cubicBezTo>
                  <a:pt x="249166" y="718031"/>
                  <a:pt x="260749" y="715926"/>
                  <a:pt x="266054" y="711630"/>
                </a:cubicBezTo>
                <a:cubicBezTo>
                  <a:pt x="269448" y="708875"/>
                  <a:pt x="271011" y="703956"/>
                  <a:pt x="270667" y="698130"/>
                </a:cubicBezTo>
                <a:lnTo>
                  <a:pt x="269464" y="677670"/>
                </a:lnTo>
                <a:cubicBezTo>
                  <a:pt x="269040" y="670501"/>
                  <a:pt x="269464" y="666860"/>
                  <a:pt x="267585" y="665050"/>
                </a:cubicBezTo>
                <a:cubicBezTo>
                  <a:pt x="265705" y="663241"/>
                  <a:pt x="261516" y="664685"/>
                  <a:pt x="255706" y="663305"/>
                </a:cubicBezTo>
                <a:cubicBezTo>
                  <a:pt x="248006" y="661485"/>
                  <a:pt x="241782" y="659643"/>
                  <a:pt x="236680" y="657812"/>
                </a:cubicBezTo>
                <a:cubicBezTo>
                  <a:pt x="211876" y="648898"/>
                  <a:pt x="213729" y="640037"/>
                  <a:pt x="202635" y="632911"/>
                </a:cubicBezTo>
                <a:cubicBezTo>
                  <a:pt x="197533" y="629641"/>
                  <a:pt x="189752" y="627391"/>
                  <a:pt x="181294" y="619395"/>
                </a:cubicBezTo>
                <a:cubicBezTo>
                  <a:pt x="172837" y="611410"/>
                  <a:pt x="163702" y="597684"/>
                  <a:pt x="161286" y="588469"/>
                </a:cubicBezTo>
                <a:cubicBezTo>
                  <a:pt x="161195" y="588168"/>
                  <a:pt x="161125" y="587862"/>
                  <a:pt x="161060" y="587562"/>
                </a:cubicBezTo>
                <a:lnTo>
                  <a:pt x="161060" y="587562"/>
                </a:lnTo>
                <a:close/>
                <a:moveTo>
                  <a:pt x="155411" y="604278"/>
                </a:moveTo>
                <a:lnTo>
                  <a:pt x="97211" y="634635"/>
                </a:lnTo>
                <a:cubicBezTo>
                  <a:pt x="110776" y="649397"/>
                  <a:pt x="126746" y="662441"/>
                  <a:pt x="143704" y="672547"/>
                </a:cubicBezTo>
                <a:cubicBezTo>
                  <a:pt x="162644" y="683840"/>
                  <a:pt x="178207" y="689919"/>
                  <a:pt x="199670" y="694193"/>
                </a:cubicBezTo>
                <a:cubicBezTo>
                  <a:pt x="212113" y="696669"/>
                  <a:pt x="224179" y="698779"/>
                  <a:pt x="236428" y="702302"/>
                </a:cubicBezTo>
                <a:cubicBezTo>
                  <a:pt x="241035" y="703623"/>
                  <a:pt x="253998" y="706050"/>
                  <a:pt x="258359" y="702952"/>
                </a:cubicBezTo>
                <a:cubicBezTo>
                  <a:pt x="257344" y="702726"/>
                  <a:pt x="256458" y="702501"/>
                  <a:pt x="255760" y="702302"/>
                </a:cubicBezTo>
                <a:cubicBezTo>
                  <a:pt x="243511" y="698779"/>
                  <a:pt x="231445" y="696669"/>
                  <a:pt x="219002" y="694193"/>
                </a:cubicBezTo>
                <a:cubicBezTo>
                  <a:pt x="197533" y="689919"/>
                  <a:pt x="181971" y="683835"/>
                  <a:pt x="163036" y="672547"/>
                </a:cubicBezTo>
                <a:cubicBezTo>
                  <a:pt x="146078" y="662441"/>
                  <a:pt x="130108" y="649397"/>
                  <a:pt x="116543" y="634635"/>
                </a:cubicBezTo>
                <a:lnTo>
                  <a:pt x="160072" y="611925"/>
                </a:lnTo>
                <a:cubicBezTo>
                  <a:pt x="158397" y="609428"/>
                  <a:pt x="156818" y="606856"/>
                  <a:pt x="155411" y="604278"/>
                </a:cubicBezTo>
                <a:lnTo>
                  <a:pt x="155411" y="604278"/>
                </a:lnTo>
                <a:close/>
                <a:moveTo>
                  <a:pt x="356044" y="418643"/>
                </a:moveTo>
                <a:lnTo>
                  <a:pt x="391013" y="462296"/>
                </a:lnTo>
                <a:cubicBezTo>
                  <a:pt x="410968" y="466914"/>
                  <a:pt x="417283" y="463155"/>
                  <a:pt x="409943" y="451014"/>
                </a:cubicBezTo>
                <a:lnTo>
                  <a:pt x="381165" y="413129"/>
                </a:lnTo>
                <a:cubicBezTo>
                  <a:pt x="372831" y="415142"/>
                  <a:pt x="364448" y="417011"/>
                  <a:pt x="356044" y="418643"/>
                </a:cubicBezTo>
                <a:lnTo>
                  <a:pt x="356044" y="418643"/>
                </a:lnTo>
                <a:close/>
                <a:moveTo>
                  <a:pt x="417326" y="403656"/>
                </a:moveTo>
                <a:lnTo>
                  <a:pt x="452478" y="447534"/>
                </a:lnTo>
                <a:cubicBezTo>
                  <a:pt x="472433" y="452158"/>
                  <a:pt x="478743" y="448399"/>
                  <a:pt x="471407" y="436257"/>
                </a:cubicBezTo>
                <a:lnTo>
                  <a:pt x="441309" y="396632"/>
                </a:lnTo>
                <a:cubicBezTo>
                  <a:pt x="433340" y="399059"/>
                  <a:pt x="425338" y="401401"/>
                  <a:pt x="417326" y="403656"/>
                </a:cubicBezTo>
                <a:lnTo>
                  <a:pt x="417326" y="403656"/>
                </a:lnTo>
                <a:close/>
                <a:moveTo>
                  <a:pt x="327030" y="480645"/>
                </a:moveTo>
                <a:cubicBezTo>
                  <a:pt x="333963" y="482160"/>
                  <a:pt x="342619" y="483470"/>
                  <a:pt x="349627" y="481268"/>
                </a:cubicBezTo>
                <a:lnTo>
                  <a:pt x="349584" y="559750"/>
                </a:lnTo>
                <a:cubicBezTo>
                  <a:pt x="334548" y="559750"/>
                  <a:pt x="327030" y="530345"/>
                  <a:pt x="327030" y="530345"/>
                </a:cubicBezTo>
                <a:lnTo>
                  <a:pt x="327030" y="480645"/>
                </a:lnTo>
                <a:lnTo>
                  <a:pt x="327030" y="480645"/>
                </a:lnTo>
                <a:close/>
                <a:moveTo>
                  <a:pt x="390208" y="474008"/>
                </a:moveTo>
                <a:lnTo>
                  <a:pt x="390224" y="490682"/>
                </a:lnTo>
                <a:cubicBezTo>
                  <a:pt x="390224" y="490682"/>
                  <a:pt x="397742" y="520082"/>
                  <a:pt x="412778" y="520082"/>
                </a:cubicBezTo>
                <a:lnTo>
                  <a:pt x="412800" y="474626"/>
                </a:lnTo>
                <a:cubicBezTo>
                  <a:pt x="405797" y="476827"/>
                  <a:pt x="397141" y="475517"/>
                  <a:pt x="390208" y="474008"/>
                </a:cubicBezTo>
                <a:lnTo>
                  <a:pt x="390208" y="474008"/>
                </a:lnTo>
                <a:close/>
                <a:moveTo>
                  <a:pt x="451678" y="459246"/>
                </a:moveTo>
                <a:lnTo>
                  <a:pt x="451694" y="475920"/>
                </a:lnTo>
                <a:cubicBezTo>
                  <a:pt x="451694" y="475920"/>
                  <a:pt x="459212" y="505326"/>
                  <a:pt x="474248" y="505326"/>
                </a:cubicBezTo>
                <a:lnTo>
                  <a:pt x="474270" y="459869"/>
                </a:lnTo>
                <a:cubicBezTo>
                  <a:pt x="467267" y="462065"/>
                  <a:pt x="458605" y="460760"/>
                  <a:pt x="451678" y="459246"/>
                </a:cubicBezTo>
                <a:lnTo>
                  <a:pt x="451678" y="459246"/>
                </a:lnTo>
                <a:close/>
                <a:moveTo>
                  <a:pt x="280725" y="669642"/>
                </a:moveTo>
                <a:lnTo>
                  <a:pt x="280725" y="669642"/>
                </a:lnTo>
                <a:cubicBezTo>
                  <a:pt x="280891" y="672064"/>
                  <a:pt x="280897" y="674539"/>
                  <a:pt x="281042" y="676993"/>
                </a:cubicBezTo>
                <a:lnTo>
                  <a:pt x="282245" y="697447"/>
                </a:lnTo>
                <a:cubicBezTo>
                  <a:pt x="282438" y="700702"/>
                  <a:pt x="282212" y="703993"/>
                  <a:pt x="281482" y="707135"/>
                </a:cubicBezTo>
                <a:lnTo>
                  <a:pt x="364142" y="706034"/>
                </a:lnTo>
                <a:cubicBezTo>
                  <a:pt x="396759" y="702216"/>
                  <a:pt x="426906" y="692738"/>
                  <a:pt x="454594" y="677605"/>
                </a:cubicBezTo>
                <a:cubicBezTo>
                  <a:pt x="475054" y="666420"/>
                  <a:pt x="443795" y="669647"/>
                  <a:pt x="422745" y="669647"/>
                </a:cubicBezTo>
                <a:cubicBezTo>
                  <a:pt x="395267" y="669642"/>
                  <a:pt x="364846" y="669642"/>
                  <a:pt x="280725" y="669642"/>
                </a:cubicBezTo>
                <a:close/>
              </a:path>
            </a:pathLst>
          </a:custGeom>
          <a:solidFill>
            <a:schemeClr val="bg2"/>
          </a:solidFill>
          <a:ln w="5369" cap="flat">
            <a:noFill/>
            <a:prstDash val="solid"/>
            <a:miter/>
          </a:ln>
        </p:spPr>
        <p:txBody>
          <a:bodyPr rtlCol="0" anchor="ctr"/>
          <a:lstStyle/>
          <a:p>
            <a:endParaRPr lang="en-US" sz="1350"/>
          </a:p>
        </p:txBody>
      </p:sp>
      <p:grpSp>
        <p:nvGrpSpPr>
          <p:cNvPr id="117" name="Group 116">
            <a:extLst>
              <a:ext uri="{FF2B5EF4-FFF2-40B4-BE49-F238E27FC236}">
                <a16:creationId xmlns:a16="http://schemas.microsoft.com/office/drawing/2014/main" id="{B2028A67-3BD9-423E-94F4-F52DA48350C6}"/>
              </a:ext>
            </a:extLst>
          </p:cNvPr>
          <p:cNvGrpSpPr/>
          <p:nvPr/>
        </p:nvGrpSpPr>
        <p:grpSpPr>
          <a:xfrm>
            <a:off x="473155" y="3261515"/>
            <a:ext cx="518184" cy="493061"/>
            <a:chOff x="2444047" y="4306610"/>
            <a:chExt cx="886046" cy="843087"/>
          </a:xfrm>
          <a:solidFill>
            <a:schemeClr val="bg2"/>
          </a:solidFill>
        </p:grpSpPr>
        <p:sp>
          <p:nvSpPr>
            <p:cNvPr id="118" name="Freeform: Shape 117">
              <a:extLst>
                <a:ext uri="{FF2B5EF4-FFF2-40B4-BE49-F238E27FC236}">
                  <a16:creationId xmlns:a16="http://schemas.microsoft.com/office/drawing/2014/main" id="{0BBD1D69-E134-4DEB-8DB2-7E79FF417B8D}"/>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19" name="Graphic 3">
              <a:extLst>
                <a:ext uri="{FF2B5EF4-FFF2-40B4-BE49-F238E27FC236}">
                  <a16:creationId xmlns:a16="http://schemas.microsoft.com/office/drawing/2014/main" id="{ED26A158-967D-4396-976B-B44DF091DEB3}"/>
                </a:ext>
              </a:extLst>
            </p:cNvPr>
            <p:cNvGrpSpPr/>
            <p:nvPr/>
          </p:nvGrpSpPr>
          <p:grpSpPr>
            <a:xfrm>
              <a:off x="2444047" y="4306610"/>
              <a:ext cx="886046" cy="843087"/>
              <a:chOff x="2444047" y="4306610"/>
              <a:chExt cx="886046" cy="843087"/>
            </a:xfrm>
            <a:grpFill/>
          </p:grpSpPr>
          <p:sp>
            <p:nvSpPr>
              <p:cNvPr id="120" name="Freeform: Shape 119">
                <a:extLst>
                  <a:ext uri="{FF2B5EF4-FFF2-40B4-BE49-F238E27FC236}">
                    <a16:creationId xmlns:a16="http://schemas.microsoft.com/office/drawing/2014/main" id="{59313716-59D6-4DC5-A9C2-08A6AA755749}"/>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21" name="Freeform: Shape 120">
                <a:extLst>
                  <a:ext uri="{FF2B5EF4-FFF2-40B4-BE49-F238E27FC236}">
                    <a16:creationId xmlns:a16="http://schemas.microsoft.com/office/drawing/2014/main" id="{690EB823-0245-442F-B7D0-3219B23039C0}"/>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22" name="Freeform: Shape 121">
                <a:extLst>
                  <a:ext uri="{FF2B5EF4-FFF2-40B4-BE49-F238E27FC236}">
                    <a16:creationId xmlns:a16="http://schemas.microsoft.com/office/drawing/2014/main" id="{C41DEEDC-1945-447D-A65E-EABEB6B276CC}"/>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23" name="Freeform: Shape 122">
                <a:extLst>
                  <a:ext uri="{FF2B5EF4-FFF2-40B4-BE49-F238E27FC236}">
                    <a16:creationId xmlns:a16="http://schemas.microsoft.com/office/drawing/2014/main" id="{36E1C1BF-70C5-4353-BF81-32CB2251E6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24" name="Freeform: Shape 123">
                <a:extLst>
                  <a:ext uri="{FF2B5EF4-FFF2-40B4-BE49-F238E27FC236}">
                    <a16:creationId xmlns:a16="http://schemas.microsoft.com/office/drawing/2014/main" id="{BD2B3522-307A-45DE-8EBA-9937BA11D400}"/>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5" name="Freeform: Shape 124">
                <a:extLst>
                  <a:ext uri="{FF2B5EF4-FFF2-40B4-BE49-F238E27FC236}">
                    <a16:creationId xmlns:a16="http://schemas.microsoft.com/office/drawing/2014/main" id="{EB719BFD-EB60-4E7A-9E3F-E71AA252A4F7}"/>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6" name="Freeform: Shape 125">
                <a:extLst>
                  <a:ext uri="{FF2B5EF4-FFF2-40B4-BE49-F238E27FC236}">
                    <a16:creationId xmlns:a16="http://schemas.microsoft.com/office/drawing/2014/main" id="{8FEE2C4F-F116-43F0-A8CF-B7F3E4CEB530}"/>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27" name="Freeform: Shape 126">
                <a:extLst>
                  <a:ext uri="{FF2B5EF4-FFF2-40B4-BE49-F238E27FC236}">
                    <a16:creationId xmlns:a16="http://schemas.microsoft.com/office/drawing/2014/main" id="{25EDAB40-C853-4782-A60F-5074E466684F}"/>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39" name="Group 138">
            <a:extLst>
              <a:ext uri="{FF2B5EF4-FFF2-40B4-BE49-F238E27FC236}">
                <a16:creationId xmlns:a16="http://schemas.microsoft.com/office/drawing/2014/main" id="{DDBD72D5-01F2-4531-B59B-39EC48A3C5B6}"/>
              </a:ext>
            </a:extLst>
          </p:cNvPr>
          <p:cNvGrpSpPr/>
          <p:nvPr/>
        </p:nvGrpSpPr>
        <p:grpSpPr>
          <a:xfrm>
            <a:off x="1052650" y="3155699"/>
            <a:ext cx="518184" cy="493061"/>
            <a:chOff x="2444047" y="4306610"/>
            <a:chExt cx="886046" cy="843087"/>
          </a:xfrm>
          <a:solidFill>
            <a:schemeClr val="bg2"/>
          </a:solidFill>
        </p:grpSpPr>
        <p:sp>
          <p:nvSpPr>
            <p:cNvPr id="140" name="Freeform: Shape 139">
              <a:extLst>
                <a:ext uri="{FF2B5EF4-FFF2-40B4-BE49-F238E27FC236}">
                  <a16:creationId xmlns:a16="http://schemas.microsoft.com/office/drawing/2014/main" id="{6E0C5BED-38D6-48CE-BF70-8778E40F51B4}"/>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41" name="Graphic 3">
              <a:extLst>
                <a:ext uri="{FF2B5EF4-FFF2-40B4-BE49-F238E27FC236}">
                  <a16:creationId xmlns:a16="http://schemas.microsoft.com/office/drawing/2014/main" id="{D9481261-14C8-4A2B-A690-9FD84FC67327}"/>
                </a:ext>
              </a:extLst>
            </p:cNvPr>
            <p:cNvGrpSpPr/>
            <p:nvPr/>
          </p:nvGrpSpPr>
          <p:grpSpPr>
            <a:xfrm>
              <a:off x="2444047" y="4306610"/>
              <a:ext cx="886046" cy="843087"/>
              <a:chOff x="2444047" y="4306610"/>
              <a:chExt cx="886046" cy="843087"/>
            </a:xfrm>
            <a:grpFill/>
          </p:grpSpPr>
          <p:sp>
            <p:nvSpPr>
              <p:cNvPr id="142" name="Freeform: Shape 141">
                <a:extLst>
                  <a:ext uri="{FF2B5EF4-FFF2-40B4-BE49-F238E27FC236}">
                    <a16:creationId xmlns:a16="http://schemas.microsoft.com/office/drawing/2014/main" id="{42CBB2A4-1CE0-41D1-A9A9-AFE365A30618}"/>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43" name="Freeform: Shape 142">
                <a:extLst>
                  <a:ext uri="{FF2B5EF4-FFF2-40B4-BE49-F238E27FC236}">
                    <a16:creationId xmlns:a16="http://schemas.microsoft.com/office/drawing/2014/main" id="{EEBD66BE-28B4-44A6-922C-968F52F2C38C}"/>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44" name="Freeform: Shape 143">
                <a:extLst>
                  <a:ext uri="{FF2B5EF4-FFF2-40B4-BE49-F238E27FC236}">
                    <a16:creationId xmlns:a16="http://schemas.microsoft.com/office/drawing/2014/main" id="{AE65E7CB-CB1C-4271-863D-BE771BAE44B7}"/>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45" name="Freeform: Shape 144">
                <a:extLst>
                  <a:ext uri="{FF2B5EF4-FFF2-40B4-BE49-F238E27FC236}">
                    <a16:creationId xmlns:a16="http://schemas.microsoft.com/office/drawing/2014/main" id="{36F1EE50-4056-4CF1-9206-9A3671B5F2A1}"/>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46" name="Freeform: Shape 145">
                <a:extLst>
                  <a:ext uri="{FF2B5EF4-FFF2-40B4-BE49-F238E27FC236}">
                    <a16:creationId xmlns:a16="http://schemas.microsoft.com/office/drawing/2014/main" id="{4CDC40AB-7CA4-4E56-AE72-B8D5CADC807C}"/>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7" name="Freeform: Shape 146">
                <a:extLst>
                  <a:ext uri="{FF2B5EF4-FFF2-40B4-BE49-F238E27FC236}">
                    <a16:creationId xmlns:a16="http://schemas.microsoft.com/office/drawing/2014/main" id="{4CAD02F6-0C4F-4FB0-A157-3C5CC3280299}"/>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8" name="Freeform: Shape 147">
                <a:extLst>
                  <a:ext uri="{FF2B5EF4-FFF2-40B4-BE49-F238E27FC236}">
                    <a16:creationId xmlns:a16="http://schemas.microsoft.com/office/drawing/2014/main" id="{C130D5A9-0AED-4C29-BB68-FE570A492ED8}"/>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49" name="Freeform: Shape 148">
                <a:extLst>
                  <a:ext uri="{FF2B5EF4-FFF2-40B4-BE49-F238E27FC236}">
                    <a16:creationId xmlns:a16="http://schemas.microsoft.com/office/drawing/2014/main" id="{4ADC025D-FFCA-4499-9AC6-59C7B18B944A}"/>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grpSp>
        <p:nvGrpSpPr>
          <p:cNvPr id="150" name="Group 149">
            <a:extLst>
              <a:ext uri="{FF2B5EF4-FFF2-40B4-BE49-F238E27FC236}">
                <a16:creationId xmlns:a16="http://schemas.microsoft.com/office/drawing/2014/main" id="{8796DBB4-38FB-4C01-8C64-6DA9493BB7D7}"/>
              </a:ext>
            </a:extLst>
          </p:cNvPr>
          <p:cNvGrpSpPr/>
          <p:nvPr/>
        </p:nvGrpSpPr>
        <p:grpSpPr>
          <a:xfrm>
            <a:off x="1581963" y="3280789"/>
            <a:ext cx="518184" cy="493061"/>
            <a:chOff x="2444047" y="4306610"/>
            <a:chExt cx="886046" cy="843087"/>
          </a:xfrm>
          <a:solidFill>
            <a:schemeClr val="bg2"/>
          </a:solidFill>
        </p:grpSpPr>
        <p:sp>
          <p:nvSpPr>
            <p:cNvPr id="151" name="Freeform: Shape 150">
              <a:extLst>
                <a:ext uri="{FF2B5EF4-FFF2-40B4-BE49-F238E27FC236}">
                  <a16:creationId xmlns:a16="http://schemas.microsoft.com/office/drawing/2014/main" id="{A86C09BC-C9D9-44F7-B0DE-8FF9A437EBD6}"/>
                </a:ext>
              </a:extLst>
            </p:cNvPr>
            <p:cNvSpPr/>
            <p:nvPr/>
          </p:nvSpPr>
          <p:spPr>
            <a:xfrm>
              <a:off x="2523278" y="4371538"/>
              <a:ext cx="724947" cy="714207"/>
            </a:xfrm>
            <a:custGeom>
              <a:avLst/>
              <a:gdLst>
                <a:gd name="connsiteX0" fmla="*/ 583180 w 724947"/>
                <a:gd name="connsiteY0" fmla="*/ 53571 h 714207"/>
                <a:gd name="connsiteX1" fmla="*/ 487229 w 724947"/>
                <a:gd name="connsiteY1" fmla="*/ 201600 h 714207"/>
                <a:gd name="connsiteX2" fmla="*/ 525146 w 724947"/>
                <a:gd name="connsiteY2" fmla="*/ 238824 h 714207"/>
                <a:gd name="connsiteX3" fmla="*/ 535000 w 724947"/>
                <a:gd name="connsiteY3" fmla="*/ 252663 h 714207"/>
                <a:gd name="connsiteX4" fmla="*/ 696449 w 724947"/>
                <a:gd name="connsiteY4" fmla="*/ 182735 h 714207"/>
                <a:gd name="connsiteX5" fmla="*/ 714696 w 724947"/>
                <a:gd name="connsiteY5" fmla="*/ 270615 h 714207"/>
                <a:gd name="connsiteX6" fmla="*/ 730231 w 724947"/>
                <a:gd name="connsiteY6" fmla="*/ 280447 h 714207"/>
                <a:gd name="connsiteX7" fmla="*/ 564702 w 724947"/>
                <a:gd name="connsiteY7" fmla="*/ 332112 h 714207"/>
                <a:gd name="connsiteX8" fmla="*/ 566592 w 724947"/>
                <a:gd name="connsiteY8" fmla="*/ 359252 h 714207"/>
                <a:gd name="connsiteX9" fmla="*/ 559793 w 724947"/>
                <a:gd name="connsiteY9" fmla="*/ 410433 h 714207"/>
                <a:gd name="connsiteX10" fmla="*/ 654284 w 724947"/>
                <a:gd name="connsiteY10" fmla="*/ 436714 h 714207"/>
                <a:gd name="connsiteX11" fmla="*/ 638748 w 724947"/>
                <a:gd name="connsiteY11" fmla="*/ 446551 h 714207"/>
                <a:gd name="connsiteX12" fmla="*/ 620501 w 724947"/>
                <a:gd name="connsiteY12" fmla="*/ 534431 h 714207"/>
                <a:gd name="connsiteX13" fmla="*/ 516973 w 724947"/>
                <a:gd name="connsiteY13" fmla="*/ 489501 h 714207"/>
                <a:gd name="connsiteX14" fmla="*/ 495386 w 724947"/>
                <a:gd name="connsiteY14" fmla="*/ 510433 h 714207"/>
                <a:gd name="connsiteX15" fmla="*/ 583180 w 724947"/>
                <a:gd name="connsiteY15" fmla="*/ 645332 h 714207"/>
                <a:gd name="connsiteX16" fmla="*/ 564975 w 724947"/>
                <a:gd name="connsiteY16" fmla="*/ 643012 h 714207"/>
                <a:gd name="connsiteX17" fmla="*/ 494774 w 724947"/>
                <a:gd name="connsiteY17" fmla="*/ 698924 h 714207"/>
                <a:gd name="connsiteX18" fmla="*/ 419036 w 724947"/>
                <a:gd name="connsiteY18" fmla="*/ 550240 h 714207"/>
                <a:gd name="connsiteX19" fmla="*/ 365223 w 724947"/>
                <a:gd name="connsiteY19" fmla="*/ 557404 h 714207"/>
                <a:gd name="connsiteX20" fmla="*/ 341568 w 724947"/>
                <a:gd name="connsiteY20" fmla="*/ 556045 h 714207"/>
                <a:gd name="connsiteX21" fmla="*/ 259789 w 724947"/>
                <a:gd name="connsiteY21" fmla="*/ 718267 h 714207"/>
                <a:gd name="connsiteX22" fmla="*/ 189582 w 724947"/>
                <a:gd name="connsiteY22" fmla="*/ 662355 h 714207"/>
                <a:gd name="connsiteX23" fmla="*/ 171378 w 724947"/>
                <a:gd name="connsiteY23" fmla="*/ 664680 h 714207"/>
                <a:gd name="connsiteX24" fmla="*/ 260079 w 724947"/>
                <a:gd name="connsiteY24" fmla="*/ 528272 h 714207"/>
                <a:gd name="connsiteX25" fmla="*/ 211239 w 724947"/>
                <a:gd name="connsiteY25" fmla="*/ 486939 h 714207"/>
                <a:gd name="connsiteX26" fmla="*/ 203103 w 724947"/>
                <a:gd name="connsiteY26" fmla="*/ 492143 h 714207"/>
                <a:gd name="connsiteX27" fmla="*/ 33783 w 724947"/>
                <a:gd name="connsiteY27" fmla="*/ 566146 h 714207"/>
                <a:gd name="connsiteX28" fmla="*/ 15530 w 724947"/>
                <a:gd name="connsiteY28" fmla="*/ 478261 h 714207"/>
                <a:gd name="connsiteX29" fmla="*/ 0 w 724947"/>
                <a:gd name="connsiteY29" fmla="*/ 468429 h 714207"/>
                <a:gd name="connsiteX30" fmla="*/ 169095 w 724947"/>
                <a:gd name="connsiteY30" fmla="*/ 415647 h 714207"/>
                <a:gd name="connsiteX31" fmla="*/ 171904 w 724947"/>
                <a:gd name="connsiteY31" fmla="*/ 414901 h 714207"/>
                <a:gd name="connsiteX32" fmla="*/ 163843 w 724947"/>
                <a:gd name="connsiteY32" fmla="*/ 359257 h 714207"/>
                <a:gd name="connsiteX33" fmla="*/ 164251 w 724947"/>
                <a:gd name="connsiteY33" fmla="*/ 346825 h 714207"/>
                <a:gd name="connsiteX34" fmla="*/ 46048 w 724947"/>
                <a:gd name="connsiteY34" fmla="*/ 312114 h 714207"/>
                <a:gd name="connsiteX35" fmla="*/ 61583 w 724947"/>
                <a:gd name="connsiteY35" fmla="*/ 302282 h 714207"/>
                <a:gd name="connsiteX36" fmla="*/ 79830 w 724947"/>
                <a:gd name="connsiteY36" fmla="*/ 214402 h 714207"/>
                <a:gd name="connsiteX37" fmla="*/ 189791 w 724947"/>
                <a:gd name="connsiteY37" fmla="*/ 261921 h 714207"/>
                <a:gd name="connsiteX38" fmla="*/ 235785 w 724947"/>
                <a:gd name="connsiteY38" fmla="*/ 207464 h 714207"/>
                <a:gd name="connsiteX39" fmla="*/ 235479 w 724947"/>
                <a:gd name="connsiteY39" fmla="*/ 207023 h 714207"/>
                <a:gd name="connsiteX40" fmla="*/ 139152 w 724947"/>
                <a:gd name="connsiteY40" fmla="*/ 58415 h 714207"/>
                <a:gd name="connsiteX41" fmla="*/ 157356 w 724947"/>
                <a:gd name="connsiteY41" fmla="*/ 60740 h 714207"/>
                <a:gd name="connsiteX42" fmla="*/ 227558 w 724947"/>
                <a:gd name="connsiteY42" fmla="*/ 4828 h 714207"/>
                <a:gd name="connsiteX43" fmla="*/ 310004 w 724947"/>
                <a:gd name="connsiteY43" fmla="*/ 168660 h 714207"/>
                <a:gd name="connsiteX44" fmla="*/ 365218 w 724947"/>
                <a:gd name="connsiteY44" fmla="*/ 161110 h 714207"/>
                <a:gd name="connsiteX45" fmla="*/ 411340 w 724947"/>
                <a:gd name="connsiteY45" fmla="*/ 166341 h 714207"/>
                <a:gd name="connsiteX46" fmla="*/ 411818 w 724947"/>
                <a:gd name="connsiteY46" fmla="*/ 165084 h 714207"/>
                <a:gd name="connsiteX47" fmla="*/ 494774 w 724947"/>
                <a:gd name="connsiteY47" fmla="*/ 0 h 714207"/>
                <a:gd name="connsiteX48" fmla="*/ 564975 w 724947"/>
                <a:gd name="connsiteY48" fmla="*/ 55912 h 714207"/>
                <a:gd name="connsiteX49" fmla="*/ 583180 w 724947"/>
                <a:gd name="connsiteY49" fmla="*/ 53571 h 714207"/>
                <a:gd name="connsiteX50" fmla="*/ 583180 w 724947"/>
                <a:gd name="connsiteY50" fmla="*/ 53571 h 714207"/>
                <a:gd name="connsiteX51" fmla="*/ 374083 w 724947"/>
                <a:gd name="connsiteY51" fmla="*/ 189533 h 714207"/>
                <a:gd name="connsiteX52" fmla="*/ 272763 w 724947"/>
                <a:gd name="connsiteY52" fmla="*/ 259660 h 714207"/>
                <a:gd name="connsiteX53" fmla="*/ 374083 w 724947"/>
                <a:gd name="connsiteY53" fmla="*/ 329781 h 714207"/>
                <a:gd name="connsiteX54" fmla="*/ 475399 w 724947"/>
                <a:gd name="connsiteY54" fmla="*/ 259660 h 714207"/>
                <a:gd name="connsiteX55" fmla="*/ 374083 w 724947"/>
                <a:gd name="connsiteY55" fmla="*/ 189533 h 714207"/>
                <a:gd name="connsiteX56" fmla="*/ 374083 w 724947"/>
                <a:gd name="connsiteY56" fmla="*/ 189533 h 714207"/>
                <a:gd name="connsiteX57" fmla="*/ 379690 w 724947"/>
                <a:gd name="connsiteY57" fmla="*/ 434625 h 714207"/>
                <a:gd name="connsiteX58" fmla="*/ 309467 w 724947"/>
                <a:gd name="connsiteY58" fmla="*/ 483228 h 714207"/>
                <a:gd name="connsiteX59" fmla="*/ 379690 w 724947"/>
                <a:gd name="connsiteY59" fmla="*/ 531827 h 714207"/>
                <a:gd name="connsiteX60" fmla="*/ 449913 w 724947"/>
                <a:gd name="connsiteY60" fmla="*/ 483228 h 714207"/>
                <a:gd name="connsiteX61" fmla="*/ 379690 w 724947"/>
                <a:gd name="connsiteY61" fmla="*/ 434625 h 714207"/>
                <a:gd name="connsiteX62" fmla="*/ 379690 w 724947"/>
                <a:gd name="connsiteY62" fmla="*/ 434625 h 714207"/>
                <a:gd name="connsiteX63" fmla="*/ 462656 w 724947"/>
                <a:gd name="connsiteY63" fmla="*/ 333938 h 714207"/>
                <a:gd name="connsiteX64" fmla="*/ 392433 w 724947"/>
                <a:gd name="connsiteY64" fmla="*/ 382536 h 714207"/>
                <a:gd name="connsiteX65" fmla="*/ 462656 w 724947"/>
                <a:gd name="connsiteY65" fmla="*/ 431139 h 714207"/>
                <a:gd name="connsiteX66" fmla="*/ 532879 w 724947"/>
                <a:gd name="connsiteY66" fmla="*/ 382536 h 714207"/>
                <a:gd name="connsiteX67" fmla="*/ 462656 w 724947"/>
                <a:gd name="connsiteY67" fmla="*/ 333938 h 714207"/>
                <a:gd name="connsiteX68" fmla="*/ 462656 w 724947"/>
                <a:gd name="connsiteY68" fmla="*/ 333938 h 714207"/>
                <a:gd name="connsiteX69" fmla="*/ 278197 w 724947"/>
                <a:gd name="connsiteY69" fmla="*/ 325791 h 714207"/>
                <a:gd name="connsiteX70" fmla="*/ 190382 w 724947"/>
                <a:gd name="connsiteY70" fmla="*/ 386563 h 714207"/>
                <a:gd name="connsiteX71" fmla="*/ 278197 w 724947"/>
                <a:gd name="connsiteY71" fmla="*/ 447341 h 714207"/>
                <a:gd name="connsiteX72" fmla="*/ 366012 w 724947"/>
                <a:gd name="connsiteY72" fmla="*/ 386563 h 714207"/>
                <a:gd name="connsiteX73" fmla="*/ 278197 w 724947"/>
                <a:gd name="connsiteY73" fmla="*/ 325791 h 7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24947" h="714207">
                  <a:moveTo>
                    <a:pt x="583180" y="53571"/>
                  </a:moveTo>
                  <a:cubicBezTo>
                    <a:pt x="534329" y="114467"/>
                    <a:pt x="507834" y="170041"/>
                    <a:pt x="487229" y="201600"/>
                  </a:cubicBezTo>
                  <a:cubicBezTo>
                    <a:pt x="501481" y="212297"/>
                    <a:pt x="514240" y="224825"/>
                    <a:pt x="525146" y="238824"/>
                  </a:cubicBezTo>
                  <a:cubicBezTo>
                    <a:pt x="528621" y="243292"/>
                    <a:pt x="531913" y="247905"/>
                    <a:pt x="535000" y="252663"/>
                  </a:cubicBezTo>
                  <a:cubicBezTo>
                    <a:pt x="576618" y="231919"/>
                    <a:pt x="639575" y="211808"/>
                    <a:pt x="696449" y="182735"/>
                  </a:cubicBezTo>
                  <a:cubicBezTo>
                    <a:pt x="681708" y="211996"/>
                    <a:pt x="688490" y="248850"/>
                    <a:pt x="714696" y="270615"/>
                  </a:cubicBezTo>
                  <a:cubicBezTo>
                    <a:pt x="719534" y="274637"/>
                    <a:pt x="724765" y="277902"/>
                    <a:pt x="730231" y="280447"/>
                  </a:cubicBezTo>
                  <a:cubicBezTo>
                    <a:pt x="655750" y="295666"/>
                    <a:pt x="600793" y="320550"/>
                    <a:pt x="564702" y="332112"/>
                  </a:cubicBezTo>
                  <a:cubicBezTo>
                    <a:pt x="565937" y="340983"/>
                    <a:pt x="566592" y="350042"/>
                    <a:pt x="566592" y="359252"/>
                  </a:cubicBezTo>
                  <a:cubicBezTo>
                    <a:pt x="566592" y="376951"/>
                    <a:pt x="564224" y="394103"/>
                    <a:pt x="559793" y="410433"/>
                  </a:cubicBezTo>
                  <a:cubicBezTo>
                    <a:pt x="586767" y="419718"/>
                    <a:pt x="618240" y="429346"/>
                    <a:pt x="654284" y="436714"/>
                  </a:cubicBezTo>
                  <a:cubicBezTo>
                    <a:pt x="648812" y="439259"/>
                    <a:pt x="643592" y="442529"/>
                    <a:pt x="638748" y="446551"/>
                  </a:cubicBezTo>
                  <a:cubicBezTo>
                    <a:pt x="612537" y="468321"/>
                    <a:pt x="605755" y="505170"/>
                    <a:pt x="620501" y="534431"/>
                  </a:cubicBezTo>
                  <a:cubicBezTo>
                    <a:pt x="586198" y="516893"/>
                    <a:pt x="549682" y="502619"/>
                    <a:pt x="516973" y="489501"/>
                  </a:cubicBezTo>
                  <a:cubicBezTo>
                    <a:pt x="510320" y="496997"/>
                    <a:pt x="503103" y="503994"/>
                    <a:pt x="495386" y="510433"/>
                  </a:cubicBezTo>
                  <a:cubicBezTo>
                    <a:pt x="514911" y="543045"/>
                    <a:pt x="540521" y="592164"/>
                    <a:pt x="583180" y="645332"/>
                  </a:cubicBezTo>
                  <a:cubicBezTo>
                    <a:pt x="577369" y="643823"/>
                    <a:pt x="571264" y="643012"/>
                    <a:pt x="564975" y="643012"/>
                  </a:cubicBezTo>
                  <a:cubicBezTo>
                    <a:pt x="530742" y="643012"/>
                    <a:pt x="502088" y="666903"/>
                    <a:pt x="494774" y="698924"/>
                  </a:cubicBezTo>
                  <a:cubicBezTo>
                    <a:pt x="471194" y="643946"/>
                    <a:pt x="438496" y="591610"/>
                    <a:pt x="419036" y="550240"/>
                  </a:cubicBezTo>
                  <a:cubicBezTo>
                    <a:pt x="401905" y="554907"/>
                    <a:pt x="383862" y="557404"/>
                    <a:pt x="365223" y="557404"/>
                  </a:cubicBezTo>
                  <a:cubicBezTo>
                    <a:pt x="357222" y="557404"/>
                    <a:pt x="349328" y="556937"/>
                    <a:pt x="341568" y="556045"/>
                  </a:cubicBezTo>
                  <a:cubicBezTo>
                    <a:pt x="323547" y="599204"/>
                    <a:pt x="286027" y="657097"/>
                    <a:pt x="259789" y="718267"/>
                  </a:cubicBezTo>
                  <a:cubicBezTo>
                    <a:pt x="252475" y="686246"/>
                    <a:pt x="223821" y="662355"/>
                    <a:pt x="189582" y="662355"/>
                  </a:cubicBezTo>
                  <a:cubicBezTo>
                    <a:pt x="183293" y="662355"/>
                    <a:pt x="177193" y="663160"/>
                    <a:pt x="171378" y="664680"/>
                  </a:cubicBezTo>
                  <a:cubicBezTo>
                    <a:pt x="214697" y="610679"/>
                    <a:pt x="240435" y="560867"/>
                    <a:pt x="260079" y="528272"/>
                  </a:cubicBezTo>
                  <a:cubicBezTo>
                    <a:pt x="241622" y="517134"/>
                    <a:pt x="225136" y="503145"/>
                    <a:pt x="211239" y="486939"/>
                  </a:cubicBezTo>
                  <a:cubicBezTo>
                    <a:pt x="208828" y="488765"/>
                    <a:pt x="206127" y="490510"/>
                    <a:pt x="203103" y="492143"/>
                  </a:cubicBezTo>
                  <a:cubicBezTo>
                    <a:pt x="161856" y="514374"/>
                    <a:pt x="94367" y="535178"/>
                    <a:pt x="33783" y="566146"/>
                  </a:cubicBezTo>
                  <a:cubicBezTo>
                    <a:pt x="48523" y="536885"/>
                    <a:pt x="41741" y="500031"/>
                    <a:pt x="15530" y="478261"/>
                  </a:cubicBezTo>
                  <a:cubicBezTo>
                    <a:pt x="10692" y="474244"/>
                    <a:pt x="5461" y="470974"/>
                    <a:pt x="0" y="468429"/>
                  </a:cubicBezTo>
                  <a:cubicBezTo>
                    <a:pt x="76973" y="452700"/>
                    <a:pt x="133100" y="426650"/>
                    <a:pt x="169095" y="415647"/>
                  </a:cubicBezTo>
                  <a:cubicBezTo>
                    <a:pt x="170035" y="415362"/>
                    <a:pt x="170969" y="415121"/>
                    <a:pt x="171904" y="414901"/>
                  </a:cubicBezTo>
                  <a:cubicBezTo>
                    <a:pt x="166663" y="397250"/>
                    <a:pt x="163843" y="378573"/>
                    <a:pt x="163843" y="359257"/>
                  </a:cubicBezTo>
                  <a:cubicBezTo>
                    <a:pt x="163843" y="355079"/>
                    <a:pt x="163988" y="350934"/>
                    <a:pt x="164251" y="346825"/>
                  </a:cubicBezTo>
                  <a:cubicBezTo>
                    <a:pt x="132574" y="335275"/>
                    <a:pt x="93228" y="321753"/>
                    <a:pt x="46048" y="312114"/>
                  </a:cubicBezTo>
                  <a:cubicBezTo>
                    <a:pt x="51514" y="309569"/>
                    <a:pt x="56739" y="306298"/>
                    <a:pt x="61583" y="302282"/>
                  </a:cubicBezTo>
                  <a:cubicBezTo>
                    <a:pt x="87788" y="280512"/>
                    <a:pt x="94576" y="243663"/>
                    <a:pt x="79830" y="214402"/>
                  </a:cubicBezTo>
                  <a:cubicBezTo>
                    <a:pt x="116400" y="233089"/>
                    <a:pt x="155477" y="248082"/>
                    <a:pt x="189791" y="261921"/>
                  </a:cubicBezTo>
                  <a:cubicBezTo>
                    <a:pt x="201718" y="241150"/>
                    <a:pt x="217345" y="222709"/>
                    <a:pt x="235785" y="207464"/>
                  </a:cubicBezTo>
                  <a:lnTo>
                    <a:pt x="235479" y="207023"/>
                  </a:lnTo>
                  <a:cubicBezTo>
                    <a:pt x="214821" y="175566"/>
                    <a:pt x="188298" y="119675"/>
                    <a:pt x="139152" y="58415"/>
                  </a:cubicBezTo>
                  <a:cubicBezTo>
                    <a:pt x="144968" y="59929"/>
                    <a:pt x="151068" y="60740"/>
                    <a:pt x="157356" y="60740"/>
                  </a:cubicBezTo>
                  <a:cubicBezTo>
                    <a:pt x="191590" y="60740"/>
                    <a:pt x="220244" y="36844"/>
                    <a:pt x="227558" y="4828"/>
                  </a:cubicBezTo>
                  <a:cubicBezTo>
                    <a:pt x="254118" y="66754"/>
                    <a:pt x="292250" y="125330"/>
                    <a:pt x="310004" y="168660"/>
                  </a:cubicBezTo>
                  <a:cubicBezTo>
                    <a:pt x="327553" y="163747"/>
                    <a:pt x="346068" y="161110"/>
                    <a:pt x="365218" y="161110"/>
                  </a:cubicBezTo>
                  <a:cubicBezTo>
                    <a:pt x="381091" y="161110"/>
                    <a:pt x="396530" y="162920"/>
                    <a:pt x="411340" y="166341"/>
                  </a:cubicBezTo>
                  <a:cubicBezTo>
                    <a:pt x="411502" y="165922"/>
                    <a:pt x="411646" y="165503"/>
                    <a:pt x="411818" y="165084"/>
                  </a:cubicBezTo>
                  <a:cubicBezTo>
                    <a:pt x="429341" y="121635"/>
                    <a:pt x="467956" y="62523"/>
                    <a:pt x="494774" y="0"/>
                  </a:cubicBezTo>
                  <a:cubicBezTo>
                    <a:pt x="502088" y="32021"/>
                    <a:pt x="530742" y="55912"/>
                    <a:pt x="564975" y="55912"/>
                  </a:cubicBezTo>
                  <a:cubicBezTo>
                    <a:pt x="571264" y="55896"/>
                    <a:pt x="577369" y="55091"/>
                    <a:pt x="583180" y="53571"/>
                  </a:cubicBezTo>
                  <a:lnTo>
                    <a:pt x="583180" y="53571"/>
                  </a:lnTo>
                  <a:close/>
                  <a:moveTo>
                    <a:pt x="374083" y="189533"/>
                  </a:moveTo>
                  <a:cubicBezTo>
                    <a:pt x="318128" y="189533"/>
                    <a:pt x="272763" y="220932"/>
                    <a:pt x="272763" y="259660"/>
                  </a:cubicBezTo>
                  <a:cubicBezTo>
                    <a:pt x="272763" y="298388"/>
                    <a:pt x="318123" y="329781"/>
                    <a:pt x="374083" y="329781"/>
                  </a:cubicBezTo>
                  <a:cubicBezTo>
                    <a:pt x="430039" y="329781"/>
                    <a:pt x="475399" y="298388"/>
                    <a:pt x="475399" y="259660"/>
                  </a:cubicBezTo>
                  <a:cubicBezTo>
                    <a:pt x="475399" y="220932"/>
                    <a:pt x="430039" y="189533"/>
                    <a:pt x="374083" y="189533"/>
                  </a:cubicBezTo>
                  <a:lnTo>
                    <a:pt x="374083" y="189533"/>
                  </a:lnTo>
                  <a:close/>
                  <a:moveTo>
                    <a:pt x="379690" y="434625"/>
                  </a:moveTo>
                  <a:cubicBezTo>
                    <a:pt x="340908" y="434625"/>
                    <a:pt x="309467" y="456384"/>
                    <a:pt x="309467" y="483228"/>
                  </a:cubicBezTo>
                  <a:cubicBezTo>
                    <a:pt x="309467" y="510067"/>
                    <a:pt x="340902" y="531827"/>
                    <a:pt x="379690" y="531827"/>
                  </a:cubicBezTo>
                  <a:cubicBezTo>
                    <a:pt x="418477" y="531827"/>
                    <a:pt x="449913" y="510067"/>
                    <a:pt x="449913" y="483228"/>
                  </a:cubicBezTo>
                  <a:cubicBezTo>
                    <a:pt x="449913" y="456384"/>
                    <a:pt x="418472" y="434625"/>
                    <a:pt x="379690" y="434625"/>
                  </a:cubicBezTo>
                  <a:lnTo>
                    <a:pt x="379690" y="434625"/>
                  </a:lnTo>
                  <a:close/>
                  <a:moveTo>
                    <a:pt x="462656" y="333938"/>
                  </a:moveTo>
                  <a:cubicBezTo>
                    <a:pt x="423874" y="333938"/>
                    <a:pt x="392433" y="355697"/>
                    <a:pt x="392433" y="382536"/>
                  </a:cubicBezTo>
                  <a:cubicBezTo>
                    <a:pt x="392433" y="409380"/>
                    <a:pt x="423874" y="431139"/>
                    <a:pt x="462656" y="431139"/>
                  </a:cubicBezTo>
                  <a:cubicBezTo>
                    <a:pt x="501438" y="431139"/>
                    <a:pt x="532879" y="409380"/>
                    <a:pt x="532879" y="382536"/>
                  </a:cubicBezTo>
                  <a:cubicBezTo>
                    <a:pt x="532879" y="355697"/>
                    <a:pt x="501438" y="333938"/>
                    <a:pt x="462656" y="333938"/>
                  </a:cubicBezTo>
                  <a:lnTo>
                    <a:pt x="462656" y="333938"/>
                  </a:lnTo>
                  <a:close/>
                  <a:moveTo>
                    <a:pt x="278197" y="325791"/>
                  </a:moveTo>
                  <a:cubicBezTo>
                    <a:pt x="229701" y="325791"/>
                    <a:pt x="190382" y="353001"/>
                    <a:pt x="190382" y="386563"/>
                  </a:cubicBezTo>
                  <a:cubicBezTo>
                    <a:pt x="190382" y="420131"/>
                    <a:pt x="229701" y="447341"/>
                    <a:pt x="278197" y="447341"/>
                  </a:cubicBezTo>
                  <a:cubicBezTo>
                    <a:pt x="326699" y="447341"/>
                    <a:pt x="366012" y="420131"/>
                    <a:pt x="366012" y="386563"/>
                  </a:cubicBezTo>
                  <a:cubicBezTo>
                    <a:pt x="366012" y="353001"/>
                    <a:pt x="326693" y="325791"/>
                    <a:pt x="278197" y="325791"/>
                  </a:cubicBezTo>
                  <a:close/>
                </a:path>
              </a:pathLst>
            </a:custGeom>
            <a:grpFill/>
            <a:ln w="5369" cap="flat">
              <a:noFill/>
              <a:prstDash val="solid"/>
              <a:miter/>
            </a:ln>
          </p:spPr>
          <p:txBody>
            <a:bodyPr rtlCol="0" anchor="ctr"/>
            <a:lstStyle/>
            <a:p>
              <a:endParaRPr lang="en-US" sz="1350"/>
            </a:p>
          </p:txBody>
        </p:sp>
        <p:grpSp>
          <p:nvGrpSpPr>
            <p:cNvPr id="152" name="Graphic 3">
              <a:extLst>
                <a:ext uri="{FF2B5EF4-FFF2-40B4-BE49-F238E27FC236}">
                  <a16:creationId xmlns:a16="http://schemas.microsoft.com/office/drawing/2014/main" id="{2505559E-10B6-455B-8DD8-672B896C9721}"/>
                </a:ext>
              </a:extLst>
            </p:cNvPr>
            <p:cNvGrpSpPr/>
            <p:nvPr/>
          </p:nvGrpSpPr>
          <p:grpSpPr>
            <a:xfrm>
              <a:off x="2444047" y="4306610"/>
              <a:ext cx="886046" cy="843087"/>
              <a:chOff x="2444047" y="4306610"/>
              <a:chExt cx="886046" cy="843087"/>
            </a:xfrm>
            <a:grpFill/>
          </p:grpSpPr>
          <p:sp>
            <p:nvSpPr>
              <p:cNvPr id="153" name="Freeform: Shape 152">
                <a:extLst>
                  <a:ext uri="{FF2B5EF4-FFF2-40B4-BE49-F238E27FC236}">
                    <a16:creationId xmlns:a16="http://schemas.microsoft.com/office/drawing/2014/main" id="{6A1BBA31-ED31-4123-A928-FA121BDB5D8D}"/>
                  </a:ext>
                </a:extLst>
              </p:cNvPr>
              <p:cNvSpPr/>
              <p:nvPr/>
            </p:nvSpPr>
            <p:spPr>
              <a:xfrm>
                <a:off x="2444047" y="4856438"/>
                <a:ext cx="96660" cy="96660"/>
              </a:xfrm>
              <a:custGeom>
                <a:avLst/>
                <a:gdLst>
                  <a:gd name="connsiteX0" fmla="*/ 17567 w 96659"/>
                  <a:gd name="connsiteY0" fmla="*/ 86305 h 96659"/>
                  <a:gd name="connsiteX1" fmla="*/ 86303 w 96659"/>
                  <a:gd name="connsiteY1" fmla="*/ 79941 h 96659"/>
                  <a:gd name="connsiteX2" fmla="*/ 79940 w 96659"/>
                  <a:gd name="connsiteY2" fmla="*/ 11206 h 96659"/>
                  <a:gd name="connsiteX3" fmla="*/ 11204 w 96659"/>
                  <a:gd name="connsiteY3" fmla="*/ 17569 h 96659"/>
                  <a:gd name="connsiteX4" fmla="*/ 1756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86305"/>
                    </a:moveTo>
                    <a:cubicBezTo>
                      <a:pt x="38215" y="103456"/>
                      <a:pt x="69151" y="100594"/>
                      <a:pt x="86303" y="79941"/>
                    </a:cubicBezTo>
                    <a:cubicBezTo>
                      <a:pt x="103455" y="59294"/>
                      <a:pt x="100587" y="28357"/>
                      <a:pt x="79940" y="11206"/>
                    </a:cubicBezTo>
                    <a:cubicBezTo>
                      <a:pt x="59292" y="-5946"/>
                      <a:pt x="28356" y="-3084"/>
                      <a:pt x="11204" y="17569"/>
                    </a:cubicBezTo>
                    <a:cubicBezTo>
                      <a:pt x="-5948" y="38217"/>
                      <a:pt x="-3080" y="69158"/>
                      <a:pt x="17567" y="86305"/>
                    </a:cubicBezTo>
                    <a:close/>
                  </a:path>
                </a:pathLst>
              </a:custGeom>
              <a:grpFill/>
              <a:ln w="5369" cap="flat">
                <a:noFill/>
                <a:prstDash val="solid"/>
                <a:miter/>
              </a:ln>
            </p:spPr>
            <p:txBody>
              <a:bodyPr rtlCol="0" anchor="ctr"/>
              <a:lstStyle/>
              <a:p>
                <a:endParaRPr lang="en-US" sz="1350"/>
              </a:p>
            </p:txBody>
          </p:sp>
          <p:sp>
            <p:nvSpPr>
              <p:cNvPr id="154" name="Freeform: Shape 153">
                <a:extLst>
                  <a:ext uri="{FF2B5EF4-FFF2-40B4-BE49-F238E27FC236}">
                    <a16:creationId xmlns:a16="http://schemas.microsoft.com/office/drawing/2014/main" id="{16628CD3-68FA-4E39-9ABF-1838E219CDFB}"/>
                  </a:ext>
                </a:extLst>
              </p:cNvPr>
              <p:cNvSpPr/>
              <p:nvPr/>
            </p:nvSpPr>
            <p:spPr>
              <a:xfrm>
                <a:off x="2490095" y="4569664"/>
                <a:ext cx="96660" cy="96660"/>
              </a:xfrm>
              <a:custGeom>
                <a:avLst/>
                <a:gdLst>
                  <a:gd name="connsiteX0" fmla="*/ 17567 w 96659"/>
                  <a:gd name="connsiteY0" fmla="*/ 11202 h 96659"/>
                  <a:gd name="connsiteX1" fmla="*/ 11204 w 96659"/>
                  <a:gd name="connsiteY1" fmla="*/ 79943 h 96659"/>
                  <a:gd name="connsiteX2" fmla="*/ 79940 w 96659"/>
                  <a:gd name="connsiteY2" fmla="*/ 86306 h 96659"/>
                  <a:gd name="connsiteX3" fmla="*/ 86303 w 96659"/>
                  <a:gd name="connsiteY3" fmla="*/ 17565 h 96659"/>
                  <a:gd name="connsiteX4" fmla="*/ 17567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17567" y="11202"/>
                    </a:moveTo>
                    <a:cubicBezTo>
                      <a:pt x="-3080" y="28353"/>
                      <a:pt x="-5948" y="59290"/>
                      <a:pt x="11204" y="79943"/>
                    </a:cubicBezTo>
                    <a:cubicBezTo>
                      <a:pt x="28356" y="100590"/>
                      <a:pt x="59292" y="103453"/>
                      <a:pt x="79940" y="86306"/>
                    </a:cubicBezTo>
                    <a:cubicBezTo>
                      <a:pt x="100587" y="69154"/>
                      <a:pt x="103455" y="38218"/>
                      <a:pt x="86303" y="17565"/>
                    </a:cubicBezTo>
                    <a:cubicBezTo>
                      <a:pt x="69157" y="-3083"/>
                      <a:pt x="38215" y="-5945"/>
                      <a:pt x="17567" y="11202"/>
                    </a:cubicBezTo>
                    <a:close/>
                  </a:path>
                </a:pathLst>
              </a:custGeom>
              <a:grpFill/>
              <a:ln w="5369" cap="flat">
                <a:noFill/>
                <a:prstDash val="solid"/>
                <a:miter/>
              </a:ln>
            </p:spPr>
            <p:txBody>
              <a:bodyPr rtlCol="0" anchor="ctr"/>
              <a:lstStyle/>
              <a:p>
                <a:endParaRPr lang="en-US" sz="1350"/>
              </a:p>
            </p:txBody>
          </p:sp>
          <p:sp>
            <p:nvSpPr>
              <p:cNvPr id="155" name="Freeform: Shape 154">
                <a:extLst>
                  <a:ext uri="{FF2B5EF4-FFF2-40B4-BE49-F238E27FC236}">
                    <a16:creationId xmlns:a16="http://schemas.microsoft.com/office/drawing/2014/main" id="{D887EE01-5BA8-4C88-B47B-B917C950FA5B}"/>
                  </a:ext>
                </a:extLst>
              </p:cNvPr>
              <p:cNvSpPr/>
              <p:nvPr/>
            </p:nvSpPr>
            <p:spPr>
              <a:xfrm>
                <a:off x="3159287" y="4824729"/>
                <a:ext cx="96660" cy="96660"/>
              </a:xfrm>
              <a:custGeom>
                <a:avLst/>
                <a:gdLst>
                  <a:gd name="connsiteX0" fmla="*/ 79937 w 96659"/>
                  <a:gd name="connsiteY0" fmla="*/ 86305 h 96659"/>
                  <a:gd name="connsiteX1" fmla="*/ 86306 w 96659"/>
                  <a:gd name="connsiteY1" fmla="*/ 17569 h 96659"/>
                  <a:gd name="connsiteX2" fmla="*/ 17565 w 96659"/>
                  <a:gd name="connsiteY2" fmla="*/ 11206 h 96659"/>
                  <a:gd name="connsiteX3" fmla="*/ 11202 w 96659"/>
                  <a:gd name="connsiteY3" fmla="*/ 79941 h 96659"/>
                  <a:gd name="connsiteX4" fmla="*/ 79937 w 96659"/>
                  <a:gd name="connsiteY4" fmla="*/ 86305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37" y="86305"/>
                    </a:moveTo>
                    <a:cubicBezTo>
                      <a:pt x="100590" y="69158"/>
                      <a:pt x="103458" y="38217"/>
                      <a:pt x="86306" y="17569"/>
                    </a:cubicBezTo>
                    <a:cubicBezTo>
                      <a:pt x="69160" y="-3084"/>
                      <a:pt x="38218" y="-5946"/>
                      <a:pt x="17565" y="11206"/>
                    </a:cubicBezTo>
                    <a:cubicBezTo>
                      <a:pt x="-3083" y="28352"/>
                      <a:pt x="-5945" y="59294"/>
                      <a:pt x="11202" y="79941"/>
                    </a:cubicBezTo>
                    <a:cubicBezTo>
                      <a:pt x="28348" y="100594"/>
                      <a:pt x="59290" y="103456"/>
                      <a:pt x="79937" y="86305"/>
                    </a:cubicBezTo>
                    <a:close/>
                  </a:path>
                </a:pathLst>
              </a:custGeom>
              <a:grpFill/>
              <a:ln w="5369" cap="flat">
                <a:noFill/>
                <a:prstDash val="solid"/>
                <a:miter/>
              </a:ln>
            </p:spPr>
            <p:txBody>
              <a:bodyPr rtlCol="0" anchor="ctr"/>
              <a:lstStyle/>
              <a:p>
                <a:endParaRPr lang="en-US" sz="1350"/>
              </a:p>
            </p:txBody>
          </p:sp>
          <p:sp>
            <p:nvSpPr>
              <p:cNvPr id="156" name="Freeform: Shape 155">
                <a:extLst>
                  <a:ext uri="{FF2B5EF4-FFF2-40B4-BE49-F238E27FC236}">
                    <a16:creationId xmlns:a16="http://schemas.microsoft.com/office/drawing/2014/main" id="{A4596E2E-B188-41E0-9640-0205F2EDC7D0}"/>
                  </a:ext>
                </a:extLst>
              </p:cNvPr>
              <p:cNvSpPr/>
              <p:nvPr/>
            </p:nvSpPr>
            <p:spPr>
              <a:xfrm>
                <a:off x="3235235" y="4538008"/>
                <a:ext cx="96660" cy="96660"/>
              </a:xfrm>
              <a:custGeom>
                <a:avLst/>
                <a:gdLst>
                  <a:gd name="connsiteX0" fmla="*/ 79942 w 96659"/>
                  <a:gd name="connsiteY0" fmla="*/ 11202 h 96659"/>
                  <a:gd name="connsiteX1" fmla="*/ 11201 w 96659"/>
                  <a:gd name="connsiteY1" fmla="*/ 17565 h 96659"/>
                  <a:gd name="connsiteX2" fmla="*/ 17570 w 96659"/>
                  <a:gd name="connsiteY2" fmla="*/ 86306 h 96659"/>
                  <a:gd name="connsiteX3" fmla="*/ 86306 w 96659"/>
                  <a:gd name="connsiteY3" fmla="*/ 79943 h 96659"/>
                  <a:gd name="connsiteX4" fmla="*/ 79942 w 96659"/>
                  <a:gd name="connsiteY4" fmla="*/ 11202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79942" y="11202"/>
                    </a:moveTo>
                    <a:cubicBezTo>
                      <a:pt x="59289" y="-5945"/>
                      <a:pt x="28353" y="-3082"/>
                      <a:pt x="11201" y="17565"/>
                    </a:cubicBezTo>
                    <a:cubicBezTo>
                      <a:pt x="-5945" y="38218"/>
                      <a:pt x="-3083" y="69149"/>
                      <a:pt x="17570" y="86306"/>
                    </a:cubicBezTo>
                    <a:cubicBezTo>
                      <a:pt x="38218" y="103453"/>
                      <a:pt x="69154" y="100590"/>
                      <a:pt x="86306" y="79943"/>
                    </a:cubicBezTo>
                    <a:cubicBezTo>
                      <a:pt x="103457" y="59290"/>
                      <a:pt x="100590" y="28353"/>
                      <a:pt x="79942" y="11202"/>
                    </a:cubicBezTo>
                    <a:close/>
                  </a:path>
                </a:pathLst>
              </a:custGeom>
              <a:grpFill/>
              <a:ln w="5369" cap="flat">
                <a:noFill/>
                <a:prstDash val="solid"/>
                <a:miter/>
              </a:ln>
            </p:spPr>
            <p:txBody>
              <a:bodyPr rtlCol="0" anchor="ctr"/>
              <a:lstStyle/>
              <a:p>
                <a:endParaRPr lang="en-US" sz="1350"/>
              </a:p>
            </p:txBody>
          </p:sp>
          <p:sp>
            <p:nvSpPr>
              <p:cNvPr id="157" name="Freeform: Shape 156">
                <a:extLst>
                  <a:ext uri="{FF2B5EF4-FFF2-40B4-BE49-F238E27FC236}">
                    <a16:creationId xmlns:a16="http://schemas.microsoft.com/office/drawing/2014/main" id="{5B230442-D51A-470C-A366-601D41DF2493}"/>
                  </a:ext>
                </a:extLst>
              </p:cNvPr>
              <p:cNvSpPr/>
              <p:nvPr/>
            </p:nvSpPr>
            <p:spPr>
              <a:xfrm>
                <a:off x="2664046" y="5057097"/>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8" name="Freeform: Shape 157">
                <a:extLst>
                  <a:ext uri="{FF2B5EF4-FFF2-40B4-BE49-F238E27FC236}">
                    <a16:creationId xmlns:a16="http://schemas.microsoft.com/office/drawing/2014/main" id="{81F07243-919F-44D3-BF75-DE2057DE7FAF}"/>
                  </a:ext>
                </a:extLst>
              </p:cNvPr>
              <p:cNvSpPr/>
              <p:nvPr/>
            </p:nvSpPr>
            <p:spPr>
              <a:xfrm>
                <a:off x="2631821" y="4311443"/>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4"/>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59" name="Freeform: Shape 158">
                <a:extLst>
                  <a:ext uri="{FF2B5EF4-FFF2-40B4-BE49-F238E27FC236}">
                    <a16:creationId xmlns:a16="http://schemas.microsoft.com/office/drawing/2014/main" id="{0B3D368F-6CFB-480B-AE41-E46B92D78EDD}"/>
                  </a:ext>
                </a:extLst>
              </p:cNvPr>
              <p:cNvSpPr/>
              <p:nvPr/>
            </p:nvSpPr>
            <p:spPr>
              <a:xfrm>
                <a:off x="3039440" y="5037749"/>
                <a:ext cx="96660" cy="96660"/>
              </a:xfrm>
              <a:custGeom>
                <a:avLst/>
                <a:gdLst>
                  <a:gd name="connsiteX0" fmla="*/ 97626 w 96659"/>
                  <a:gd name="connsiteY0" fmla="*/ 48813 h 96659"/>
                  <a:gd name="connsiteX1" fmla="*/ 48813 w 96659"/>
                  <a:gd name="connsiteY1" fmla="*/ 97626 h 96659"/>
                  <a:gd name="connsiteX2" fmla="*/ 0 w 96659"/>
                  <a:gd name="connsiteY2" fmla="*/ 48813 h 96659"/>
                  <a:gd name="connsiteX3" fmla="*/ 48813 w 96659"/>
                  <a:gd name="connsiteY3" fmla="*/ 0 h 96659"/>
                  <a:gd name="connsiteX4" fmla="*/ 97626 w 96659"/>
                  <a:gd name="connsiteY4" fmla="*/ 48813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97626" y="48813"/>
                    </a:moveTo>
                    <a:cubicBezTo>
                      <a:pt x="97626" y="75772"/>
                      <a:pt x="75772" y="97626"/>
                      <a:pt x="48813" y="97626"/>
                    </a:cubicBezTo>
                    <a:cubicBezTo>
                      <a:pt x="21854" y="97626"/>
                      <a:pt x="0" y="75772"/>
                      <a:pt x="0" y="48813"/>
                    </a:cubicBezTo>
                    <a:cubicBezTo>
                      <a:pt x="0" y="21855"/>
                      <a:pt x="21854" y="0"/>
                      <a:pt x="48813" y="0"/>
                    </a:cubicBezTo>
                    <a:cubicBezTo>
                      <a:pt x="75772" y="0"/>
                      <a:pt x="97626" y="21854"/>
                      <a:pt x="97626" y="48813"/>
                    </a:cubicBezTo>
                    <a:close/>
                  </a:path>
                </a:pathLst>
              </a:custGeom>
              <a:grpFill/>
              <a:ln w="5369" cap="flat">
                <a:noFill/>
                <a:prstDash val="solid"/>
                <a:miter/>
              </a:ln>
            </p:spPr>
            <p:txBody>
              <a:bodyPr rtlCol="0" anchor="ctr"/>
              <a:lstStyle/>
              <a:p>
                <a:endParaRPr lang="en-US" sz="1350"/>
              </a:p>
            </p:txBody>
          </p:sp>
          <p:sp>
            <p:nvSpPr>
              <p:cNvPr id="160" name="Freeform: Shape 159">
                <a:extLst>
                  <a:ext uri="{FF2B5EF4-FFF2-40B4-BE49-F238E27FC236}">
                    <a16:creationId xmlns:a16="http://schemas.microsoft.com/office/drawing/2014/main" id="{F306AA44-38C6-4D23-93D4-E5682A1EE960}"/>
                  </a:ext>
                </a:extLst>
              </p:cNvPr>
              <p:cNvSpPr/>
              <p:nvPr/>
            </p:nvSpPr>
            <p:spPr>
              <a:xfrm>
                <a:off x="3039440" y="4306610"/>
                <a:ext cx="96660" cy="96660"/>
              </a:xfrm>
              <a:custGeom>
                <a:avLst/>
                <a:gdLst>
                  <a:gd name="connsiteX0" fmla="*/ 48813 w 96659"/>
                  <a:gd name="connsiteY0" fmla="*/ 97626 h 96659"/>
                  <a:gd name="connsiteX1" fmla="*/ 97632 w 96659"/>
                  <a:gd name="connsiteY1" fmla="*/ 48813 h 96659"/>
                  <a:gd name="connsiteX2" fmla="*/ 48813 w 96659"/>
                  <a:gd name="connsiteY2" fmla="*/ 0 h 96659"/>
                  <a:gd name="connsiteX3" fmla="*/ 0 w 96659"/>
                  <a:gd name="connsiteY3" fmla="*/ 48813 h 96659"/>
                  <a:gd name="connsiteX4" fmla="*/ 48813 w 96659"/>
                  <a:gd name="connsiteY4" fmla="*/ 97626 h 9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59" h="96659">
                    <a:moveTo>
                      <a:pt x="48813" y="97626"/>
                    </a:moveTo>
                    <a:cubicBezTo>
                      <a:pt x="75701" y="97626"/>
                      <a:pt x="97632" y="75701"/>
                      <a:pt x="97632" y="48813"/>
                    </a:cubicBezTo>
                    <a:cubicBezTo>
                      <a:pt x="97632" y="21926"/>
                      <a:pt x="75701" y="0"/>
                      <a:pt x="48813" y="0"/>
                    </a:cubicBezTo>
                    <a:cubicBezTo>
                      <a:pt x="21931" y="0"/>
                      <a:pt x="0" y="21926"/>
                      <a:pt x="0" y="48813"/>
                    </a:cubicBezTo>
                    <a:cubicBezTo>
                      <a:pt x="0" y="75701"/>
                      <a:pt x="21936" y="97626"/>
                      <a:pt x="48813" y="97626"/>
                    </a:cubicBezTo>
                    <a:close/>
                  </a:path>
                </a:pathLst>
              </a:custGeom>
              <a:grpFill/>
              <a:ln w="5369" cap="flat">
                <a:noFill/>
                <a:prstDash val="solid"/>
                <a:miter/>
              </a:ln>
            </p:spPr>
            <p:txBody>
              <a:bodyPr rtlCol="0" anchor="ctr"/>
              <a:lstStyle/>
              <a:p>
                <a:endParaRPr lang="en-US" sz="1350"/>
              </a:p>
            </p:txBody>
          </p:sp>
        </p:grpSp>
      </p:grpSp>
    </p:spTree>
    <p:extLst>
      <p:ext uri="{BB962C8B-B14F-4D97-AF65-F5344CB8AC3E}">
        <p14:creationId xmlns:p14="http://schemas.microsoft.com/office/powerpoint/2010/main" val="1545997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right)">
                                      <p:cBhvr>
                                        <p:cTn id="11" dur="500"/>
                                        <p:tgtEl>
                                          <p:spTgt spid="43"/>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p:cTn id="25" dur="500" fill="hold"/>
                                        <p:tgtEl>
                                          <p:spTgt spid="117"/>
                                        </p:tgtEl>
                                        <p:attrNameLst>
                                          <p:attrName>ppt_w</p:attrName>
                                        </p:attrNameLst>
                                      </p:cBhvr>
                                      <p:tavLst>
                                        <p:tav tm="0">
                                          <p:val>
                                            <p:fltVal val="0"/>
                                          </p:val>
                                        </p:tav>
                                        <p:tav tm="100000">
                                          <p:val>
                                            <p:strVal val="#ppt_w"/>
                                          </p:val>
                                        </p:tav>
                                      </p:tavLst>
                                    </p:anim>
                                    <p:anim calcmode="lin" valueType="num">
                                      <p:cBhvr>
                                        <p:cTn id="26" dur="500" fill="hold"/>
                                        <p:tgtEl>
                                          <p:spTgt spid="117"/>
                                        </p:tgtEl>
                                        <p:attrNameLst>
                                          <p:attrName>ppt_h</p:attrName>
                                        </p:attrNameLst>
                                      </p:cBhvr>
                                      <p:tavLst>
                                        <p:tav tm="0">
                                          <p:val>
                                            <p:fltVal val="0"/>
                                          </p:val>
                                        </p:tav>
                                        <p:tav tm="100000">
                                          <p:val>
                                            <p:strVal val="#ppt_h"/>
                                          </p:val>
                                        </p:tav>
                                      </p:tavLst>
                                    </p:anim>
                                    <p:animEffect transition="in" filter="fade">
                                      <p:cBhvr>
                                        <p:cTn id="27" dur="500"/>
                                        <p:tgtEl>
                                          <p:spTgt spid="117"/>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9"/>
                                        </p:tgtEl>
                                        <p:attrNameLst>
                                          <p:attrName>style.visibility</p:attrName>
                                        </p:attrNameLst>
                                      </p:cBhvr>
                                      <p:to>
                                        <p:strVal val="visible"/>
                                      </p:to>
                                    </p:set>
                                    <p:anim calcmode="lin" valueType="num">
                                      <p:cBhvr>
                                        <p:cTn id="31" dur="500" fill="hold"/>
                                        <p:tgtEl>
                                          <p:spTgt spid="139"/>
                                        </p:tgtEl>
                                        <p:attrNameLst>
                                          <p:attrName>ppt_w</p:attrName>
                                        </p:attrNameLst>
                                      </p:cBhvr>
                                      <p:tavLst>
                                        <p:tav tm="0">
                                          <p:val>
                                            <p:fltVal val="0"/>
                                          </p:val>
                                        </p:tav>
                                        <p:tav tm="100000">
                                          <p:val>
                                            <p:strVal val="#ppt_w"/>
                                          </p:val>
                                        </p:tav>
                                      </p:tavLst>
                                    </p:anim>
                                    <p:anim calcmode="lin" valueType="num">
                                      <p:cBhvr>
                                        <p:cTn id="32" dur="500" fill="hold"/>
                                        <p:tgtEl>
                                          <p:spTgt spid="139"/>
                                        </p:tgtEl>
                                        <p:attrNameLst>
                                          <p:attrName>ppt_h</p:attrName>
                                        </p:attrNameLst>
                                      </p:cBhvr>
                                      <p:tavLst>
                                        <p:tav tm="0">
                                          <p:val>
                                            <p:fltVal val="0"/>
                                          </p:val>
                                        </p:tav>
                                        <p:tav tm="100000">
                                          <p:val>
                                            <p:strVal val="#ppt_h"/>
                                          </p:val>
                                        </p:tav>
                                      </p:tavLst>
                                    </p:anim>
                                    <p:animEffect transition="in" filter="fade">
                                      <p:cBhvr>
                                        <p:cTn id="33" dur="500"/>
                                        <p:tgtEl>
                                          <p:spTgt spid="139"/>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150"/>
                                        </p:tgtEl>
                                        <p:attrNameLst>
                                          <p:attrName>style.visibility</p:attrName>
                                        </p:attrNameLst>
                                      </p:cBhvr>
                                      <p:to>
                                        <p:strVal val="visible"/>
                                      </p:to>
                                    </p:set>
                                    <p:anim calcmode="lin" valueType="num">
                                      <p:cBhvr>
                                        <p:cTn id="37" dur="500" fill="hold"/>
                                        <p:tgtEl>
                                          <p:spTgt spid="150"/>
                                        </p:tgtEl>
                                        <p:attrNameLst>
                                          <p:attrName>ppt_w</p:attrName>
                                        </p:attrNameLst>
                                      </p:cBhvr>
                                      <p:tavLst>
                                        <p:tav tm="0">
                                          <p:val>
                                            <p:fltVal val="0"/>
                                          </p:val>
                                        </p:tav>
                                        <p:tav tm="100000">
                                          <p:val>
                                            <p:strVal val="#ppt_w"/>
                                          </p:val>
                                        </p:tav>
                                      </p:tavLst>
                                    </p:anim>
                                    <p:anim calcmode="lin" valueType="num">
                                      <p:cBhvr>
                                        <p:cTn id="38" dur="500" fill="hold"/>
                                        <p:tgtEl>
                                          <p:spTgt spid="150"/>
                                        </p:tgtEl>
                                        <p:attrNameLst>
                                          <p:attrName>ppt_h</p:attrName>
                                        </p:attrNameLst>
                                      </p:cBhvr>
                                      <p:tavLst>
                                        <p:tav tm="0">
                                          <p:val>
                                            <p:fltVal val="0"/>
                                          </p:val>
                                        </p:tav>
                                        <p:tav tm="100000">
                                          <p:val>
                                            <p:strVal val="#ppt_h"/>
                                          </p:val>
                                        </p:tav>
                                      </p:tavLst>
                                    </p:anim>
                                    <p:animEffect transition="in" filter="fade">
                                      <p:cBhvr>
                                        <p:cTn id="39" dur="500"/>
                                        <p:tgtEl>
                                          <p:spTgt spid="150"/>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113"/>
                                        </p:tgtEl>
                                        <p:attrNameLst>
                                          <p:attrName>style.visibility</p:attrName>
                                        </p:attrNameLst>
                                      </p:cBhvr>
                                      <p:to>
                                        <p:strVal val="visible"/>
                                      </p:to>
                                    </p:set>
                                    <p:anim calcmode="lin" valueType="num">
                                      <p:cBhvr>
                                        <p:cTn id="55" dur="500" fill="hold"/>
                                        <p:tgtEl>
                                          <p:spTgt spid="113"/>
                                        </p:tgtEl>
                                        <p:attrNameLst>
                                          <p:attrName>ppt_w</p:attrName>
                                        </p:attrNameLst>
                                      </p:cBhvr>
                                      <p:tavLst>
                                        <p:tav tm="0">
                                          <p:val>
                                            <p:fltVal val="0"/>
                                          </p:val>
                                        </p:tav>
                                        <p:tav tm="100000">
                                          <p:val>
                                            <p:strVal val="#ppt_w"/>
                                          </p:val>
                                        </p:tav>
                                      </p:tavLst>
                                    </p:anim>
                                    <p:anim calcmode="lin" valueType="num">
                                      <p:cBhvr>
                                        <p:cTn id="56" dur="500" fill="hold"/>
                                        <p:tgtEl>
                                          <p:spTgt spid="113"/>
                                        </p:tgtEl>
                                        <p:attrNameLst>
                                          <p:attrName>ppt_h</p:attrName>
                                        </p:attrNameLst>
                                      </p:cBhvr>
                                      <p:tavLst>
                                        <p:tav tm="0">
                                          <p:val>
                                            <p:fltVal val="0"/>
                                          </p:val>
                                        </p:tav>
                                        <p:tav tm="100000">
                                          <p:val>
                                            <p:strVal val="#ppt_h"/>
                                          </p:val>
                                        </p:tav>
                                      </p:tavLst>
                                    </p:anim>
                                    <p:animEffect transition="in" filter="fade">
                                      <p:cBhvr>
                                        <p:cTn id="57" dur="500"/>
                                        <p:tgtEl>
                                          <p:spTgt spid="11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116"/>
                                        </p:tgtEl>
                                        <p:attrNameLst>
                                          <p:attrName>style.visibility</p:attrName>
                                        </p:attrNameLst>
                                      </p:cBhvr>
                                      <p:to>
                                        <p:strVal val="visible"/>
                                      </p:to>
                                    </p:set>
                                    <p:anim calcmode="lin" valueType="num">
                                      <p:cBhvr>
                                        <p:cTn id="61" dur="500" fill="hold"/>
                                        <p:tgtEl>
                                          <p:spTgt spid="116"/>
                                        </p:tgtEl>
                                        <p:attrNameLst>
                                          <p:attrName>ppt_w</p:attrName>
                                        </p:attrNameLst>
                                      </p:cBhvr>
                                      <p:tavLst>
                                        <p:tav tm="0">
                                          <p:val>
                                            <p:fltVal val="0"/>
                                          </p:val>
                                        </p:tav>
                                        <p:tav tm="100000">
                                          <p:val>
                                            <p:strVal val="#ppt_w"/>
                                          </p:val>
                                        </p:tav>
                                      </p:tavLst>
                                    </p:anim>
                                    <p:anim calcmode="lin" valueType="num">
                                      <p:cBhvr>
                                        <p:cTn id="62" dur="500" fill="hold"/>
                                        <p:tgtEl>
                                          <p:spTgt spid="116"/>
                                        </p:tgtEl>
                                        <p:attrNameLst>
                                          <p:attrName>ppt_h</p:attrName>
                                        </p:attrNameLst>
                                      </p:cBhvr>
                                      <p:tavLst>
                                        <p:tav tm="0">
                                          <p:val>
                                            <p:fltVal val="0"/>
                                          </p:val>
                                        </p:tav>
                                        <p:tav tm="100000">
                                          <p:val>
                                            <p:strVal val="#ppt_h"/>
                                          </p:val>
                                        </p:tav>
                                      </p:tavLst>
                                    </p:anim>
                                    <p:animEffect transition="in" filter="fade">
                                      <p:cBhvr>
                                        <p:cTn id="63" dur="500"/>
                                        <p:tgtEl>
                                          <p:spTgt spid="116"/>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 calcmode="lin" valueType="num">
                                      <p:cBhvr>
                                        <p:cTn id="67" dur="500" fill="hold"/>
                                        <p:tgtEl>
                                          <p:spTgt spid="115"/>
                                        </p:tgtEl>
                                        <p:attrNameLst>
                                          <p:attrName>ppt_w</p:attrName>
                                        </p:attrNameLst>
                                      </p:cBhvr>
                                      <p:tavLst>
                                        <p:tav tm="0">
                                          <p:val>
                                            <p:fltVal val="0"/>
                                          </p:val>
                                        </p:tav>
                                        <p:tav tm="100000">
                                          <p:val>
                                            <p:strVal val="#ppt_w"/>
                                          </p:val>
                                        </p:tav>
                                      </p:tavLst>
                                    </p:anim>
                                    <p:anim calcmode="lin" valueType="num">
                                      <p:cBhvr>
                                        <p:cTn id="68" dur="500" fill="hold"/>
                                        <p:tgtEl>
                                          <p:spTgt spid="115"/>
                                        </p:tgtEl>
                                        <p:attrNameLst>
                                          <p:attrName>ppt_h</p:attrName>
                                        </p:attrNameLst>
                                      </p:cBhvr>
                                      <p:tavLst>
                                        <p:tav tm="0">
                                          <p:val>
                                            <p:fltVal val="0"/>
                                          </p:val>
                                        </p:tav>
                                        <p:tav tm="100000">
                                          <p:val>
                                            <p:strVal val="#ppt_h"/>
                                          </p:val>
                                        </p:tav>
                                      </p:tavLst>
                                    </p:anim>
                                    <p:animEffect transition="in" filter="fade">
                                      <p:cBhvr>
                                        <p:cTn id="69" dur="500"/>
                                        <p:tgtEl>
                                          <p:spTgt spid="11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wipe(left)">
                                      <p:cBhvr>
                                        <p:cTn id="73" dur="500"/>
                                        <p:tgtEl>
                                          <p:spTgt spid="72"/>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73"/>
                                        </p:tgtEl>
                                        <p:attrNameLst>
                                          <p:attrName>style.visibility</p:attrName>
                                        </p:attrNameLst>
                                      </p:cBhvr>
                                      <p:to>
                                        <p:strVal val="visible"/>
                                      </p:to>
                                    </p:set>
                                    <p:animEffect transition="in" filter="wipe(up)">
                                      <p:cBhvr>
                                        <p:cTn id="77" dur="500"/>
                                        <p:tgtEl>
                                          <p:spTgt spid="73"/>
                                        </p:tgtEl>
                                      </p:cBhvr>
                                    </p:animEffect>
                                  </p:childTnLst>
                                </p:cTn>
                              </p:par>
                            </p:childTnLst>
                          </p:cTn>
                        </p:par>
                        <p:par>
                          <p:cTn id="78" fill="hold">
                            <p:stCondLst>
                              <p:cond delay="8000"/>
                            </p:stCondLst>
                            <p:childTnLst>
                              <p:par>
                                <p:cTn id="79" presetID="10" presetClass="entr" presetSubtype="0" fill="hold" grpId="0" nodeType="afterEffect">
                                  <p:stCondLst>
                                    <p:cond delay="0"/>
                                  </p:stCondLst>
                                  <p:childTnLst>
                                    <p:set>
                                      <p:cBhvr>
                                        <p:cTn id="80" dur="1" fill="hold">
                                          <p:stCondLst>
                                            <p:cond delay="0"/>
                                          </p:stCondLst>
                                        </p:cTn>
                                        <p:tgtEl>
                                          <p:spTgt spid="74"/>
                                        </p:tgtEl>
                                        <p:attrNameLst>
                                          <p:attrName>style.visibility</p:attrName>
                                        </p:attrNameLst>
                                      </p:cBhvr>
                                      <p:to>
                                        <p:strVal val="visible"/>
                                      </p:to>
                                    </p:set>
                                    <p:animEffect transition="in" filter="fade">
                                      <p:cBhvr>
                                        <p:cTn id="81" dur="500"/>
                                        <p:tgtEl>
                                          <p:spTgt spid="74"/>
                                        </p:tgtEl>
                                      </p:cBhvr>
                                    </p:animEffect>
                                  </p:childTnLst>
                                </p:cTn>
                              </p:par>
                            </p:childTnLst>
                          </p:cTn>
                        </p:par>
                        <p:par>
                          <p:cTn id="82" fill="hold">
                            <p:stCondLst>
                              <p:cond delay="8500"/>
                            </p:stCondLst>
                            <p:childTnLst>
                              <p:par>
                                <p:cTn id="83" presetID="53" presetClass="entr" presetSubtype="16" fill="hold" nodeType="after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p:cTn id="85" dur="500" fill="hold"/>
                                        <p:tgtEl>
                                          <p:spTgt spid="79"/>
                                        </p:tgtEl>
                                        <p:attrNameLst>
                                          <p:attrName>ppt_w</p:attrName>
                                        </p:attrNameLst>
                                      </p:cBhvr>
                                      <p:tavLst>
                                        <p:tav tm="0">
                                          <p:val>
                                            <p:fltVal val="0"/>
                                          </p:val>
                                        </p:tav>
                                        <p:tav tm="100000">
                                          <p:val>
                                            <p:strVal val="#ppt_w"/>
                                          </p:val>
                                        </p:tav>
                                      </p:tavLst>
                                    </p:anim>
                                    <p:anim calcmode="lin" valueType="num">
                                      <p:cBhvr>
                                        <p:cTn id="86" dur="500" fill="hold"/>
                                        <p:tgtEl>
                                          <p:spTgt spid="79"/>
                                        </p:tgtEl>
                                        <p:attrNameLst>
                                          <p:attrName>ppt_h</p:attrName>
                                        </p:attrNameLst>
                                      </p:cBhvr>
                                      <p:tavLst>
                                        <p:tav tm="0">
                                          <p:val>
                                            <p:fltVal val="0"/>
                                          </p:val>
                                        </p:tav>
                                        <p:tav tm="100000">
                                          <p:val>
                                            <p:strVal val="#ppt_h"/>
                                          </p:val>
                                        </p:tav>
                                      </p:tavLst>
                                    </p:anim>
                                    <p:animEffect transition="in" filter="fade">
                                      <p:cBhvr>
                                        <p:cTn id="87" dur="500"/>
                                        <p:tgtEl>
                                          <p:spTgt spid="79"/>
                                        </p:tgtEl>
                                      </p:cBhvr>
                                    </p:animEffect>
                                  </p:childTnLst>
                                </p:cTn>
                              </p:par>
                            </p:childTnLst>
                          </p:cTn>
                        </p:par>
                        <p:par>
                          <p:cTn id="88" fill="hold">
                            <p:stCondLst>
                              <p:cond delay="9000"/>
                            </p:stCondLst>
                            <p:childTnLst>
                              <p:par>
                                <p:cTn id="89" presetID="53" presetClass="entr" presetSubtype="16" fill="hold" nodeType="afterEffect">
                                  <p:stCondLst>
                                    <p:cond delay="0"/>
                                  </p:stCondLst>
                                  <p:childTnLst>
                                    <p:set>
                                      <p:cBhvr>
                                        <p:cTn id="90" dur="1" fill="hold">
                                          <p:stCondLst>
                                            <p:cond delay="0"/>
                                          </p:stCondLst>
                                        </p:cTn>
                                        <p:tgtEl>
                                          <p:spTgt spid="96"/>
                                        </p:tgtEl>
                                        <p:attrNameLst>
                                          <p:attrName>style.visibility</p:attrName>
                                        </p:attrNameLst>
                                      </p:cBhvr>
                                      <p:to>
                                        <p:strVal val="visible"/>
                                      </p:to>
                                    </p:set>
                                    <p:anim calcmode="lin" valueType="num">
                                      <p:cBhvr>
                                        <p:cTn id="91" dur="500" fill="hold"/>
                                        <p:tgtEl>
                                          <p:spTgt spid="96"/>
                                        </p:tgtEl>
                                        <p:attrNameLst>
                                          <p:attrName>ppt_w</p:attrName>
                                        </p:attrNameLst>
                                      </p:cBhvr>
                                      <p:tavLst>
                                        <p:tav tm="0">
                                          <p:val>
                                            <p:fltVal val="0"/>
                                          </p:val>
                                        </p:tav>
                                        <p:tav tm="100000">
                                          <p:val>
                                            <p:strVal val="#ppt_w"/>
                                          </p:val>
                                        </p:tav>
                                      </p:tavLst>
                                    </p:anim>
                                    <p:anim calcmode="lin" valueType="num">
                                      <p:cBhvr>
                                        <p:cTn id="92" dur="500" fill="hold"/>
                                        <p:tgtEl>
                                          <p:spTgt spid="96"/>
                                        </p:tgtEl>
                                        <p:attrNameLst>
                                          <p:attrName>ppt_h</p:attrName>
                                        </p:attrNameLst>
                                      </p:cBhvr>
                                      <p:tavLst>
                                        <p:tav tm="0">
                                          <p:val>
                                            <p:fltVal val="0"/>
                                          </p:val>
                                        </p:tav>
                                        <p:tav tm="100000">
                                          <p:val>
                                            <p:strVal val="#ppt_h"/>
                                          </p:val>
                                        </p:tav>
                                      </p:tavLst>
                                    </p:anim>
                                    <p:animEffect transition="in" filter="fade">
                                      <p:cBhvr>
                                        <p:cTn id="93" dur="500"/>
                                        <p:tgtEl>
                                          <p:spTgt spid="96"/>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84"/>
                                        </p:tgtEl>
                                        <p:attrNameLst>
                                          <p:attrName>style.visibility</p:attrName>
                                        </p:attrNameLst>
                                      </p:cBhvr>
                                      <p:to>
                                        <p:strVal val="visible"/>
                                      </p:to>
                                    </p:set>
                                    <p:anim calcmode="lin" valueType="num">
                                      <p:cBhvr>
                                        <p:cTn id="97" dur="500" fill="hold"/>
                                        <p:tgtEl>
                                          <p:spTgt spid="84"/>
                                        </p:tgtEl>
                                        <p:attrNameLst>
                                          <p:attrName>ppt_w</p:attrName>
                                        </p:attrNameLst>
                                      </p:cBhvr>
                                      <p:tavLst>
                                        <p:tav tm="0">
                                          <p:val>
                                            <p:fltVal val="0"/>
                                          </p:val>
                                        </p:tav>
                                        <p:tav tm="100000">
                                          <p:val>
                                            <p:strVal val="#ppt_w"/>
                                          </p:val>
                                        </p:tav>
                                      </p:tavLst>
                                    </p:anim>
                                    <p:anim calcmode="lin" valueType="num">
                                      <p:cBhvr>
                                        <p:cTn id="98" dur="500" fill="hold"/>
                                        <p:tgtEl>
                                          <p:spTgt spid="84"/>
                                        </p:tgtEl>
                                        <p:attrNameLst>
                                          <p:attrName>ppt_h</p:attrName>
                                        </p:attrNameLst>
                                      </p:cBhvr>
                                      <p:tavLst>
                                        <p:tav tm="0">
                                          <p:val>
                                            <p:fltVal val="0"/>
                                          </p:val>
                                        </p:tav>
                                        <p:tav tm="100000">
                                          <p:val>
                                            <p:strVal val="#ppt_h"/>
                                          </p:val>
                                        </p:tav>
                                      </p:tavLst>
                                    </p:anim>
                                    <p:animEffect transition="in" filter="fade">
                                      <p:cBhvr>
                                        <p:cTn id="99" dur="500"/>
                                        <p:tgtEl>
                                          <p:spTgt spid="84"/>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108"/>
                                        </p:tgtEl>
                                        <p:attrNameLst>
                                          <p:attrName>style.visibility</p:attrName>
                                        </p:attrNameLst>
                                      </p:cBhvr>
                                      <p:to>
                                        <p:strVal val="visible"/>
                                      </p:to>
                                    </p:set>
                                    <p:anim calcmode="lin" valueType="num">
                                      <p:cBhvr>
                                        <p:cTn id="103" dur="500" fill="hold"/>
                                        <p:tgtEl>
                                          <p:spTgt spid="108"/>
                                        </p:tgtEl>
                                        <p:attrNameLst>
                                          <p:attrName>ppt_w</p:attrName>
                                        </p:attrNameLst>
                                      </p:cBhvr>
                                      <p:tavLst>
                                        <p:tav tm="0">
                                          <p:val>
                                            <p:fltVal val="0"/>
                                          </p:val>
                                        </p:tav>
                                        <p:tav tm="100000">
                                          <p:val>
                                            <p:strVal val="#ppt_w"/>
                                          </p:val>
                                        </p:tav>
                                      </p:tavLst>
                                    </p:anim>
                                    <p:anim calcmode="lin" valueType="num">
                                      <p:cBhvr>
                                        <p:cTn id="104" dur="500" fill="hold"/>
                                        <p:tgtEl>
                                          <p:spTgt spid="108"/>
                                        </p:tgtEl>
                                        <p:attrNameLst>
                                          <p:attrName>ppt_h</p:attrName>
                                        </p:attrNameLst>
                                      </p:cBhvr>
                                      <p:tavLst>
                                        <p:tav tm="0">
                                          <p:val>
                                            <p:fltVal val="0"/>
                                          </p:val>
                                        </p:tav>
                                        <p:tav tm="100000">
                                          <p:val>
                                            <p:strVal val="#ppt_h"/>
                                          </p:val>
                                        </p:tav>
                                      </p:tavLst>
                                    </p:anim>
                                    <p:animEffect transition="in" filter="fade">
                                      <p:cBhvr>
                                        <p:cTn id="105" dur="500"/>
                                        <p:tgtEl>
                                          <p:spTgt spid="108"/>
                                        </p:tgtEl>
                                      </p:cBhvr>
                                    </p:animEffect>
                                  </p:childTnLst>
                                </p:cTn>
                              </p:par>
                            </p:childTnLst>
                          </p:cTn>
                        </p:par>
                        <p:par>
                          <p:cTn id="106" fill="hold">
                            <p:stCondLst>
                              <p:cond delay="10500"/>
                            </p:stCondLst>
                            <p:childTnLst>
                              <p:par>
                                <p:cTn id="107" presetID="22" presetClass="entr" presetSubtype="8" fill="hold" grpId="0" nodeType="after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par>
                          <p:cTn id="110" fill="hold">
                            <p:stCondLst>
                              <p:cond delay="11000"/>
                            </p:stCondLst>
                            <p:childTnLst>
                              <p:par>
                                <p:cTn id="111" presetID="22" presetClass="entr" presetSubtype="1" fill="hold" grpId="0" nodeType="after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wipe(up)">
                                      <p:cBhvr>
                                        <p:cTn id="113" dur="500"/>
                                        <p:tgtEl>
                                          <p:spTgt spid="78"/>
                                        </p:tgtEl>
                                      </p:cBhvr>
                                    </p:animEffect>
                                  </p:childTnLst>
                                </p:cTn>
                              </p:par>
                            </p:childTnLst>
                          </p:cTn>
                        </p:par>
                        <p:par>
                          <p:cTn id="114" fill="hold">
                            <p:stCondLst>
                              <p:cond delay="11500"/>
                            </p:stCondLst>
                            <p:childTnLst>
                              <p:par>
                                <p:cTn id="115" presetID="10" presetClass="entr" presetSubtype="0" fill="hold" grpId="0" nodeType="after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fade">
                                      <p:cBhvr>
                                        <p:cTn id="117" dur="500"/>
                                        <p:tgtEl>
                                          <p:spTgt spid="94"/>
                                        </p:tgtEl>
                                      </p:cBhvr>
                                    </p:animEffect>
                                  </p:childTnLst>
                                </p:cTn>
                              </p:par>
                            </p:childTnLst>
                          </p:cTn>
                        </p:par>
                        <p:par>
                          <p:cTn id="118" fill="hold">
                            <p:stCondLst>
                              <p:cond delay="12000"/>
                            </p:stCondLst>
                            <p:childTnLst>
                              <p:par>
                                <p:cTn id="119" presetID="53" presetClass="entr" presetSubtype="16" fill="hold" nodeType="after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p:cTn id="121" dur="500" fill="hold"/>
                                        <p:tgtEl>
                                          <p:spTgt spid="59"/>
                                        </p:tgtEl>
                                        <p:attrNameLst>
                                          <p:attrName>ppt_w</p:attrName>
                                        </p:attrNameLst>
                                      </p:cBhvr>
                                      <p:tavLst>
                                        <p:tav tm="0">
                                          <p:val>
                                            <p:fltVal val="0"/>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animEffect transition="in" filter="fade">
                                      <p:cBhvr>
                                        <p:cTn id="123" dur="500"/>
                                        <p:tgtEl>
                                          <p:spTgt spid="59"/>
                                        </p:tgtEl>
                                      </p:cBhvr>
                                    </p:animEffect>
                                  </p:childTnLst>
                                </p:cTn>
                              </p:par>
                            </p:childTnLst>
                          </p:cTn>
                        </p:par>
                        <p:par>
                          <p:cTn id="124" fill="hold">
                            <p:stCondLst>
                              <p:cond delay="12500"/>
                            </p:stCondLst>
                            <p:childTnLst>
                              <p:par>
                                <p:cTn id="125" presetID="22" presetClass="entr" presetSubtype="2" fill="hold" grpId="0" nodeType="afterEffect">
                                  <p:stCondLst>
                                    <p:cond delay="0"/>
                                  </p:stCondLst>
                                  <p:childTnLst>
                                    <p:set>
                                      <p:cBhvr>
                                        <p:cTn id="126" dur="1" fill="hold">
                                          <p:stCondLst>
                                            <p:cond delay="0"/>
                                          </p:stCondLst>
                                        </p:cTn>
                                        <p:tgtEl>
                                          <p:spTgt spid="91"/>
                                        </p:tgtEl>
                                        <p:attrNameLst>
                                          <p:attrName>style.visibility</p:attrName>
                                        </p:attrNameLst>
                                      </p:cBhvr>
                                      <p:to>
                                        <p:strVal val="visible"/>
                                      </p:to>
                                    </p:set>
                                    <p:animEffect transition="in" filter="wipe(right)">
                                      <p:cBhvr>
                                        <p:cTn id="127" dur="500"/>
                                        <p:tgtEl>
                                          <p:spTgt spid="91"/>
                                        </p:tgtEl>
                                      </p:cBhvr>
                                    </p:animEffect>
                                  </p:childTnLst>
                                </p:cTn>
                              </p:par>
                            </p:childTnLst>
                          </p:cTn>
                        </p:par>
                        <p:par>
                          <p:cTn id="128" fill="hold">
                            <p:stCondLst>
                              <p:cond delay="13000"/>
                            </p:stCondLst>
                            <p:childTnLst>
                              <p:par>
                                <p:cTn id="129" presetID="22" presetClass="entr" presetSubtype="1" fill="hold" grpId="0" nodeType="afterEffect">
                                  <p:stCondLst>
                                    <p:cond delay="0"/>
                                  </p:stCondLst>
                                  <p:childTnLst>
                                    <p:set>
                                      <p:cBhvr>
                                        <p:cTn id="130" dur="1" fill="hold">
                                          <p:stCondLst>
                                            <p:cond delay="0"/>
                                          </p:stCondLst>
                                        </p:cTn>
                                        <p:tgtEl>
                                          <p:spTgt spid="92"/>
                                        </p:tgtEl>
                                        <p:attrNameLst>
                                          <p:attrName>style.visibility</p:attrName>
                                        </p:attrNameLst>
                                      </p:cBhvr>
                                      <p:to>
                                        <p:strVal val="visible"/>
                                      </p:to>
                                    </p:set>
                                    <p:animEffect transition="in" filter="wipe(up)">
                                      <p:cBhvr>
                                        <p:cTn id="131"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24" grpId="0"/>
      <p:bldP spid="41" grpId="0"/>
      <p:bldP spid="44" grpId="0"/>
      <p:bldP spid="45" grpId="0" animBg="1"/>
      <p:bldP spid="72" grpId="0"/>
      <p:bldP spid="73" grpId="0"/>
      <p:bldP spid="74" grpId="0" animBg="1"/>
      <p:bldP spid="77" grpId="0"/>
      <p:bldP spid="78" grpId="0"/>
      <p:bldP spid="91" grpId="0"/>
      <p:bldP spid="92" grpId="0"/>
      <p:bldP spid="94" grpId="0" animBg="1"/>
      <p:bldP spid="113" grpId="0" animBg="1"/>
      <p:bldP spid="115" grpId="0" animBg="1"/>
      <p:bldP spid="1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7D76-522D-4E48-97A4-9C70E130F3F0}"/>
              </a:ext>
            </a:extLst>
          </p:cNvPr>
          <p:cNvSpPr>
            <a:spLocks noGrp="1"/>
          </p:cNvSpPr>
          <p:nvPr>
            <p:ph type="title"/>
          </p:nvPr>
        </p:nvSpPr>
        <p:spPr/>
        <p:txBody>
          <a:bodyPr anchor="ctr"/>
          <a:lstStyle/>
          <a:p>
            <a:r>
              <a:rPr lang="en-US"/>
              <a:t>GLOBAL MARKET</a:t>
            </a:r>
          </a:p>
        </p:txBody>
      </p:sp>
      <p:grpSp>
        <p:nvGrpSpPr>
          <p:cNvPr id="301" name="Group 300">
            <a:extLst>
              <a:ext uri="{FF2B5EF4-FFF2-40B4-BE49-F238E27FC236}">
                <a16:creationId xmlns:a16="http://schemas.microsoft.com/office/drawing/2014/main" id="{5B998A7D-3F96-406A-AE79-348D64D40E7B}"/>
              </a:ext>
            </a:extLst>
          </p:cNvPr>
          <p:cNvGrpSpPr/>
          <p:nvPr/>
        </p:nvGrpSpPr>
        <p:grpSpPr>
          <a:xfrm>
            <a:off x="2618979" y="2229752"/>
            <a:ext cx="6094358" cy="3037352"/>
            <a:chOff x="2881313" y="1644650"/>
            <a:chExt cx="6399213" cy="3189288"/>
          </a:xfrm>
          <a:solidFill>
            <a:schemeClr val="bg2">
              <a:lumMod val="75000"/>
            </a:schemeClr>
          </a:solidFill>
        </p:grpSpPr>
        <p:sp>
          <p:nvSpPr>
            <p:cNvPr id="302" name="Freeform 185">
              <a:extLst>
                <a:ext uri="{FF2B5EF4-FFF2-40B4-BE49-F238E27FC236}">
                  <a16:creationId xmlns:a16="http://schemas.microsoft.com/office/drawing/2014/main" id="{4BB9781E-88C4-4974-BFB6-5187FFCC3E35}"/>
                </a:ext>
              </a:extLst>
            </p:cNvPr>
            <p:cNvSpPr>
              <a:spLocks/>
            </p:cNvSpPr>
            <p:nvPr/>
          </p:nvSpPr>
          <p:spPr bwMode="auto">
            <a:xfrm>
              <a:off x="4352926" y="3448050"/>
              <a:ext cx="949325" cy="1385888"/>
            </a:xfrm>
            <a:custGeom>
              <a:avLst/>
              <a:gdLst>
                <a:gd name="T0" fmla="*/ 0 w 1850"/>
                <a:gd name="T1" fmla="*/ 104 h 2702"/>
                <a:gd name="T2" fmla="*/ 24 w 1850"/>
                <a:gd name="T3" fmla="*/ 0 h 2702"/>
                <a:gd name="T4" fmla="*/ 53 w 1850"/>
                <a:gd name="T5" fmla="*/ 11 h 2702"/>
                <a:gd name="T6" fmla="*/ 116 w 1850"/>
                <a:gd name="T7" fmla="*/ 132 h 2702"/>
                <a:gd name="T8" fmla="*/ 255 w 1850"/>
                <a:gd name="T9" fmla="*/ 213 h 2702"/>
                <a:gd name="T10" fmla="*/ 427 w 1850"/>
                <a:gd name="T11" fmla="*/ 201 h 2702"/>
                <a:gd name="T12" fmla="*/ 543 w 1850"/>
                <a:gd name="T13" fmla="*/ 173 h 2702"/>
                <a:gd name="T14" fmla="*/ 715 w 1850"/>
                <a:gd name="T15" fmla="*/ 207 h 2702"/>
                <a:gd name="T16" fmla="*/ 952 w 1850"/>
                <a:gd name="T17" fmla="*/ 248 h 2702"/>
                <a:gd name="T18" fmla="*/ 1205 w 1850"/>
                <a:gd name="T19" fmla="*/ 386 h 2702"/>
                <a:gd name="T20" fmla="*/ 1269 w 1850"/>
                <a:gd name="T21" fmla="*/ 536 h 2702"/>
                <a:gd name="T22" fmla="*/ 1470 w 1850"/>
                <a:gd name="T23" fmla="*/ 645 h 2702"/>
                <a:gd name="T24" fmla="*/ 1724 w 1850"/>
                <a:gd name="T25" fmla="*/ 737 h 2702"/>
                <a:gd name="T26" fmla="*/ 1799 w 1850"/>
                <a:gd name="T27" fmla="*/ 910 h 2702"/>
                <a:gd name="T28" fmla="*/ 1632 w 1850"/>
                <a:gd name="T29" fmla="*/ 1210 h 2702"/>
                <a:gd name="T30" fmla="*/ 1482 w 1850"/>
                <a:gd name="T31" fmla="*/ 1434 h 2702"/>
                <a:gd name="T32" fmla="*/ 1338 w 1850"/>
                <a:gd name="T33" fmla="*/ 1555 h 2702"/>
                <a:gd name="T34" fmla="*/ 1263 w 1850"/>
                <a:gd name="T35" fmla="*/ 1682 h 2702"/>
                <a:gd name="T36" fmla="*/ 1130 w 1850"/>
                <a:gd name="T37" fmla="*/ 1872 h 2702"/>
                <a:gd name="T38" fmla="*/ 1004 w 1850"/>
                <a:gd name="T39" fmla="*/ 1855 h 2702"/>
                <a:gd name="T40" fmla="*/ 1009 w 1850"/>
                <a:gd name="T41" fmla="*/ 2005 h 2702"/>
                <a:gd name="T42" fmla="*/ 825 w 1850"/>
                <a:gd name="T43" fmla="*/ 2114 h 2702"/>
                <a:gd name="T44" fmla="*/ 790 w 1850"/>
                <a:gd name="T45" fmla="*/ 2160 h 2702"/>
                <a:gd name="T46" fmla="*/ 727 w 1850"/>
                <a:gd name="T47" fmla="*/ 2281 h 2702"/>
                <a:gd name="T48" fmla="*/ 744 w 1850"/>
                <a:gd name="T49" fmla="*/ 2443 h 2702"/>
                <a:gd name="T50" fmla="*/ 629 w 1850"/>
                <a:gd name="T51" fmla="*/ 2621 h 2702"/>
                <a:gd name="T52" fmla="*/ 571 w 1850"/>
                <a:gd name="T53" fmla="*/ 2650 h 2702"/>
                <a:gd name="T54" fmla="*/ 439 w 1850"/>
                <a:gd name="T55" fmla="*/ 2391 h 2702"/>
                <a:gd name="T56" fmla="*/ 479 w 1850"/>
                <a:gd name="T57" fmla="*/ 2281 h 2702"/>
                <a:gd name="T58" fmla="*/ 473 w 1850"/>
                <a:gd name="T59" fmla="*/ 2074 h 2702"/>
                <a:gd name="T60" fmla="*/ 502 w 1850"/>
                <a:gd name="T61" fmla="*/ 1849 h 2702"/>
                <a:gd name="T62" fmla="*/ 525 w 1850"/>
                <a:gd name="T63" fmla="*/ 1602 h 2702"/>
                <a:gd name="T64" fmla="*/ 600 w 1850"/>
                <a:gd name="T65" fmla="*/ 1446 h 2702"/>
                <a:gd name="T66" fmla="*/ 566 w 1850"/>
                <a:gd name="T67" fmla="*/ 1273 h 2702"/>
                <a:gd name="T68" fmla="*/ 410 w 1850"/>
                <a:gd name="T69" fmla="*/ 1141 h 2702"/>
                <a:gd name="T70" fmla="*/ 358 w 1850"/>
                <a:gd name="T71" fmla="*/ 1025 h 2702"/>
                <a:gd name="T72" fmla="*/ 197 w 1850"/>
                <a:gd name="T73" fmla="*/ 812 h 2702"/>
                <a:gd name="T74" fmla="*/ 220 w 1850"/>
                <a:gd name="T75" fmla="*/ 593 h 2702"/>
                <a:gd name="T76" fmla="*/ 318 w 1850"/>
                <a:gd name="T77" fmla="*/ 461 h 2702"/>
                <a:gd name="T78" fmla="*/ 318 w 1850"/>
                <a:gd name="T79" fmla="*/ 328 h 2702"/>
                <a:gd name="T80" fmla="*/ 122 w 1850"/>
                <a:gd name="T81" fmla="*/ 282 h 2702"/>
                <a:gd name="T82" fmla="*/ 0 w 1850"/>
                <a:gd name="T83" fmla="*/ 104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0" h="2702">
                  <a:moveTo>
                    <a:pt x="0" y="104"/>
                  </a:moveTo>
                  <a:cubicBezTo>
                    <a:pt x="9" y="65"/>
                    <a:pt x="15" y="30"/>
                    <a:pt x="24" y="0"/>
                  </a:cubicBezTo>
                  <a:cubicBezTo>
                    <a:pt x="31" y="7"/>
                    <a:pt x="40" y="11"/>
                    <a:pt x="53" y="11"/>
                  </a:cubicBezTo>
                  <a:cubicBezTo>
                    <a:pt x="139" y="11"/>
                    <a:pt x="82" y="75"/>
                    <a:pt x="116" y="132"/>
                  </a:cubicBezTo>
                  <a:cubicBezTo>
                    <a:pt x="151" y="190"/>
                    <a:pt x="208" y="230"/>
                    <a:pt x="255" y="213"/>
                  </a:cubicBezTo>
                  <a:cubicBezTo>
                    <a:pt x="301" y="196"/>
                    <a:pt x="381" y="230"/>
                    <a:pt x="427" y="201"/>
                  </a:cubicBezTo>
                  <a:cubicBezTo>
                    <a:pt x="473" y="173"/>
                    <a:pt x="520" y="115"/>
                    <a:pt x="543" y="173"/>
                  </a:cubicBezTo>
                  <a:cubicBezTo>
                    <a:pt x="566" y="230"/>
                    <a:pt x="658" y="207"/>
                    <a:pt x="715" y="207"/>
                  </a:cubicBezTo>
                  <a:cubicBezTo>
                    <a:pt x="773" y="207"/>
                    <a:pt x="854" y="190"/>
                    <a:pt x="952" y="248"/>
                  </a:cubicBezTo>
                  <a:cubicBezTo>
                    <a:pt x="1050" y="305"/>
                    <a:pt x="1130" y="386"/>
                    <a:pt x="1205" y="386"/>
                  </a:cubicBezTo>
                  <a:cubicBezTo>
                    <a:pt x="1280" y="386"/>
                    <a:pt x="1269" y="461"/>
                    <a:pt x="1269" y="536"/>
                  </a:cubicBezTo>
                  <a:cubicBezTo>
                    <a:pt x="1269" y="611"/>
                    <a:pt x="1366" y="611"/>
                    <a:pt x="1470" y="645"/>
                  </a:cubicBezTo>
                  <a:cubicBezTo>
                    <a:pt x="1574" y="680"/>
                    <a:pt x="1620" y="674"/>
                    <a:pt x="1724" y="737"/>
                  </a:cubicBezTo>
                  <a:cubicBezTo>
                    <a:pt x="1827" y="801"/>
                    <a:pt x="1850" y="835"/>
                    <a:pt x="1799" y="910"/>
                  </a:cubicBezTo>
                  <a:cubicBezTo>
                    <a:pt x="1747" y="985"/>
                    <a:pt x="1637" y="1100"/>
                    <a:pt x="1632" y="1210"/>
                  </a:cubicBezTo>
                  <a:cubicBezTo>
                    <a:pt x="1626" y="1319"/>
                    <a:pt x="1557" y="1423"/>
                    <a:pt x="1482" y="1434"/>
                  </a:cubicBezTo>
                  <a:cubicBezTo>
                    <a:pt x="1407" y="1446"/>
                    <a:pt x="1338" y="1504"/>
                    <a:pt x="1338" y="1555"/>
                  </a:cubicBezTo>
                  <a:cubicBezTo>
                    <a:pt x="1338" y="1607"/>
                    <a:pt x="1269" y="1584"/>
                    <a:pt x="1263" y="1682"/>
                  </a:cubicBezTo>
                  <a:cubicBezTo>
                    <a:pt x="1257" y="1780"/>
                    <a:pt x="1171" y="1890"/>
                    <a:pt x="1130" y="1872"/>
                  </a:cubicBezTo>
                  <a:cubicBezTo>
                    <a:pt x="1090" y="1855"/>
                    <a:pt x="946" y="1774"/>
                    <a:pt x="1004" y="1855"/>
                  </a:cubicBezTo>
                  <a:cubicBezTo>
                    <a:pt x="1061" y="1936"/>
                    <a:pt x="1073" y="1976"/>
                    <a:pt x="1009" y="2005"/>
                  </a:cubicBezTo>
                  <a:cubicBezTo>
                    <a:pt x="946" y="2034"/>
                    <a:pt x="865" y="2155"/>
                    <a:pt x="825" y="2114"/>
                  </a:cubicBezTo>
                  <a:cubicBezTo>
                    <a:pt x="785" y="2074"/>
                    <a:pt x="790" y="2120"/>
                    <a:pt x="790" y="2160"/>
                  </a:cubicBezTo>
                  <a:cubicBezTo>
                    <a:pt x="790" y="2201"/>
                    <a:pt x="779" y="2281"/>
                    <a:pt x="727" y="2281"/>
                  </a:cubicBezTo>
                  <a:cubicBezTo>
                    <a:pt x="675" y="2281"/>
                    <a:pt x="773" y="2425"/>
                    <a:pt x="744" y="2443"/>
                  </a:cubicBezTo>
                  <a:cubicBezTo>
                    <a:pt x="715" y="2460"/>
                    <a:pt x="629" y="2621"/>
                    <a:pt x="629" y="2621"/>
                  </a:cubicBezTo>
                  <a:cubicBezTo>
                    <a:pt x="629" y="2621"/>
                    <a:pt x="635" y="2702"/>
                    <a:pt x="571" y="2650"/>
                  </a:cubicBezTo>
                  <a:cubicBezTo>
                    <a:pt x="508" y="2598"/>
                    <a:pt x="462" y="2437"/>
                    <a:pt x="439" y="2391"/>
                  </a:cubicBezTo>
                  <a:cubicBezTo>
                    <a:pt x="416" y="2345"/>
                    <a:pt x="445" y="2339"/>
                    <a:pt x="479" y="2281"/>
                  </a:cubicBezTo>
                  <a:cubicBezTo>
                    <a:pt x="514" y="2224"/>
                    <a:pt x="508" y="2178"/>
                    <a:pt x="473" y="2074"/>
                  </a:cubicBezTo>
                  <a:cubicBezTo>
                    <a:pt x="439" y="1970"/>
                    <a:pt x="450" y="1890"/>
                    <a:pt x="502" y="1849"/>
                  </a:cubicBezTo>
                  <a:cubicBezTo>
                    <a:pt x="554" y="1809"/>
                    <a:pt x="525" y="1676"/>
                    <a:pt x="525" y="1602"/>
                  </a:cubicBezTo>
                  <a:cubicBezTo>
                    <a:pt x="525" y="1527"/>
                    <a:pt x="635" y="1509"/>
                    <a:pt x="600" y="1446"/>
                  </a:cubicBezTo>
                  <a:cubicBezTo>
                    <a:pt x="566" y="1383"/>
                    <a:pt x="606" y="1308"/>
                    <a:pt x="566" y="1273"/>
                  </a:cubicBezTo>
                  <a:cubicBezTo>
                    <a:pt x="525" y="1239"/>
                    <a:pt x="473" y="1141"/>
                    <a:pt x="410" y="1141"/>
                  </a:cubicBezTo>
                  <a:cubicBezTo>
                    <a:pt x="347" y="1141"/>
                    <a:pt x="358" y="1077"/>
                    <a:pt x="358" y="1025"/>
                  </a:cubicBezTo>
                  <a:cubicBezTo>
                    <a:pt x="358" y="974"/>
                    <a:pt x="231" y="881"/>
                    <a:pt x="197" y="812"/>
                  </a:cubicBezTo>
                  <a:cubicBezTo>
                    <a:pt x="162" y="743"/>
                    <a:pt x="157" y="622"/>
                    <a:pt x="220" y="593"/>
                  </a:cubicBezTo>
                  <a:cubicBezTo>
                    <a:pt x="283" y="564"/>
                    <a:pt x="255" y="478"/>
                    <a:pt x="318" y="461"/>
                  </a:cubicBezTo>
                  <a:cubicBezTo>
                    <a:pt x="381" y="443"/>
                    <a:pt x="341" y="374"/>
                    <a:pt x="318" y="328"/>
                  </a:cubicBezTo>
                  <a:cubicBezTo>
                    <a:pt x="295" y="282"/>
                    <a:pt x="151" y="328"/>
                    <a:pt x="122" y="282"/>
                  </a:cubicBezTo>
                  <a:cubicBezTo>
                    <a:pt x="94" y="238"/>
                    <a:pt x="88" y="113"/>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3" name="Freeform 186">
              <a:extLst>
                <a:ext uri="{FF2B5EF4-FFF2-40B4-BE49-F238E27FC236}">
                  <a16:creationId xmlns:a16="http://schemas.microsoft.com/office/drawing/2014/main" id="{71A8B4E4-AFD2-4267-8332-60AD61F804D5}"/>
                </a:ext>
              </a:extLst>
            </p:cNvPr>
            <p:cNvSpPr>
              <a:spLocks noEditPoints="1"/>
            </p:cNvSpPr>
            <p:nvPr/>
          </p:nvSpPr>
          <p:spPr bwMode="auto">
            <a:xfrm>
              <a:off x="2881313" y="1644650"/>
              <a:ext cx="2922588" cy="1973263"/>
            </a:xfrm>
            <a:custGeom>
              <a:avLst/>
              <a:gdLst>
                <a:gd name="T0" fmla="*/ 1841 w 5696"/>
                <a:gd name="T1" fmla="*/ 757 h 3847"/>
                <a:gd name="T2" fmla="*/ 1607 w 5696"/>
                <a:gd name="T3" fmla="*/ 2697 h 3847"/>
                <a:gd name="T4" fmla="*/ 466 w 5696"/>
                <a:gd name="T5" fmla="*/ 1821 h 3847"/>
                <a:gd name="T6" fmla="*/ 1215 w 5696"/>
                <a:gd name="T7" fmla="*/ 1164 h 3847"/>
                <a:gd name="T8" fmla="*/ 1953 w 5696"/>
                <a:gd name="T9" fmla="*/ 1147 h 3847"/>
                <a:gd name="T10" fmla="*/ 1910 w 5696"/>
                <a:gd name="T11" fmla="*/ 658 h 3847"/>
                <a:gd name="T12" fmla="*/ 1962 w 5696"/>
                <a:gd name="T13" fmla="*/ 519 h 3847"/>
                <a:gd name="T14" fmla="*/ 2249 w 5696"/>
                <a:gd name="T15" fmla="*/ 727 h 3847"/>
                <a:gd name="T16" fmla="*/ 2249 w 5696"/>
                <a:gd name="T17" fmla="*/ 628 h 3847"/>
                <a:gd name="T18" fmla="*/ 2229 w 5696"/>
                <a:gd name="T19" fmla="*/ 1158 h 3847"/>
                <a:gd name="T20" fmla="*/ 2249 w 5696"/>
                <a:gd name="T21" fmla="*/ 945 h 3847"/>
                <a:gd name="T22" fmla="*/ 2249 w 5696"/>
                <a:gd name="T23" fmla="*/ 519 h 3847"/>
                <a:gd name="T24" fmla="*/ 2360 w 5696"/>
                <a:gd name="T25" fmla="*/ 1100 h 3847"/>
                <a:gd name="T26" fmla="*/ 2423 w 5696"/>
                <a:gd name="T27" fmla="*/ 744 h 3847"/>
                <a:gd name="T28" fmla="*/ 2360 w 5696"/>
                <a:gd name="T29" fmla="*/ 1192 h 3847"/>
                <a:gd name="T30" fmla="*/ 2445 w 5696"/>
                <a:gd name="T31" fmla="*/ 1020 h 3847"/>
                <a:gd name="T32" fmla="*/ 2435 w 5696"/>
                <a:gd name="T33" fmla="*/ 649 h 3847"/>
                <a:gd name="T34" fmla="*/ 2435 w 5696"/>
                <a:gd name="T35" fmla="*/ 461 h 3847"/>
                <a:gd name="T36" fmla="*/ 2523 w 5696"/>
                <a:gd name="T37" fmla="*/ 3296 h 3847"/>
                <a:gd name="T38" fmla="*/ 2644 w 5696"/>
                <a:gd name="T39" fmla="*/ 623 h 3847"/>
                <a:gd name="T40" fmla="*/ 2776 w 5696"/>
                <a:gd name="T41" fmla="*/ 779 h 3847"/>
                <a:gd name="T42" fmla="*/ 2644 w 5696"/>
                <a:gd name="T43" fmla="*/ 438 h 3847"/>
                <a:gd name="T44" fmla="*/ 2667 w 5696"/>
                <a:gd name="T45" fmla="*/ 991 h 3847"/>
                <a:gd name="T46" fmla="*/ 2776 w 5696"/>
                <a:gd name="T47" fmla="*/ 3597 h 3847"/>
                <a:gd name="T48" fmla="*/ 2776 w 5696"/>
                <a:gd name="T49" fmla="*/ 550 h 3847"/>
                <a:gd name="T50" fmla="*/ 2811 w 5696"/>
                <a:gd name="T51" fmla="*/ 945 h 3847"/>
                <a:gd name="T52" fmla="*/ 2944 w 5696"/>
                <a:gd name="T53" fmla="*/ 496 h 3847"/>
                <a:gd name="T54" fmla="*/ 2986 w 5696"/>
                <a:gd name="T55" fmla="*/ 3020 h 3847"/>
                <a:gd name="T56" fmla="*/ 2776 w 5696"/>
                <a:gd name="T57" fmla="*/ 1459 h 3847"/>
                <a:gd name="T58" fmla="*/ 2868 w 5696"/>
                <a:gd name="T59" fmla="*/ 3619 h 3847"/>
                <a:gd name="T60" fmla="*/ 3065 w 5696"/>
                <a:gd name="T61" fmla="*/ 1464 h 3847"/>
                <a:gd name="T62" fmla="*/ 3082 w 5696"/>
                <a:gd name="T63" fmla="*/ 786 h 3847"/>
                <a:gd name="T64" fmla="*/ 3082 w 5696"/>
                <a:gd name="T65" fmla="*/ 291 h 3847"/>
                <a:gd name="T66" fmla="*/ 3048 w 5696"/>
                <a:gd name="T67" fmla="*/ 1953 h 3847"/>
                <a:gd name="T68" fmla="*/ 3082 w 5696"/>
                <a:gd name="T69" fmla="*/ 718 h 3847"/>
                <a:gd name="T70" fmla="*/ 3205 w 5696"/>
                <a:gd name="T71" fmla="*/ 3315 h 3847"/>
                <a:gd name="T72" fmla="*/ 3217 w 5696"/>
                <a:gd name="T73" fmla="*/ 1251 h 3847"/>
                <a:gd name="T74" fmla="*/ 3082 w 5696"/>
                <a:gd name="T75" fmla="*/ 658 h 3847"/>
                <a:gd name="T76" fmla="*/ 3082 w 5696"/>
                <a:gd name="T77" fmla="*/ 3730 h 3847"/>
                <a:gd name="T78" fmla="*/ 3217 w 5696"/>
                <a:gd name="T79" fmla="*/ 861 h 3847"/>
                <a:gd name="T80" fmla="*/ 3217 w 5696"/>
                <a:gd name="T81" fmla="*/ 3315 h 3847"/>
                <a:gd name="T82" fmla="*/ 3295 w 5696"/>
                <a:gd name="T83" fmla="*/ 1141 h 3847"/>
                <a:gd name="T84" fmla="*/ 3217 w 5696"/>
                <a:gd name="T85" fmla="*/ 544 h 3847"/>
                <a:gd name="T86" fmla="*/ 3353 w 5696"/>
                <a:gd name="T87" fmla="*/ 2570 h 3847"/>
                <a:gd name="T88" fmla="*/ 3572 w 5696"/>
                <a:gd name="T89" fmla="*/ 3437 h 3847"/>
                <a:gd name="T90" fmla="*/ 3425 w 5696"/>
                <a:gd name="T91" fmla="*/ 1489 h 3847"/>
                <a:gd name="T92" fmla="*/ 3628 w 5696"/>
                <a:gd name="T93" fmla="*/ 264 h 3847"/>
                <a:gd name="T94" fmla="*/ 3491 w 5696"/>
                <a:gd name="T95" fmla="*/ 1654 h 3847"/>
                <a:gd name="T96" fmla="*/ 3628 w 5696"/>
                <a:gd name="T97" fmla="*/ 1536 h 3847"/>
                <a:gd name="T98" fmla="*/ 3671 w 5696"/>
                <a:gd name="T99" fmla="*/ 1336 h 3847"/>
                <a:gd name="T100" fmla="*/ 3671 w 5696"/>
                <a:gd name="T101" fmla="*/ 117 h 3847"/>
                <a:gd name="T102" fmla="*/ 3671 w 5696"/>
                <a:gd name="T103" fmla="*/ 2127 h 3847"/>
                <a:gd name="T104" fmla="*/ 3671 w 5696"/>
                <a:gd name="T105" fmla="*/ 2395 h 3847"/>
                <a:gd name="T106" fmla="*/ 3671 w 5696"/>
                <a:gd name="T107" fmla="*/ 698 h 3847"/>
                <a:gd name="T108" fmla="*/ 3900 w 5696"/>
                <a:gd name="T109" fmla="*/ 2275 h 3847"/>
                <a:gd name="T110" fmla="*/ 5234 w 5696"/>
                <a:gd name="T111" fmla="*/ 332 h 3847"/>
                <a:gd name="T112" fmla="*/ 4989 w 5696"/>
                <a:gd name="T113" fmla="*/ 1135 h 3847"/>
                <a:gd name="T114" fmla="*/ 3900 w 5696"/>
                <a:gd name="T115" fmla="*/ 173 h 3847"/>
                <a:gd name="T116" fmla="*/ 3900 w 5696"/>
                <a:gd name="T117" fmla="*/ 1989 h 3847"/>
                <a:gd name="T118" fmla="*/ 5234 w 5696"/>
                <a:gd name="T119" fmla="*/ 408 h 3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96" h="3847">
                  <a:moveTo>
                    <a:pt x="1861" y="1080"/>
                  </a:moveTo>
                  <a:cubicBezTo>
                    <a:pt x="1838" y="1090"/>
                    <a:pt x="1842" y="1097"/>
                    <a:pt x="1861" y="1106"/>
                  </a:cubicBezTo>
                  <a:lnTo>
                    <a:pt x="1861" y="1080"/>
                  </a:lnTo>
                  <a:close/>
                  <a:moveTo>
                    <a:pt x="1861" y="827"/>
                  </a:moveTo>
                  <a:cubicBezTo>
                    <a:pt x="1854" y="825"/>
                    <a:pt x="1846" y="824"/>
                    <a:pt x="1838" y="824"/>
                  </a:cubicBezTo>
                  <a:cubicBezTo>
                    <a:pt x="1769" y="824"/>
                    <a:pt x="1728" y="778"/>
                    <a:pt x="1648" y="784"/>
                  </a:cubicBezTo>
                  <a:cubicBezTo>
                    <a:pt x="1550" y="784"/>
                    <a:pt x="1509" y="905"/>
                    <a:pt x="1555" y="962"/>
                  </a:cubicBezTo>
                  <a:cubicBezTo>
                    <a:pt x="1601" y="1020"/>
                    <a:pt x="1769" y="962"/>
                    <a:pt x="1780" y="1020"/>
                  </a:cubicBezTo>
                  <a:cubicBezTo>
                    <a:pt x="1787" y="1053"/>
                    <a:pt x="1834" y="1060"/>
                    <a:pt x="1861" y="1064"/>
                  </a:cubicBezTo>
                  <a:lnTo>
                    <a:pt x="1861" y="827"/>
                  </a:lnTo>
                  <a:close/>
                  <a:moveTo>
                    <a:pt x="1861" y="677"/>
                  </a:moveTo>
                  <a:cubicBezTo>
                    <a:pt x="1841" y="697"/>
                    <a:pt x="1835" y="729"/>
                    <a:pt x="1841" y="757"/>
                  </a:cubicBezTo>
                  <a:cubicBezTo>
                    <a:pt x="1843" y="769"/>
                    <a:pt x="1851" y="775"/>
                    <a:pt x="1861" y="778"/>
                  </a:cubicBezTo>
                  <a:lnTo>
                    <a:pt x="1861" y="677"/>
                  </a:lnTo>
                  <a:close/>
                  <a:moveTo>
                    <a:pt x="1861" y="560"/>
                  </a:moveTo>
                  <a:lnTo>
                    <a:pt x="1861" y="611"/>
                  </a:lnTo>
                  <a:cubicBezTo>
                    <a:pt x="1837" y="631"/>
                    <a:pt x="1796" y="649"/>
                    <a:pt x="1763" y="649"/>
                  </a:cubicBezTo>
                  <a:cubicBezTo>
                    <a:pt x="1690" y="649"/>
                    <a:pt x="1707" y="701"/>
                    <a:pt x="1651" y="701"/>
                  </a:cubicBezTo>
                  <a:cubicBezTo>
                    <a:pt x="1595" y="701"/>
                    <a:pt x="1560" y="632"/>
                    <a:pt x="1647" y="627"/>
                  </a:cubicBezTo>
                  <a:cubicBezTo>
                    <a:pt x="1733" y="623"/>
                    <a:pt x="1737" y="563"/>
                    <a:pt x="1837" y="558"/>
                  </a:cubicBezTo>
                  <a:cubicBezTo>
                    <a:pt x="1847" y="558"/>
                    <a:pt x="1855" y="559"/>
                    <a:pt x="1861" y="560"/>
                  </a:cubicBezTo>
                  <a:close/>
                  <a:moveTo>
                    <a:pt x="1861" y="2988"/>
                  </a:moveTo>
                  <a:cubicBezTo>
                    <a:pt x="1852" y="2971"/>
                    <a:pt x="1844" y="2953"/>
                    <a:pt x="1838" y="2933"/>
                  </a:cubicBezTo>
                  <a:cubicBezTo>
                    <a:pt x="1815" y="2858"/>
                    <a:pt x="1653" y="2777"/>
                    <a:pt x="1607" y="2697"/>
                  </a:cubicBezTo>
                  <a:cubicBezTo>
                    <a:pt x="1561" y="2616"/>
                    <a:pt x="1561" y="2449"/>
                    <a:pt x="1596" y="2432"/>
                  </a:cubicBezTo>
                  <a:cubicBezTo>
                    <a:pt x="1630" y="2414"/>
                    <a:pt x="1619" y="2374"/>
                    <a:pt x="1596" y="2311"/>
                  </a:cubicBezTo>
                  <a:cubicBezTo>
                    <a:pt x="1573" y="2247"/>
                    <a:pt x="1578" y="2236"/>
                    <a:pt x="1648" y="2270"/>
                  </a:cubicBezTo>
                  <a:cubicBezTo>
                    <a:pt x="1717" y="2305"/>
                    <a:pt x="1682" y="2201"/>
                    <a:pt x="1596" y="2167"/>
                  </a:cubicBezTo>
                  <a:cubicBezTo>
                    <a:pt x="1509" y="2132"/>
                    <a:pt x="1417" y="2051"/>
                    <a:pt x="1429" y="1994"/>
                  </a:cubicBezTo>
                  <a:cubicBezTo>
                    <a:pt x="1440" y="1936"/>
                    <a:pt x="1388" y="1942"/>
                    <a:pt x="1342" y="1902"/>
                  </a:cubicBezTo>
                  <a:cubicBezTo>
                    <a:pt x="1296" y="1861"/>
                    <a:pt x="1290" y="1746"/>
                    <a:pt x="1221" y="1752"/>
                  </a:cubicBezTo>
                  <a:cubicBezTo>
                    <a:pt x="1152" y="1758"/>
                    <a:pt x="1100" y="1711"/>
                    <a:pt x="1054" y="1700"/>
                  </a:cubicBezTo>
                  <a:cubicBezTo>
                    <a:pt x="1008" y="1688"/>
                    <a:pt x="899" y="1665"/>
                    <a:pt x="847" y="1677"/>
                  </a:cubicBezTo>
                  <a:cubicBezTo>
                    <a:pt x="795" y="1688"/>
                    <a:pt x="737" y="1648"/>
                    <a:pt x="708" y="1694"/>
                  </a:cubicBezTo>
                  <a:cubicBezTo>
                    <a:pt x="680" y="1740"/>
                    <a:pt x="645" y="1654"/>
                    <a:pt x="599" y="1683"/>
                  </a:cubicBezTo>
                  <a:cubicBezTo>
                    <a:pt x="553" y="1711"/>
                    <a:pt x="518" y="1804"/>
                    <a:pt x="466" y="1821"/>
                  </a:cubicBezTo>
                  <a:cubicBezTo>
                    <a:pt x="415" y="1838"/>
                    <a:pt x="311" y="1925"/>
                    <a:pt x="271" y="1959"/>
                  </a:cubicBezTo>
                  <a:cubicBezTo>
                    <a:pt x="230" y="1994"/>
                    <a:pt x="224" y="1919"/>
                    <a:pt x="299" y="1861"/>
                  </a:cubicBezTo>
                  <a:cubicBezTo>
                    <a:pt x="374" y="1804"/>
                    <a:pt x="478" y="1717"/>
                    <a:pt x="363" y="1717"/>
                  </a:cubicBezTo>
                  <a:cubicBezTo>
                    <a:pt x="248" y="1717"/>
                    <a:pt x="294" y="1665"/>
                    <a:pt x="201" y="1660"/>
                  </a:cubicBezTo>
                  <a:cubicBezTo>
                    <a:pt x="109" y="1654"/>
                    <a:pt x="132" y="1533"/>
                    <a:pt x="190" y="1498"/>
                  </a:cubicBezTo>
                  <a:cubicBezTo>
                    <a:pt x="248" y="1464"/>
                    <a:pt x="334" y="1406"/>
                    <a:pt x="253" y="1406"/>
                  </a:cubicBezTo>
                  <a:cubicBezTo>
                    <a:pt x="173" y="1406"/>
                    <a:pt x="0" y="1331"/>
                    <a:pt x="115" y="1320"/>
                  </a:cubicBezTo>
                  <a:cubicBezTo>
                    <a:pt x="230" y="1308"/>
                    <a:pt x="242" y="1314"/>
                    <a:pt x="207" y="1251"/>
                  </a:cubicBezTo>
                  <a:cubicBezTo>
                    <a:pt x="173" y="1187"/>
                    <a:pt x="40" y="1153"/>
                    <a:pt x="161" y="1135"/>
                  </a:cubicBezTo>
                  <a:cubicBezTo>
                    <a:pt x="282" y="1118"/>
                    <a:pt x="334" y="1009"/>
                    <a:pt x="438" y="1009"/>
                  </a:cubicBezTo>
                  <a:cubicBezTo>
                    <a:pt x="541" y="1009"/>
                    <a:pt x="720" y="1060"/>
                    <a:pt x="887" y="1072"/>
                  </a:cubicBezTo>
                  <a:cubicBezTo>
                    <a:pt x="1054" y="1083"/>
                    <a:pt x="1215" y="1216"/>
                    <a:pt x="1215" y="1164"/>
                  </a:cubicBezTo>
                  <a:cubicBezTo>
                    <a:pt x="1215" y="1112"/>
                    <a:pt x="1238" y="1089"/>
                    <a:pt x="1354" y="1089"/>
                  </a:cubicBezTo>
                  <a:cubicBezTo>
                    <a:pt x="1469" y="1089"/>
                    <a:pt x="1440" y="1009"/>
                    <a:pt x="1527" y="1066"/>
                  </a:cubicBezTo>
                  <a:cubicBezTo>
                    <a:pt x="1613" y="1124"/>
                    <a:pt x="1567" y="1101"/>
                    <a:pt x="1665" y="1101"/>
                  </a:cubicBezTo>
                  <a:cubicBezTo>
                    <a:pt x="1763" y="1101"/>
                    <a:pt x="1728" y="1164"/>
                    <a:pt x="1803" y="1164"/>
                  </a:cubicBezTo>
                  <a:cubicBezTo>
                    <a:pt x="1825" y="1164"/>
                    <a:pt x="1844" y="1162"/>
                    <a:pt x="1861" y="1161"/>
                  </a:cubicBezTo>
                  <a:lnTo>
                    <a:pt x="1861" y="2988"/>
                  </a:lnTo>
                  <a:close/>
                  <a:moveTo>
                    <a:pt x="1861" y="611"/>
                  </a:moveTo>
                  <a:lnTo>
                    <a:pt x="1861" y="560"/>
                  </a:lnTo>
                  <a:cubicBezTo>
                    <a:pt x="1896" y="567"/>
                    <a:pt x="1887" y="590"/>
                    <a:pt x="1861" y="611"/>
                  </a:cubicBezTo>
                  <a:close/>
                  <a:moveTo>
                    <a:pt x="1962" y="866"/>
                  </a:moveTo>
                  <a:lnTo>
                    <a:pt x="1962" y="1151"/>
                  </a:lnTo>
                  <a:cubicBezTo>
                    <a:pt x="1959" y="1150"/>
                    <a:pt x="1956" y="1148"/>
                    <a:pt x="1953" y="1147"/>
                  </a:cubicBezTo>
                  <a:cubicBezTo>
                    <a:pt x="1916" y="1127"/>
                    <a:pt x="1881" y="1116"/>
                    <a:pt x="1861" y="1106"/>
                  </a:cubicBezTo>
                  <a:lnTo>
                    <a:pt x="1861" y="1080"/>
                  </a:lnTo>
                  <a:cubicBezTo>
                    <a:pt x="1863" y="1079"/>
                    <a:pt x="1865" y="1078"/>
                    <a:pt x="1867" y="1078"/>
                  </a:cubicBezTo>
                  <a:cubicBezTo>
                    <a:pt x="1891" y="1068"/>
                    <a:pt x="1881" y="1066"/>
                    <a:pt x="1861" y="1064"/>
                  </a:cubicBezTo>
                  <a:lnTo>
                    <a:pt x="1861" y="827"/>
                  </a:lnTo>
                  <a:cubicBezTo>
                    <a:pt x="1895" y="833"/>
                    <a:pt x="1928" y="851"/>
                    <a:pt x="1962" y="866"/>
                  </a:cubicBezTo>
                  <a:close/>
                  <a:moveTo>
                    <a:pt x="1962" y="671"/>
                  </a:moveTo>
                  <a:lnTo>
                    <a:pt x="1962" y="800"/>
                  </a:lnTo>
                  <a:cubicBezTo>
                    <a:pt x="1939" y="810"/>
                    <a:pt x="1921" y="812"/>
                    <a:pt x="1923" y="796"/>
                  </a:cubicBezTo>
                  <a:cubicBezTo>
                    <a:pt x="1926" y="774"/>
                    <a:pt x="1887" y="786"/>
                    <a:pt x="1861" y="778"/>
                  </a:cubicBezTo>
                  <a:lnTo>
                    <a:pt x="1861" y="677"/>
                  </a:lnTo>
                  <a:cubicBezTo>
                    <a:pt x="1873" y="667"/>
                    <a:pt x="1889" y="659"/>
                    <a:pt x="1910" y="658"/>
                  </a:cubicBezTo>
                  <a:cubicBezTo>
                    <a:pt x="1927" y="656"/>
                    <a:pt x="1945" y="663"/>
                    <a:pt x="1962" y="671"/>
                  </a:cubicBezTo>
                  <a:moveTo>
                    <a:pt x="1962" y="481"/>
                  </a:moveTo>
                  <a:lnTo>
                    <a:pt x="1962" y="519"/>
                  </a:lnTo>
                  <a:cubicBezTo>
                    <a:pt x="1956" y="505"/>
                    <a:pt x="1956" y="491"/>
                    <a:pt x="1962" y="481"/>
                  </a:cubicBezTo>
                  <a:close/>
                  <a:moveTo>
                    <a:pt x="1962" y="3134"/>
                  </a:moveTo>
                  <a:lnTo>
                    <a:pt x="1959" y="3129"/>
                  </a:lnTo>
                  <a:cubicBezTo>
                    <a:pt x="1925" y="3078"/>
                    <a:pt x="1888" y="3037"/>
                    <a:pt x="1861" y="2988"/>
                  </a:cubicBezTo>
                  <a:lnTo>
                    <a:pt x="1861" y="1161"/>
                  </a:lnTo>
                  <a:cubicBezTo>
                    <a:pt x="1903" y="1157"/>
                    <a:pt x="1929" y="1156"/>
                    <a:pt x="1941" y="1193"/>
                  </a:cubicBezTo>
                  <a:cubicBezTo>
                    <a:pt x="1946" y="1207"/>
                    <a:pt x="1953" y="1215"/>
                    <a:pt x="1962" y="1220"/>
                  </a:cubicBezTo>
                  <a:lnTo>
                    <a:pt x="1962" y="3134"/>
                  </a:lnTo>
                  <a:close/>
                  <a:moveTo>
                    <a:pt x="1962" y="519"/>
                  </a:moveTo>
                  <a:lnTo>
                    <a:pt x="1962" y="481"/>
                  </a:lnTo>
                  <a:cubicBezTo>
                    <a:pt x="1970" y="468"/>
                    <a:pt x="1988" y="461"/>
                    <a:pt x="2019" y="463"/>
                  </a:cubicBezTo>
                  <a:cubicBezTo>
                    <a:pt x="2083" y="463"/>
                    <a:pt x="2129" y="573"/>
                    <a:pt x="2046" y="573"/>
                  </a:cubicBezTo>
                  <a:cubicBezTo>
                    <a:pt x="2007" y="573"/>
                    <a:pt x="1974" y="546"/>
                    <a:pt x="1962" y="519"/>
                  </a:cubicBezTo>
                  <a:close/>
                  <a:moveTo>
                    <a:pt x="2249" y="945"/>
                  </a:moveTo>
                  <a:cubicBezTo>
                    <a:pt x="2248" y="943"/>
                    <a:pt x="2247" y="941"/>
                    <a:pt x="2247" y="939"/>
                  </a:cubicBezTo>
                  <a:cubicBezTo>
                    <a:pt x="2218" y="853"/>
                    <a:pt x="2132" y="888"/>
                    <a:pt x="2051" y="888"/>
                  </a:cubicBezTo>
                  <a:cubicBezTo>
                    <a:pt x="2019" y="888"/>
                    <a:pt x="1990" y="878"/>
                    <a:pt x="1962" y="866"/>
                  </a:cubicBezTo>
                  <a:lnTo>
                    <a:pt x="1962" y="1151"/>
                  </a:lnTo>
                  <a:cubicBezTo>
                    <a:pt x="2036" y="1180"/>
                    <a:pt x="2161" y="1112"/>
                    <a:pt x="2249" y="1112"/>
                  </a:cubicBezTo>
                  <a:lnTo>
                    <a:pt x="2249" y="945"/>
                  </a:lnTo>
                  <a:close/>
                  <a:moveTo>
                    <a:pt x="2249" y="727"/>
                  </a:moveTo>
                  <a:cubicBezTo>
                    <a:pt x="2247" y="727"/>
                    <a:pt x="2244" y="727"/>
                    <a:pt x="2242" y="727"/>
                  </a:cubicBezTo>
                  <a:cubicBezTo>
                    <a:pt x="2169" y="727"/>
                    <a:pt x="2169" y="632"/>
                    <a:pt x="2113" y="632"/>
                  </a:cubicBezTo>
                  <a:cubicBezTo>
                    <a:pt x="2065" y="627"/>
                    <a:pt x="2074" y="645"/>
                    <a:pt x="2057" y="692"/>
                  </a:cubicBezTo>
                  <a:cubicBezTo>
                    <a:pt x="2044" y="726"/>
                    <a:pt x="2005" y="692"/>
                    <a:pt x="1962" y="671"/>
                  </a:cubicBezTo>
                  <a:lnTo>
                    <a:pt x="1962" y="800"/>
                  </a:lnTo>
                  <a:cubicBezTo>
                    <a:pt x="1983" y="791"/>
                    <a:pt x="2008" y="775"/>
                    <a:pt x="2026" y="761"/>
                  </a:cubicBezTo>
                  <a:cubicBezTo>
                    <a:pt x="2065" y="731"/>
                    <a:pt x="2113" y="753"/>
                    <a:pt x="2203" y="757"/>
                  </a:cubicBezTo>
                  <a:cubicBezTo>
                    <a:pt x="2221" y="758"/>
                    <a:pt x="2236" y="757"/>
                    <a:pt x="2249" y="755"/>
                  </a:cubicBezTo>
                  <a:lnTo>
                    <a:pt x="2249" y="727"/>
                  </a:lnTo>
                  <a:close/>
                  <a:moveTo>
                    <a:pt x="2249" y="628"/>
                  </a:moveTo>
                  <a:lnTo>
                    <a:pt x="2249" y="672"/>
                  </a:lnTo>
                  <a:cubicBezTo>
                    <a:pt x="2207" y="663"/>
                    <a:pt x="2191" y="631"/>
                    <a:pt x="2249" y="628"/>
                  </a:cubicBezTo>
                  <a:close/>
                  <a:moveTo>
                    <a:pt x="2249" y="427"/>
                  </a:moveTo>
                  <a:lnTo>
                    <a:pt x="2249" y="519"/>
                  </a:lnTo>
                  <a:cubicBezTo>
                    <a:pt x="2209" y="476"/>
                    <a:pt x="2191" y="411"/>
                    <a:pt x="2235" y="427"/>
                  </a:cubicBezTo>
                  <a:cubicBezTo>
                    <a:pt x="2240" y="427"/>
                    <a:pt x="2244" y="427"/>
                    <a:pt x="2249" y="427"/>
                  </a:cubicBezTo>
                  <a:close/>
                  <a:moveTo>
                    <a:pt x="2249" y="3318"/>
                  </a:moveTo>
                  <a:cubicBezTo>
                    <a:pt x="2239" y="3288"/>
                    <a:pt x="2228" y="3262"/>
                    <a:pt x="2212" y="3250"/>
                  </a:cubicBezTo>
                  <a:cubicBezTo>
                    <a:pt x="2166" y="3215"/>
                    <a:pt x="2011" y="3071"/>
                    <a:pt x="2045" y="3123"/>
                  </a:cubicBezTo>
                  <a:cubicBezTo>
                    <a:pt x="2080" y="3175"/>
                    <a:pt x="2120" y="3238"/>
                    <a:pt x="2080" y="3250"/>
                  </a:cubicBezTo>
                  <a:cubicBezTo>
                    <a:pt x="2040" y="3261"/>
                    <a:pt x="2007" y="3201"/>
                    <a:pt x="1962" y="3134"/>
                  </a:cubicBezTo>
                  <a:lnTo>
                    <a:pt x="1962" y="1220"/>
                  </a:lnTo>
                  <a:cubicBezTo>
                    <a:pt x="1988" y="1233"/>
                    <a:pt x="2029" y="1222"/>
                    <a:pt x="2080" y="1239"/>
                  </a:cubicBezTo>
                  <a:cubicBezTo>
                    <a:pt x="2149" y="1262"/>
                    <a:pt x="2137" y="1158"/>
                    <a:pt x="2229" y="1158"/>
                  </a:cubicBezTo>
                  <a:cubicBezTo>
                    <a:pt x="2236" y="1158"/>
                    <a:pt x="2243" y="1159"/>
                    <a:pt x="2249" y="1159"/>
                  </a:cubicBezTo>
                  <a:lnTo>
                    <a:pt x="2249" y="3318"/>
                  </a:lnTo>
                  <a:close/>
                  <a:moveTo>
                    <a:pt x="2249" y="672"/>
                  </a:moveTo>
                  <a:lnTo>
                    <a:pt x="2249" y="628"/>
                  </a:lnTo>
                  <a:cubicBezTo>
                    <a:pt x="2252" y="628"/>
                    <a:pt x="2256" y="627"/>
                    <a:pt x="2259" y="627"/>
                  </a:cubicBezTo>
                  <a:cubicBezTo>
                    <a:pt x="2320" y="627"/>
                    <a:pt x="2333" y="675"/>
                    <a:pt x="2272" y="675"/>
                  </a:cubicBezTo>
                  <a:cubicBezTo>
                    <a:pt x="2264" y="675"/>
                    <a:pt x="2256" y="674"/>
                    <a:pt x="2249" y="672"/>
                  </a:cubicBezTo>
                  <a:close/>
                  <a:moveTo>
                    <a:pt x="2249" y="755"/>
                  </a:moveTo>
                  <a:lnTo>
                    <a:pt x="2249" y="727"/>
                  </a:lnTo>
                  <a:cubicBezTo>
                    <a:pt x="2301" y="728"/>
                    <a:pt x="2297" y="749"/>
                    <a:pt x="2249" y="755"/>
                  </a:cubicBezTo>
                  <a:close/>
                  <a:moveTo>
                    <a:pt x="2360" y="1076"/>
                  </a:moveTo>
                  <a:cubicBezTo>
                    <a:pt x="2319" y="1067"/>
                    <a:pt x="2275" y="1020"/>
                    <a:pt x="2249" y="945"/>
                  </a:cubicBezTo>
                  <a:lnTo>
                    <a:pt x="2249" y="1112"/>
                  </a:lnTo>
                  <a:cubicBezTo>
                    <a:pt x="2252" y="1112"/>
                    <a:pt x="2255" y="1112"/>
                    <a:pt x="2258" y="1112"/>
                  </a:cubicBezTo>
                  <a:cubicBezTo>
                    <a:pt x="2299" y="1115"/>
                    <a:pt x="2336" y="1108"/>
                    <a:pt x="2360" y="1100"/>
                  </a:cubicBezTo>
                  <a:lnTo>
                    <a:pt x="2360" y="1076"/>
                  </a:lnTo>
                  <a:close/>
                  <a:moveTo>
                    <a:pt x="2360" y="916"/>
                  </a:moveTo>
                  <a:lnTo>
                    <a:pt x="2360" y="978"/>
                  </a:lnTo>
                  <a:cubicBezTo>
                    <a:pt x="2331" y="950"/>
                    <a:pt x="2318" y="917"/>
                    <a:pt x="2350" y="917"/>
                  </a:cubicBezTo>
                  <a:cubicBezTo>
                    <a:pt x="2353" y="917"/>
                    <a:pt x="2357" y="917"/>
                    <a:pt x="2360" y="916"/>
                  </a:cubicBezTo>
                  <a:close/>
                  <a:moveTo>
                    <a:pt x="2360" y="444"/>
                  </a:moveTo>
                  <a:lnTo>
                    <a:pt x="2360" y="554"/>
                  </a:lnTo>
                  <a:cubicBezTo>
                    <a:pt x="2344" y="555"/>
                    <a:pt x="2328" y="555"/>
                    <a:pt x="2310" y="553"/>
                  </a:cubicBezTo>
                  <a:cubicBezTo>
                    <a:pt x="2288" y="552"/>
                    <a:pt x="2266" y="537"/>
                    <a:pt x="2249" y="519"/>
                  </a:cubicBezTo>
                  <a:lnTo>
                    <a:pt x="2249" y="427"/>
                  </a:lnTo>
                  <a:cubicBezTo>
                    <a:pt x="2290" y="428"/>
                    <a:pt x="2326" y="436"/>
                    <a:pt x="2360" y="444"/>
                  </a:cubicBezTo>
                  <a:close/>
                  <a:moveTo>
                    <a:pt x="2360" y="3446"/>
                  </a:moveTo>
                  <a:cubicBezTo>
                    <a:pt x="2349" y="3443"/>
                    <a:pt x="2338" y="3441"/>
                    <a:pt x="2327" y="3440"/>
                  </a:cubicBezTo>
                  <a:cubicBezTo>
                    <a:pt x="2283" y="3436"/>
                    <a:pt x="2267" y="3372"/>
                    <a:pt x="2249" y="3318"/>
                  </a:cubicBezTo>
                  <a:lnTo>
                    <a:pt x="2249" y="1159"/>
                  </a:lnTo>
                  <a:cubicBezTo>
                    <a:pt x="2293" y="1163"/>
                    <a:pt x="2321" y="1179"/>
                    <a:pt x="2360" y="1192"/>
                  </a:cubicBezTo>
                  <a:lnTo>
                    <a:pt x="2360" y="3446"/>
                  </a:lnTo>
                  <a:close/>
                  <a:moveTo>
                    <a:pt x="2360" y="1100"/>
                  </a:moveTo>
                  <a:lnTo>
                    <a:pt x="2360" y="1076"/>
                  </a:lnTo>
                  <a:cubicBezTo>
                    <a:pt x="2364" y="1077"/>
                    <a:pt x="2369" y="1078"/>
                    <a:pt x="2374" y="1078"/>
                  </a:cubicBezTo>
                  <a:cubicBezTo>
                    <a:pt x="2399" y="1078"/>
                    <a:pt x="2389" y="1090"/>
                    <a:pt x="2360" y="1100"/>
                  </a:cubicBezTo>
                  <a:close/>
                  <a:moveTo>
                    <a:pt x="2435" y="1104"/>
                  </a:moveTo>
                  <a:lnTo>
                    <a:pt x="2435" y="1148"/>
                  </a:lnTo>
                  <a:cubicBezTo>
                    <a:pt x="2417" y="1132"/>
                    <a:pt x="2415" y="1114"/>
                    <a:pt x="2435" y="1104"/>
                  </a:cubicBezTo>
                  <a:close/>
                  <a:moveTo>
                    <a:pt x="2435" y="823"/>
                  </a:moveTo>
                  <a:lnTo>
                    <a:pt x="2435" y="1019"/>
                  </a:lnTo>
                  <a:cubicBezTo>
                    <a:pt x="2408" y="1016"/>
                    <a:pt x="2380" y="998"/>
                    <a:pt x="2360" y="978"/>
                  </a:cubicBezTo>
                  <a:lnTo>
                    <a:pt x="2360" y="916"/>
                  </a:lnTo>
                  <a:cubicBezTo>
                    <a:pt x="2411" y="915"/>
                    <a:pt x="2443" y="898"/>
                    <a:pt x="2415" y="878"/>
                  </a:cubicBezTo>
                  <a:cubicBezTo>
                    <a:pt x="2390" y="860"/>
                    <a:pt x="2401" y="836"/>
                    <a:pt x="2435" y="823"/>
                  </a:cubicBezTo>
                  <a:close/>
                  <a:moveTo>
                    <a:pt x="2435" y="649"/>
                  </a:moveTo>
                  <a:lnTo>
                    <a:pt x="2435" y="745"/>
                  </a:lnTo>
                  <a:cubicBezTo>
                    <a:pt x="2431" y="745"/>
                    <a:pt x="2427" y="744"/>
                    <a:pt x="2423" y="744"/>
                  </a:cubicBezTo>
                  <a:cubicBezTo>
                    <a:pt x="2359" y="740"/>
                    <a:pt x="2363" y="642"/>
                    <a:pt x="2435" y="649"/>
                  </a:cubicBezTo>
                  <a:close/>
                  <a:moveTo>
                    <a:pt x="2435" y="461"/>
                  </a:moveTo>
                  <a:lnTo>
                    <a:pt x="2435" y="553"/>
                  </a:lnTo>
                  <a:cubicBezTo>
                    <a:pt x="2409" y="552"/>
                    <a:pt x="2385" y="554"/>
                    <a:pt x="2360" y="554"/>
                  </a:cubicBezTo>
                  <a:lnTo>
                    <a:pt x="2360" y="444"/>
                  </a:lnTo>
                  <a:cubicBezTo>
                    <a:pt x="2385" y="450"/>
                    <a:pt x="2410" y="456"/>
                    <a:pt x="2435" y="461"/>
                  </a:cubicBezTo>
                  <a:close/>
                  <a:moveTo>
                    <a:pt x="2435" y="335"/>
                  </a:moveTo>
                  <a:lnTo>
                    <a:pt x="2435" y="370"/>
                  </a:lnTo>
                  <a:cubicBezTo>
                    <a:pt x="2424" y="357"/>
                    <a:pt x="2422" y="343"/>
                    <a:pt x="2435" y="335"/>
                  </a:cubicBezTo>
                  <a:close/>
                  <a:moveTo>
                    <a:pt x="2435" y="3475"/>
                  </a:moveTo>
                  <a:cubicBezTo>
                    <a:pt x="2408" y="3464"/>
                    <a:pt x="2383" y="3453"/>
                    <a:pt x="2360" y="3446"/>
                  </a:cubicBezTo>
                  <a:lnTo>
                    <a:pt x="2360" y="1192"/>
                  </a:lnTo>
                  <a:cubicBezTo>
                    <a:pt x="2381" y="1199"/>
                    <a:pt x="2404" y="1205"/>
                    <a:pt x="2435" y="1208"/>
                  </a:cubicBezTo>
                  <a:lnTo>
                    <a:pt x="2435" y="3475"/>
                  </a:lnTo>
                  <a:close/>
                  <a:moveTo>
                    <a:pt x="2435" y="370"/>
                  </a:moveTo>
                  <a:lnTo>
                    <a:pt x="2435" y="335"/>
                  </a:lnTo>
                  <a:cubicBezTo>
                    <a:pt x="2441" y="331"/>
                    <a:pt x="2451" y="329"/>
                    <a:pt x="2466" y="329"/>
                  </a:cubicBezTo>
                  <a:cubicBezTo>
                    <a:pt x="2529" y="323"/>
                    <a:pt x="2569" y="404"/>
                    <a:pt x="2506" y="404"/>
                  </a:cubicBezTo>
                  <a:cubicBezTo>
                    <a:pt x="2477" y="404"/>
                    <a:pt x="2449" y="388"/>
                    <a:pt x="2435" y="370"/>
                  </a:cubicBezTo>
                  <a:close/>
                  <a:moveTo>
                    <a:pt x="2435" y="1019"/>
                  </a:moveTo>
                  <a:lnTo>
                    <a:pt x="2435" y="823"/>
                  </a:lnTo>
                  <a:cubicBezTo>
                    <a:pt x="2442" y="821"/>
                    <a:pt x="2449" y="819"/>
                    <a:pt x="2458" y="817"/>
                  </a:cubicBezTo>
                  <a:cubicBezTo>
                    <a:pt x="2523" y="817"/>
                    <a:pt x="2492" y="938"/>
                    <a:pt x="2527" y="934"/>
                  </a:cubicBezTo>
                  <a:cubicBezTo>
                    <a:pt x="2562" y="930"/>
                    <a:pt x="2514" y="1020"/>
                    <a:pt x="2445" y="1020"/>
                  </a:cubicBezTo>
                  <a:cubicBezTo>
                    <a:pt x="2442" y="1020"/>
                    <a:pt x="2438" y="1020"/>
                    <a:pt x="2435" y="1019"/>
                  </a:cubicBezTo>
                  <a:close/>
                  <a:moveTo>
                    <a:pt x="2563" y="1132"/>
                  </a:moveTo>
                  <a:lnTo>
                    <a:pt x="2563" y="1172"/>
                  </a:lnTo>
                  <a:cubicBezTo>
                    <a:pt x="2556" y="1174"/>
                    <a:pt x="2545" y="1175"/>
                    <a:pt x="2531" y="1175"/>
                  </a:cubicBezTo>
                  <a:cubicBezTo>
                    <a:pt x="2486" y="1175"/>
                    <a:pt x="2453" y="1163"/>
                    <a:pt x="2435" y="1148"/>
                  </a:cubicBezTo>
                  <a:lnTo>
                    <a:pt x="2435" y="1104"/>
                  </a:lnTo>
                  <a:cubicBezTo>
                    <a:pt x="2443" y="1100"/>
                    <a:pt x="2455" y="1098"/>
                    <a:pt x="2471" y="1098"/>
                  </a:cubicBezTo>
                  <a:cubicBezTo>
                    <a:pt x="2503" y="1098"/>
                    <a:pt x="2541" y="1114"/>
                    <a:pt x="2563" y="1132"/>
                  </a:cubicBezTo>
                  <a:close/>
                  <a:moveTo>
                    <a:pt x="2563" y="717"/>
                  </a:moveTo>
                  <a:cubicBezTo>
                    <a:pt x="2556" y="715"/>
                    <a:pt x="2549" y="714"/>
                    <a:pt x="2544" y="714"/>
                  </a:cubicBezTo>
                  <a:cubicBezTo>
                    <a:pt x="2505" y="714"/>
                    <a:pt x="2497" y="649"/>
                    <a:pt x="2436" y="649"/>
                  </a:cubicBezTo>
                  <a:lnTo>
                    <a:pt x="2435" y="649"/>
                  </a:lnTo>
                  <a:lnTo>
                    <a:pt x="2435" y="745"/>
                  </a:lnTo>
                  <a:cubicBezTo>
                    <a:pt x="2476" y="749"/>
                    <a:pt x="2519" y="761"/>
                    <a:pt x="2563" y="768"/>
                  </a:cubicBezTo>
                  <a:lnTo>
                    <a:pt x="2563" y="717"/>
                  </a:lnTo>
                  <a:close/>
                  <a:moveTo>
                    <a:pt x="2563" y="575"/>
                  </a:moveTo>
                  <a:lnTo>
                    <a:pt x="2563" y="658"/>
                  </a:lnTo>
                  <a:cubicBezTo>
                    <a:pt x="2556" y="655"/>
                    <a:pt x="2550" y="650"/>
                    <a:pt x="2549" y="640"/>
                  </a:cubicBezTo>
                  <a:cubicBezTo>
                    <a:pt x="2544" y="615"/>
                    <a:pt x="2552" y="592"/>
                    <a:pt x="2563" y="575"/>
                  </a:cubicBezTo>
                  <a:close/>
                  <a:moveTo>
                    <a:pt x="2563" y="494"/>
                  </a:moveTo>
                  <a:lnTo>
                    <a:pt x="2563" y="563"/>
                  </a:lnTo>
                  <a:cubicBezTo>
                    <a:pt x="2554" y="568"/>
                    <a:pt x="2541" y="570"/>
                    <a:pt x="2523" y="565"/>
                  </a:cubicBezTo>
                  <a:cubicBezTo>
                    <a:pt x="2490" y="556"/>
                    <a:pt x="2461" y="553"/>
                    <a:pt x="2435" y="553"/>
                  </a:cubicBezTo>
                  <a:lnTo>
                    <a:pt x="2435" y="461"/>
                  </a:lnTo>
                  <a:cubicBezTo>
                    <a:pt x="2456" y="465"/>
                    <a:pt x="2477" y="467"/>
                    <a:pt x="2500" y="467"/>
                  </a:cubicBezTo>
                  <a:cubicBezTo>
                    <a:pt x="2529" y="467"/>
                    <a:pt x="2550" y="479"/>
                    <a:pt x="2563" y="494"/>
                  </a:cubicBezTo>
                  <a:moveTo>
                    <a:pt x="2563" y="1084"/>
                  </a:moveTo>
                  <a:cubicBezTo>
                    <a:pt x="2548" y="1071"/>
                    <a:pt x="2543" y="1042"/>
                    <a:pt x="2563" y="1021"/>
                  </a:cubicBezTo>
                  <a:lnTo>
                    <a:pt x="2563" y="1084"/>
                  </a:lnTo>
                  <a:close/>
                  <a:moveTo>
                    <a:pt x="2563" y="3517"/>
                  </a:moveTo>
                  <a:cubicBezTo>
                    <a:pt x="2517" y="3509"/>
                    <a:pt x="2474" y="3491"/>
                    <a:pt x="2435" y="3475"/>
                  </a:cubicBezTo>
                  <a:lnTo>
                    <a:pt x="2435" y="1208"/>
                  </a:lnTo>
                  <a:cubicBezTo>
                    <a:pt x="2448" y="1210"/>
                    <a:pt x="2462" y="1210"/>
                    <a:pt x="2477" y="1210"/>
                  </a:cubicBezTo>
                  <a:cubicBezTo>
                    <a:pt x="2510" y="1210"/>
                    <a:pt x="2539" y="1210"/>
                    <a:pt x="2563" y="1209"/>
                  </a:cubicBezTo>
                  <a:lnTo>
                    <a:pt x="2563" y="3072"/>
                  </a:lnTo>
                  <a:cubicBezTo>
                    <a:pt x="2520" y="3137"/>
                    <a:pt x="2481" y="3253"/>
                    <a:pt x="2523" y="3296"/>
                  </a:cubicBezTo>
                  <a:cubicBezTo>
                    <a:pt x="2536" y="3308"/>
                    <a:pt x="2549" y="3323"/>
                    <a:pt x="2563" y="3338"/>
                  </a:cubicBezTo>
                  <a:lnTo>
                    <a:pt x="2563" y="3517"/>
                  </a:lnTo>
                  <a:close/>
                  <a:moveTo>
                    <a:pt x="2644" y="822"/>
                  </a:moveTo>
                  <a:cubicBezTo>
                    <a:pt x="2570" y="826"/>
                    <a:pt x="2574" y="873"/>
                    <a:pt x="2592" y="917"/>
                  </a:cubicBezTo>
                  <a:cubicBezTo>
                    <a:pt x="2609" y="960"/>
                    <a:pt x="2631" y="960"/>
                    <a:pt x="2644" y="934"/>
                  </a:cubicBezTo>
                  <a:cubicBezTo>
                    <a:pt x="2656" y="908"/>
                    <a:pt x="2726" y="899"/>
                    <a:pt x="2743" y="856"/>
                  </a:cubicBezTo>
                  <a:cubicBezTo>
                    <a:pt x="2760" y="813"/>
                    <a:pt x="2695" y="822"/>
                    <a:pt x="2644" y="822"/>
                  </a:cubicBezTo>
                  <a:close/>
                  <a:moveTo>
                    <a:pt x="2563" y="563"/>
                  </a:moveTo>
                  <a:lnTo>
                    <a:pt x="2563" y="494"/>
                  </a:lnTo>
                  <a:cubicBezTo>
                    <a:pt x="2584" y="518"/>
                    <a:pt x="2586" y="551"/>
                    <a:pt x="2563" y="563"/>
                  </a:cubicBezTo>
                  <a:close/>
                  <a:moveTo>
                    <a:pt x="2563" y="658"/>
                  </a:moveTo>
                  <a:cubicBezTo>
                    <a:pt x="2599" y="670"/>
                    <a:pt x="2683" y="623"/>
                    <a:pt x="2644" y="623"/>
                  </a:cubicBezTo>
                  <a:cubicBezTo>
                    <a:pt x="2596" y="623"/>
                    <a:pt x="2656" y="545"/>
                    <a:pt x="2609" y="545"/>
                  </a:cubicBezTo>
                  <a:cubicBezTo>
                    <a:pt x="2594" y="545"/>
                    <a:pt x="2576" y="557"/>
                    <a:pt x="2563" y="575"/>
                  </a:cubicBezTo>
                  <a:lnTo>
                    <a:pt x="2563" y="658"/>
                  </a:lnTo>
                  <a:close/>
                  <a:moveTo>
                    <a:pt x="2563" y="768"/>
                  </a:moveTo>
                  <a:cubicBezTo>
                    <a:pt x="2585" y="772"/>
                    <a:pt x="2608" y="774"/>
                    <a:pt x="2631" y="774"/>
                  </a:cubicBezTo>
                  <a:cubicBezTo>
                    <a:pt x="2694" y="774"/>
                    <a:pt x="2612" y="729"/>
                    <a:pt x="2563" y="717"/>
                  </a:cubicBezTo>
                  <a:lnTo>
                    <a:pt x="2563" y="768"/>
                  </a:lnTo>
                  <a:close/>
                  <a:moveTo>
                    <a:pt x="2563" y="1172"/>
                  </a:moveTo>
                  <a:cubicBezTo>
                    <a:pt x="2590" y="1165"/>
                    <a:pt x="2584" y="1148"/>
                    <a:pt x="2563" y="1132"/>
                  </a:cubicBezTo>
                  <a:lnTo>
                    <a:pt x="2563" y="1172"/>
                  </a:lnTo>
                  <a:close/>
                  <a:moveTo>
                    <a:pt x="2776" y="681"/>
                  </a:moveTo>
                  <a:lnTo>
                    <a:pt x="2776" y="779"/>
                  </a:lnTo>
                  <a:cubicBezTo>
                    <a:pt x="2748" y="788"/>
                    <a:pt x="2734" y="796"/>
                    <a:pt x="2708" y="767"/>
                  </a:cubicBezTo>
                  <a:cubicBezTo>
                    <a:pt x="2667" y="720"/>
                    <a:pt x="2627" y="640"/>
                    <a:pt x="2702" y="651"/>
                  </a:cubicBezTo>
                  <a:cubicBezTo>
                    <a:pt x="2732" y="637"/>
                    <a:pt x="2745" y="662"/>
                    <a:pt x="2776" y="681"/>
                  </a:cubicBezTo>
                  <a:close/>
                  <a:moveTo>
                    <a:pt x="2776" y="550"/>
                  </a:moveTo>
                  <a:lnTo>
                    <a:pt x="2776" y="600"/>
                  </a:lnTo>
                  <a:cubicBezTo>
                    <a:pt x="2771" y="602"/>
                    <a:pt x="2764" y="602"/>
                    <a:pt x="2756" y="602"/>
                  </a:cubicBezTo>
                  <a:cubicBezTo>
                    <a:pt x="2691" y="597"/>
                    <a:pt x="2691" y="545"/>
                    <a:pt x="2751" y="545"/>
                  </a:cubicBezTo>
                  <a:cubicBezTo>
                    <a:pt x="2761" y="545"/>
                    <a:pt x="2769" y="546"/>
                    <a:pt x="2776" y="550"/>
                  </a:cubicBezTo>
                  <a:close/>
                  <a:moveTo>
                    <a:pt x="2776" y="335"/>
                  </a:moveTo>
                  <a:cubicBezTo>
                    <a:pt x="2774" y="335"/>
                    <a:pt x="2773" y="335"/>
                    <a:pt x="2771" y="334"/>
                  </a:cubicBezTo>
                  <a:cubicBezTo>
                    <a:pt x="2719" y="329"/>
                    <a:pt x="2731" y="242"/>
                    <a:pt x="2621" y="254"/>
                  </a:cubicBezTo>
                  <a:cubicBezTo>
                    <a:pt x="2529" y="248"/>
                    <a:pt x="2656" y="369"/>
                    <a:pt x="2644" y="438"/>
                  </a:cubicBezTo>
                  <a:cubicBezTo>
                    <a:pt x="2634" y="501"/>
                    <a:pt x="2699" y="535"/>
                    <a:pt x="2776" y="502"/>
                  </a:cubicBezTo>
                  <a:lnTo>
                    <a:pt x="2776" y="335"/>
                  </a:lnTo>
                  <a:close/>
                  <a:moveTo>
                    <a:pt x="2776" y="191"/>
                  </a:moveTo>
                  <a:lnTo>
                    <a:pt x="2776" y="266"/>
                  </a:lnTo>
                  <a:cubicBezTo>
                    <a:pt x="2708" y="236"/>
                    <a:pt x="2669" y="194"/>
                    <a:pt x="2776" y="191"/>
                  </a:cubicBezTo>
                  <a:close/>
                  <a:moveTo>
                    <a:pt x="2563" y="1209"/>
                  </a:moveTo>
                  <a:cubicBezTo>
                    <a:pt x="2638" y="1206"/>
                    <a:pt x="2670" y="1196"/>
                    <a:pt x="2644" y="1170"/>
                  </a:cubicBezTo>
                  <a:cubicBezTo>
                    <a:pt x="2610" y="1135"/>
                    <a:pt x="2604" y="1095"/>
                    <a:pt x="2575" y="1089"/>
                  </a:cubicBezTo>
                  <a:cubicBezTo>
                    <a:pt x="2571" y="1088"/>
                    <a:pt x="2567" y="1086"/>
                    <a:pt x="2563" y="1084"/>
                  </a:cubicBezTo>
                  <a:lnTo>
                    <a:pt x="2563" y="1021"/>
                  </a:lnTo>
                  <a:cubicBezTo>
                    <a:pt x="2568" y="1016"/>
                    <a:pt x="2574" y="1012"/>
                    <a:pt x="2581" y="1009"/>
                  </a:cubicBezTo>
                  <a:cubicBezTo>
                    <a:pt x="2627" y="986"/>
                    <a:pt x="2639" y="945"/>
                    <a:pt x="2667" y="991"/>
                  </a:cubicBezTo>
                  <a:cubicBezTo>
                    <a:pt x="2696" y="1037"/>
                    <a:pt x="2650" y="1101"/>
                    <a:pt x="2713" y="1095"/>
                  </a:cubicBezTo>
                  <a:cubicBezTo>
                    <a:pt x="2776" y="1089"/>
                    <a:pt x="2737" y="1197"/>
                    <a:pt x="2776" y="1170"/>
                  </a:cubicBezTo>
                  <a:lnTo>
                    <a:pt x="2776" y="1459"/>
                  </a:lnTo>
                  <a:cubicBezTo>
                    <a:pt x="2753" y="1473"/>
                    <a:pt x="2764" y="1505"/>
                    <a:pt x="2719" y="1510"/>
                  </a:cubicBezTo>
                  <a:cubicBezTo>
                    <a:pt x="2662" y="1516"/>
                    <a:pt x="2673" y="1619"/>
                    <a:pt x="2644" y="1637"/>
                  </a:cubicBezTo>
                  <a:cubicBezTo>
                    <a:pt x="2615" y="1654"/>
                    <a:pt x="2662" y="1688"/>
                    <a:pt x="2667" y="1735"/>
                  </a:cubicBezTo>
                  <a:cubicBezTo>
                    <a:pt x="2672" y="1774"/>
                    <a:pt x="2698" y="1792"/>
                    <a:pt x="2776" y="1821"/>
                  </a:cubicBezTo>
                  <a:lnTo>
                    <a:pt x="2776" y="3008"/>
                  </a:lnTo>
                  <a:cubicBezTo>
                    <a:pt x="2719" y="3031"/>
                    <a:pt x="2644" y="2991"/>
                    <a:pt x="2592" y="3037"/>
                  </a:cubicBezTo>
                  <a:cubicBezTo>
                    <a:pt x="2583" y="3045"/>
                    <a:pt x="2573" y="3057"/>
                    <a:pt x="2563" y="3072"/>
                  </a:cubicBezTo>
                  <a:lnTo>
                    <a:pt x="2563" y="1209"/>
                  </a:lnTo>
                  <a:close/>
                  <a:moveTo>
                    <a:pt x="2776" y="3597"/>
                  </a:moveTo>
                  <a:cubicBezTo>
                    <a:pt x="2722" y="3569"/>
                    <a:pt x="2674" y="3525"/>
                    <a:pt x="2598" y="3521"/>
                  </a:cubicBezTo>
                  <a:cubicBezTo>
                    <a:pt x="2586" y="3520"/>
                    <a:pt x="2575" y="3519"/>
                    <a:pt x="2563" y="3517"/>
                  </a:cubicBezTo>
                  <a:lnTo>
                    <a:pt x="2563" y="3338"/>
                  </a:lnTo>
                  <a:cubicBezTo>
                    <a:pt x="2610" y="3385"/>
                    <a:pt x="2664" y="3432"/>
                    <a:pt x="2708" y="3388"/>
                  </a:cubicBezTo>
                  <a:cubicBezTo>
                    <a:pt x="2726" y="3370"/>
                    <a:pt x="2750" y="3347"/>
                    <a:pt x="2776" y="3326"/>
                  </a:cubicBezTo>
                  <a:lnTo>
                    <a:pt x="2776" y="3597"/>
                  </a:lnTo>
                  <a:close/>
                  <a:moveTo>
                    <a:pt x="2776" y="502"/>
                  </a:moveTo>
                  <a:cubicBezTo>
                    <a:pt x="2784" y="499"/>
                    <a:pt x="2792" y="495"/>
                    <a:pt x="2800" y="490"/>
                  </a:cubicBezTo>
                  <a:cubicBezTo>
                    <a:pt x="2883" y="440"/>
                    <a:pt x="2827" y="347"/>
                    <a:pt x="2776" y="335"/>
                  </a:cubicBezTo>
                  <a:lnTo>
                    <a:pt x="2776" y="502"/>
                  </a:lnTo>
                  <a:close/>
                  <a:moveTo>
                    <a:pt x="2776" y="600"/>
                  </a:moveTo>
                  <a:lnTo>
                    <a:pt x="2776" y="550"/>
                  </a:lnTo>
                  <a:cubicBezTo>
                    <a:pt x="2800" y="562"/>
                    <a:pt x="2806" y="593"/>
                    <a:pt x="2776" y="600"/>
                  </a:cubicBezTo>
                  <a:close/>
                  <a:moveTo>
                    <a:pt x="2986" y="1517"/>
                  </a:moveTo>
                  <a:lnTo>
                    <a:pt x="2986" y="1528"/>
                  </a:lnTo>
                  <a:cubicBezTo>
                    <a:pt x="2985" y="1524"/>
                    <a:pt x="2985" y="1521"/>
                    <a:pt x="2986" y="1517"/>
                  </a:cubicBezTo>
                  <a:close/>
                  <a:moveTo>
                    <a:pt x="2986" y="1359"/>
                  </a:moveTo>
                  <a:cubicBezTo>
                    <a:pt x="2978" y="1356"/>
                    <a:pt x="2969" y="1354"/>
                    <a:pt x="2961" y="1354"/>
                  </a:cubicBezTo>
                  <a:cubicBezTo>
                    <a:pt x="2898" y="1366"/>
                    <a:pt x="2857" y="1400"/>
                    <a:pt x="2892" y="1470"/>
                  </a:cubicBezTo>
                  <a:cubicBezTo>
                    <a:pt x="2914" y="1514"/>
                    <a:pt x="2946" y="1490"/>
                    <a:pt x="2986" y="1473"/>
                  </a:cubicBezTo>
                  <a:lnTo>
                    <a:pt x="2986" y="1359"/>
                  </a:lnTo>
                  <a:close/>
                  <a:moveTo>
                    <a:pt x="2986" y="820"/>
                  </a:moveTo>
                  <a:lnTo>
                    <a:pt x="2986" y="1077"/>
                  </a:lnTo>
                  <a:cubicBezTo>
                    <a:pt x="2912" y="1068"/>
                    <a:pt x="2811" y="999"/>
                    <a:pt x="2811" y="945"/>
                  </a:cubicBezTo>
                  <a:cubicBezTo>
                    <a:pt x="2811" y="890"/>
                    <a:pt x="2848" y="830"/>
                    <a:pt x="2986" y="820"/>
                  </a:cubicBezTo>
                  <a:close/>
                  <a:moveTo>
                    <a:pt x="2986" y="703"/>
                  </a:moveTo>
                  <a:cubicBezTo>
                    <a:pt x="2936" y="698"/>
                    <a:pt x="2885" y="696"/>
                    <a:pt x="2852" y="697"/>
                  </a:cubicBezTo>
                  <a:cubicBezTo>
                    <a:pt x="2817" y="700"/>
                    <a:pt x="2794" y="691"/>
                    <a:pt x="2776" y="681"/>
                  </a:cubicBezTo>
                  <a:lnTo>
                    <a:pt x="2776" y="779"/>
                  </a:lnTo>
                  <a:cubicBezTo>
                    <a:pt x="2792" y="775"/>
                    <a:pt x="2812" y="770"/>
                    <a:pt x="2840" y="772"/>
                  </a:cubicBezTo>
                  <a:cubicBezTo>
                    <a:pt x="2879" y="775"/>
                    <a:pt x="2933" y="785"/>
                    <a:pt x="2986" y="789"/>
                  </a:cubicBezTo>
                  <a:lnTo>
                    <a:pt x="2986" y="703"/>
                  </a:lnTo>
                  <a:close/>
                  <a:moveTo>
                    <a:pt x="2986" y="358"/>
                  </a:moveTo>
                  <a:lnTo>
                    <a:pt x="2986" y="668"/>
                  </a:lnTo>
                  <a:cubicBezTo>
                    <a:pt x="2906" y="678"/>
                    <a:pt x="2814" y="693"/>
                    <a:pt x="2823" y="640"/>
                  </a:cubicBezTo>
                  <a:cubicBezTo>
                    <a:pt x="2834" y="571"/>
                    <a:pt x="2875" y="519"/>
                    <a:pt x="2944" y="496"/>
                  </a:cubicBezTo>
                  <a:cubicBezTo>
                    <a:pt x="3011" y="473"/>
                    <a:pt x="2859" y="374"/>
                    <a:pt x="2986" y="358"/>
                  </a:cubicBezTo>
                  <a:close/>
                  <a:moveTo>
                    <a:pt x="2986" y="142"/>
                  </a:moveTo>
                  <a:lnTo>
                    <a:pt x="2986" y="289"/>
                  </a:lnTo>
                  <a:cubicBezTo>
                    <a:pt x="2891" y="292"/>
                    <a:pt x="2881" y="302"/>
                    <a:pt x="2806" y="277"/>
                  </a:cubicBezTo>
                  <a:cubicBezTo>
                    <a:pt x="2795" y="273"/>
                    <a:pt x="2786" y="270"/>
                    <a:pt x="2776" y="266"/>
                  </a:cubicBezTo>
                  <a:lnTo>
                    <a:pt x="2776" y="191"/>
                  </a:lnTo>
                  <a:cubicBezTo>
                    <a:pt x="2780" y="190"/>
                    <a:pt x="2784" y="190"/>
                    <a:pt x="2788" y="190"/>
                  </a:cubicBezTo>
                  <a:cubicBezTo>
                    <a:pt x="2849" y="190"/>
                    <a:pt x="2917" y="167"/>
                    <a:pt x="2986" y="142"/>
                  </a:cubicBezTo>
                  <a:close/>
                  <a:moveTo>
                    <a:pt x="2776" y="1821"/>
                  </a:moveTo>
                  <a:cubicBezTo>
                    <a:pt x="2790" y="1827"/>
                    <a:pt x="2806" y="1832"/>
                    <a:pt x="2823" y="1838"/>
                  </a:cubicBezTo>
                  <a:cubicBezTo>
                    <a:pt x="2884" y="1860"/>
                    <a:pt x="2944" y="1876"/>
                    <a:pt x="2986" y="1895"/>
                  </a:cubicBezTo>
                  <a:lnTo>
                    <a:pt x="2986" y="3020"/>
                  </a:lnTo>
                  <a:cubicBezTo>
                    <a:pt x="2918" y="2963"/>
                    <a:pt x="2827" y="2988"/>
                    <a:pt x="2777" y="3008"/>
                  </a:cubicBezTo>
                  <a:lnTo>
                    <a:pt x="2776" y="3008"/>
                  </a:lnTo>
                  <a:lnTo>
                    <a:pt x="2776" y="1821"/>
                  </a:lnTo>
                  <a:close/>
                  <a:moveTo>
                    <a:pt x="2776" y="1170"/>
                  </a:moveTo>
                  <a:lnTo>
                    <a:pt x="2777" y="1170"/>
                  </a:lnTo>
                  <a:cubicBezTo>
                    <a:pt x="2817" y="1141"/>
                    <a:pt x="2857" y="1164"/>
                    <a:pt x="2863" y="1210"/>
                  </a:cubicBezTo>
                  <a:cubicBezTo>
                    <a:pt x="2869" y="1256"/>
                    <a:pt x="2909" y="1245"/>
                    <a:pt x="2909" y="1193"/>
                  </a:cubicBezTo>
                  <a:cubicBezTo>
                    <a:pt x="2909" y="1145"/>
                    <a:pt x="2934" y="1117"/>
                    <a:pt x="2986" y="1117"/>
                  </a:cubicBezTo>
                  <a:lnTo>
                    <a:pt x="2986" y="1312"/>
                  </a:lnTo>
                  <a:cubicBezTo>
                    <a:pt x="2933" y="1321"/>
                    <a:pt x="2886" y="1343"/>
                    <a:pt x="2886" y="1343"/>
                  </a:cubicBezTo>
                  <a:cubicBezTo>
                    <a:pt x="2886" y="1343"/>
                    <a:pt x="2869" y="1452"/>
                    <a:pt x="2806" y="1452"/>
                  </a:cubicBezTo>
                  <a:cubicBezTo>
                    <a:pt x="2792" y="1452"/>
                    <a:pt x="2783" y="1455"/>
                    <a:pt x="2776" y="1459"/>
                  </a:cubicBezTo>
                  <a:lnTo>
                    <a:pt x="2776" y="1170"/>
                  </a:lnTo>
                  <a:close/>
                  <a:moveTo>
                    <a:pt x="2868" y="3619"/>
                  </a:moveTo>
                  <a:cubicBezTo>
                    <a:pt x="2865" y="3619"/>
                    <a:pt x="2861" y="3619"/>
                    <a:pt x="2857" y="3619"/>
                  </a:cubicBezTo>
                  <a:cubicBezTo>
                    <a:pt x="2827" y="3619"/>
                    <a:pt x="2801" y="3610"/>
                    <a:pt x="2776" y="3597"/>
                  </a:cubicBezTo>
                  <a:lnTo>
                    <a:pt x="2776" y="3326"/>
                  </a:lnTo>
                  <a:cubicBezTo>
                    <a:pt x="2833" y="3279"/>
                    <a:pt x="2895" y="3239"/>
                    <a:pt x="2895" y="3276"/>
                  </a:cubicBezTo>
                  <a:cubicBezTo>
                    <a:pt x="2895" y="3329"/>
                    <a:pt x="2852" y="3474"/>
                    <a:pt x="2893" y="3516"/>
                  </a:cubicBezTo>
                  <a:cubicBezTo>
                    <a:pt x="2900" y="3523"/>
                    <a:pt x="2909" y="3526"/>
                    <a:pt x="2921" y="3526"/>
                  </a:cubicBezTo>
                  <a:cubicBezTo>
                    <a:pt x="3007" y="3526"/>
                    <a:pt x="2950" y="3590"/>
                    <a:pt x="2984" y="3647"/>
                  </a:cubicBezTo>
                  <a:lnTo>
                    <a:pt x="2986" y="3651"/>
                  </a:lnTo>
                  <a:lnTo>
                    <a:pt x="2986" y="3791"/>
                  </a:lnTo>
                  <a:cubicBezTo>
                    <a:pt x="2961" y="3741"/>
                    <a:pt x="2952" y="3628"/>
                    <a:pt x="2868" y="3619"/>
                  </a:cubicBezTo>
                  <a:close/>
                  <a:moveTo>
                    <a:pt x="2986" y="1528"/>
                  </a:moveTo>
                  <a:lnTo>
                    <a:pt x="2986" y="1517"/>
                  </a:lnTo>
                  <a:cubicBezTo>
                    <a:pt x="2990" y="1510"/>
                    <a:pt x="3001" y="1504"/>
                    <a:pt x="3023" y="1499"/>
                  </a:cubicBezTo>
                  <a:cubicBezTo>
                    <a:pt x="3097" y="1482"/>
                    <a:pt x="3088" y="1538"/>
                    <a:pt x="3053" y="1551"/>
                  </a:cubicBezTo>
                  <a:cubicBezTo>
                    <a:pt x="3032" y="1559"/>
                    <a:pt x="2994" y="1544"/>
                    <a:pt x="2986" y="1528"/>
                  </a:cubicBezTo>
                  <a:close/>
                  <a:moveTo>
                    <a:pt x="3082" y="3245"/>
                  </a:moveTo>
                  <a:lnTo>
                    <a:pt x="3082" y="3304"/>
                  </a:lnTo>
                  <a:cubicBezTo>
                    <a:pt x="3029" y="3288"/>
                    <a:pt x="3001" y="3235"/>
                    <a:pt x="3065" y="3243"/>
                  </a:cubicBezTo>
                  <a:cubicBezTo>
                    <a:pt x="3071" y="3243"/>
                    <a:pt x="3077" y="3244"/>
                    <a:pt x="3082" y="3245"/>
                  </a:cubicBezTo>
                  <a:moveTo>
                    <a:pt x="3082" y="1432"/>
                  </a:moveTo>
                  <a:lnTo>
                    <a:pt x="3082" y="1466"/>
                  </a:lnTo>
                  <a:cubicBezTo>
                    <a:pt x="3078" y="1467"/>
                    <a:pt x="3072" y="1466"/>
                    <a:pt x="3065" y="1464"/>
                  </a:cubicBezTo>
                  <a:cubicBezTo>
                    <a:pt x="3036" y="1455"/>
                    <a:pt x="3009" y="1463"/>
                    <a:pt x="2986" y="1473"/>
                  </a:cubicBezTo>
                  <a:lnTo>
                    <a:pt x="2986" y="1359"/>
                  </a:lnTo>
                  <a:cubicBezTo>
                    <a:pt x="3024" y="1370"/>
                    <a:pt x="3064" y="1405"/>
                    <a:pt x="3082" y="1432"/>
                  </a:cubicBezTo>
                  <a:close/>
                  <a:moveTo>
                    <a:pt x="3082" y="824"/>
                  </a:moveTo>
                  <a:lnTo>
                    <a:pt x="3082" y="1080"/>
                  </a:lnTo>
                  <a:cubicBezTo>
                    <a:pt x="3052" y="1078"/>
                    <a:pt x="3024" y="1078"/>
                    <a:pt x="3002" y="1078"/>
                  </a:cubicBezTo>
                  <a:cubicBezTo>
                    <a:pt x="2997" y="1078"/>
                    <a:pt x="2992" y="1077"/>
                    <a:pt x="2986" y="1077"/>
                  </a:cubicBezTo>
                  <a:lnTo>
                    <a:pt x="2986" y="820"/>
                  </a:lnTo>
                  <a:cubicBezTo>
                    <a:pt x="2993" y="819"/>
                    <a:pt x="3000" y="819"/>
                    <a:pt x="3007" y="818"/>
                  </a:cubicBezTo>
                  <a:cubicBezTo>
                    <a:pt x="3027" y="817"/>
                    <a:pt x="3054" y="819"/>
                    <a:pt x="3082" y="824"/>
                  </a:cubicBezTo>
                  <a:moveTo>
                    <a:pt x="3082" y="718"/>
                  </a:moveTo>
                  <a:lnTo>
                    <a:pt x="3082" y="786"/>
                  </a:lnTo>
                  <a:cubicBezTo>
                    <a:pt x="3053" y="791"/>
                    <a:pt x="3020" y="791"/>
                    <a:pt x="2986" y="789"/>
                  </a:cubicBezTo>
                  <a:lnTo>
                    <a:pt x="2986" y="703"/>
                  </a:lnTo>
                  <a:cubicBezTo>
                    <a:pt x="3021" y="706"/>
                    <a:pt x="3055" y="712"/>
                    <a:pt x="3082" y="718"/>
                  </a:cubicBezTo>
                  <a:close/>
                  <a:moveTo>
                    <a:pt x="3082" y="342"/>
                  </a:moveTo>
                  <a:lnTo>
                    <a:pt x="3082" y="658"/>
                  </a:lnTo>
                  <a:cubicBezTo>
                    <a:pt x="3073" y="661"/>
                    <a:pt x="3064" y="663"/>
                    <a:pt x="3053" y="663"/>
                  </a:cubicBezTo>
                  <a:cubicBezTo>
                    <a:pt x="3034" y="663"/>
                    <a:pt x="3011" y="665"/>
                    <a:pt x="2986" y="668"/>
                  </a:cubicBezTo>
                  <a:lnTo>
                    <a:pt x="2986" y="358"/>
                  </a:lnTo>
                  <a:cubicBezTo>
                    <a:pt x="2989" y="358"/>
                    <a:pt x="2992" y="358"/>
                    <a:pt x="2996" y="358"/>
                  </a:cubicBezTo>
                  <a:cubicBezTo>
                    <a:pt x="3031" y="355"/>
                    <a:pt x="3061" y="349"/>
                    <a:pt x="3082" y="342"/>
                  </a:cubicBezTo>
                  <a:close/>
                  <a:moveTo>
                    <a:pt x="3082" y="108"/>
                  </a:moveTo>
                  <a:lnTo>
                    <a:pt x="3082" y="291"/>
                  </a:lnTo>
                  <a:cubicBezTo>
                    <a:pt x="3070" y="289"/>
                    <a:pt x="3054" y="288"/>
                    <a:pt x="3036" y="288"/>
                  </a:cubicBezTo>
                  <a:cubicBezTo>
                    <a:pt x="3017" y="288"/>
                    <a:pt x="3001" y="289"/>
                    <a:pt x="2986" y="289"/>
                  </a:cubicBezTo>
                  <a:lnTo>
                    <a:pt x="2986" y="142"/>
                  </a:lnTo>
                  <a:cubicBezTo>
                    <a:pt x="3018" y="130"/>
                    <a:pt x="3050" y="119"/>
                    <a:pt x="3082" y="108"/>
                  </a:cubicBezTo>
                  <a:close/>
                  <a:moveTo>
                    <a:pt x="2986" y="3651"/>
                  </a:moveTo>
                  <a:cubicBezTo>
                    <a:pt x="3011" y="3691"/>
                    <a:pt x="3047" y="3722"/>
                    <a:pt x="3082" y="3730"/>
                  </a:cubicBezTo>
                  <a:lnTo>
                    <a:pt x="3082" y="3820"/>
                  </a:lnTo>
                  <a:cubicBezTo>
                    <a:pt x="3042" y="3820"/>
                    <a:pt x="3003" y="3818"/>
                    <a:pt x="2990" y="3797"/>
                  </a:cubicBezTo>
                  <a:cubicBezTo>
                    <a:pt x="2989" y="3795"/>
                    <a:pt x="2987" y="3793"/>
                    <a:pt x="2986" y="3791"/>
                  </a:cubicBezTo>
                  <a:lnTo>
                    <a:pt x="2986" y="3651"/>
                  </a:lnTo>
                  <a:close/>
                  <a:moveTo>
                    <a:pt x="2986" y="1895"/>
                  </a:moveTo>
                  <a:cubicBezTo>
                    <a:pt x="3024" y="1911"/>
                    <a:pt x="3048" y="1929"/>
                    <a:pt x="3048" y="1953"/>
                  </a:cubicBezTo>
                  <a:cubicBezTo>
                    <a:pt x="3048" y="1979"/>
                    <a:pt x="3065" y="2026"/>
                    <a:pt x="3082" y="2053"/>
                  </a:cubicBezTo>
                  <a:lnTo>
                    <a:pt x="3082" y="3122"/>
                  </a:lnTo>
                  <a:cubicBezTo>
                    <a:pt x="3067" y="3114"/>
                    <a:pt x="3044" y="3089"/>
                    <a:pt x="3013" y="3048"/>
                  </a:cubicBezTo>
                  <a:cubicBezTo>
                    <a:pt x="3005" y="3037"/>
                    <a:pt x="2996" y="3028"/>
                    <a:pt x="2986" y="3020"/>
                  </a:cubicBezTo>
                  <a:lnTo>
                    <a:pt x="2986" y="1895"/>
                  </a:lnTo>
                  <a:close/>
                  <a:moveTo>
                    <a:pt x="2986" y="1117"/>
                  </a:moveTo>
                  <a:cubicBezTo>
                    <a:pt x="2991" y="1117"/>
                    <a:pt x="2996" y="1118"/>
                    <a:pt x="3002" y="1118"/>
                  </a:cubicBezTo>
                  <a:cubicBezTo>
                    <a:pt x="3065" y="1124"/>
                    <a:pt x="3099" y="1308"/>
                    <a:pt x="3030" y="1308"/>
                  </a:cubicBezTo>
                  <a:cubicBezTo>
                    <a:pt x="3016" y="1308"/>
                    <a:pt x="3001" y="1310"/>
                    <a:pt x="2986" y="1312"/>
                  </a:cubicBezTo>
                  <a:lnTo>
                    <a:pt x="2986" y="1117"/>
                  </a:lnTo>
                  <a:close/>
                  <a:moveTo>
                    <a:pt x="3082" y="786"/>
                  </a:moveTo>
                  <a:lnTo>
                    <a:pt x="3082" y="718"/>
                  </a:lnTo>
                  <a:cubicBezTo>
                    <a:pt x="3134" y="730"/>
                    <a:pt x="3164" y="747"/>
                    <a:pt x="3134" y="767"/>
                  </a:cubicBezTo>
                  <a:cubicBezTo>
                    <a:pt x="3120" y="776"/>
                    <a:pt x="3102" y="782"/>
                    <a:pt x="3082" y="786"/>
                  </a:cubicBezTo>
                  <a:close/>
                  <a:moveTo>
                    <a:pt x="3082" y="1466"/>
                  </a:moveTo>
                  <a:lnTo>
                    <a:pt x="3082" y="1432"/>
                  </a:lnTo>
                  <a:cubicBezTo>
                    <a:pt x="3095" y="1450"/>
                    <a:pt x="3098" y="1465"/>
                    <a:pt x="3082" y="1466"/>
                  </a:cubicBezTo>
                  <a:close/>
                  <a:moveTo>
                    <a:pt x="3082" y="3304"/>
                  </a:moveTo>
                  <a:lnTo>
                    <a:pt x="3082" y="3245"/>
                  </a:lnTo>
                  <a:cubicBezTo>
                    <a:pt x="3134" y="3256"/>
                    <a:pt x="3163" y="3314"/>
                    <a:pt x="3103" y="3309"/>
                  </a:cubicBezTo>
                  <a:cubicBezTo>
                    <a:pt x="3096" y="3308"/>
                    <a:pt x="3089" y="3306"/>
                    <a:pt x="3082" y="3304"/>
                  </a:cubicBezTo>
                  <a:close/>
                  <a:moveTo>
                    <a:pt x="3217" y="3315"/>
                  </a:moveTo>
                  <a:lnTo>
                    <a:pt x="3217" y="3359"/>
                  </a:lnTo>
                  <a:cubicBezTo>
                    <a:pt x="3177" y="3346"/>
                    <a:pt x="3158" y="3315"/>
                    <a:pt x="3205" y="3315"/>
                  </a:cubicBezTo>
                  <a:cubicBezTo>
                    <a:pt x="3209" y="3314"/>
                    <a:pt x="3213" y="3314"/>
                    <a:pt x="3217" y="3315"/>
                  </a:cubicBezTo>
                  <a:close/>
                  <a:moveTo>
                    <a:pt x="3217" y="3152"/>
                  </a:moveTo>
                  <a:lnTo>
                    <a:pt x="3217" y="3225"/>
                  </a:lnTo>
                  <a:cubicBezTo>
                    <a:pt x="3196" y="3231"/>
                    <a:pt x="3178" y="3241"/>
                    <a:pt x="3160" y="3231"/>
                  </a:cubicBezTo>
                  <a:cubicBezTo>
                    <a:pt x="3127" y="3213"/>
                    <a:pt x="3136" y="3156"/>
                    <a:pt x="3190" y="3148"/>
                  </a:cubicBezTo>
                  <a:cubicBezTo>
                    <a:pt x="3199" y="3148"/>
                    <a:pt x="3208" y="3149"/>
                    <a:pt x="3217" y="3152"/>
                  </a:cubicBezTo>
                  <a:moveTo>
                    <a:pt x="3217" y="1354"/>
                  </a:moveTo>
                  <a:lnTo>
                    <a:pt x="3217" y="1443"/>
                  </a:lnTo>
                  <a:cubicBezTo>
                    <a:pt x="3142" y="1425"/>
                    <a:pt x="3131" y="1359"/>
                    <a:pt x="3209" y="1354"/>
                  </a:cubicBezTo>
                  <a:cubicBezTo>
                    <a:pt x="3212" y="1354"/>
                    <a:pt x="3214" y="1354"/>
                    <a:pt x="3217" y="1354"/>
                  </a:cubicBezTo>
                  <a:close/>
                  <a:moveTo>
                    <a:pt x="3217" y="1176"/>
                  </a:moveTo>
                  <a:lnTo>
                    <a:pt x="3217" y="1251"/>
                  </a:lnTo>
                  <a:cubicBezTo>
                    <a:pt x="3169" y="1264"/>
                    <a:pt x="3143" y="1214"/>
                    <a:pt x="3196" y="1180"/>
                  </a:cubicBezTo>
                  <a:cubicBezTo>
                    <a:pt x="3203" y="1177"/>
                    <a:pt x="3210" y="1176"/>
                    <a:pt x="3217" y="1176"/>
                  </a:cubicBezTo>
                  <a:close/>
                  <a:moveTo>
                    <a:pt x="3217" y="861"/>
                  </a:moveTo>
                  <a:lnTo>
                    <a:pt x="3217" y="900"/>
                  </a:lnTo>
                  <a:cubicBezTo>
                    <a:pt x="3193" y="907"/>
                    <a:pt x="3197" y="917"/>
                    <a:pt x="3217" y="928"/>
                  </a:cubicBezTo>
                  <a:lnTo>
                    <a:pt x="3217" y="1104"/>
                  </a:lnTo>
                  <a:cubicBezTo>
                    <a:pt x="3173" y="1090"/>
                    <a:pt x="3125" y="1084"/>
                    <a:pt x="3082" y="1080"/>
                  </a:cubicBezTo>
                  <a:lnTo>
                    <a:pt x="3082" y="824"/>
                  </a:lnTo>
                  <a:cubicBezTo>
                    <a:pt x="3131" y="832"/>
                    <a:pt x="3185" y="846"/>
                    <a:pt x="3217" y="861"/>
                  </a:cubicBezTo>
                  <a:moveTo>
                    <a:pt x="3217" y="81"/>
                  </a:moveTo>
                  <a:lnTo>
                    <a:pt x="3217" y="544"/>
                  </a:lnTo>
                  <a:cubicBezTo>
                    <a:pt x="3179" y="556"/>
                    <a:pt x="3141" y="636"/>
                    <a:pt x="3082" y="658"/>
                  </a:cubicBezTo>
                  <a:lnTo>
                    <a:pt x="3082" y="342"/>
                  </a:lnTo>
                  <a:cubicBezTo>
                    <a:pt x="3137" y="325"/>
                    <a:pt x="3144" y="299"/>
                    <a:pt x="3082" y="291"/>
                  </a:cubicBezTo>
                  <a:lnTo>
                    <a:pt x="3082" y="108"/>
                  </a:lnTo>
                  <a:cubicBezTo>
                    <a:pt x="3127" y="94"/>
                    <a:pt x="3172" y="83"/>
                    <a:pt x="3217" y="81"/>
                  </a:cubicBezTo>
                  <a:close/>
                  <a:moveTo>
                    <a:pt x="3082" y="3730"/>
                  </a:moveTo>
                  <a:cubicBezTo>
                    <a:pt x="3096" y="3733"/>
                    <a:pt x="3110" y="3733"/>
                    <a:pt x="3123" y="3728"/>
                  </a:cubicBezTo>
                  <a:cubicBezTo>
                    <a:pt x="3147" y="3719"/>
                    <a:pt x="3182" y="3724"/>
                    <a:pt x="3217" y="3727"/>
                  </a:cubicBezTo>
                  <a:lnTo>
                    <a:pt x="3217" y="3803"/>
                  </a:lnTo>
                  <a:lnTo>
                    <a:pt x="3188" y="3847"/>
                  </a:lnTo>
                  <a:lnTo>
                    <a:pt x="3186" y="3843"/>
                  </a:lnTo>
                  <a:cubicBezTo>
                    <a:pt x="3174" y="3819"/>
                    <a:pt x="3127" y="3820"/>
                    <a:pt x="3082" y="3820"/>
                  </a:cubicBezTo>
                  <a:lnTo>
                    <a:pt x="3082" y="3730"/>
                  </a:lnTo>
                  <a:close/>
                  <a:moveTo>
                    <a:pt x="3082" y="2053"/>
                  </a:moveTo>
                  <a:cubicBezTo>
                    <a:pt x="3101" y="2082"/>
                    <a:pt x="3120" y="2089"/>
                    <a:pt x="3123" y="2034"/>
                  </a:cubicBezTo>
                  <a:cubicBezTo>
                    <a:pt x="3128" y="1925"/>
                    <a:pt x="3128" y="1856"/>
                    <a:pt x="3174" y="1856"/>
                  </a:cubicBezTo>
                  <a:cubicBezTo>
                    <a:pt x="3220" y="1856"/>
                    <a:pt x="3180" y="1798"/>
                    <a:pt x="3163" y="1717"/>
                  </a:cubicBezTo>
                  <a:cubicBezTo>
                    <a:pt x="3147" y="1644"/>
                    <a:pt x="3131" y="1541"/>
                    <a:pt x="3217" y="1515"/>
                  </a:cubicBezTo>
                  <a:lnTo>
                    <a:pt x="3217" y="2820"/>
                  </a:lnTo>
                  <a:cubicBezTo>
                    <a:pt x="3182" y="2846"/>
                    <a:pt x="3134" y="2870"/>
                    <a:pt x="3117" y="2898"/>
                  </a:cubicBezTo>
                  <a:cubicBezTo>
                    <a:pt x="3088" y="2944"/>
                    <a:pt x="3111" y="2991"/>
                    <a:pt x="3111" y="3071"/>
                  </a:cubicBezTo>
                  <a:cubicBezTo>
                    <a:pt x="3111" y="3116"/>
                    <a:pt x="3102" y="3132"/>
                    <a:pt x="3082" y="3122"/>
                  </a:cubicBezTo>
                  <a:lnTo>
                    <a:pt x="3082" y="2053"/>
                  </a:lnTo>
                  <a:close/>
                  <a:moveTo>
                    <a:pt x="3217" y="900"/>
                  </a:moveTo>
                  <a:lnTo>
                    <a:pt x="3217" y="861"/>
                  </a:lnTo>
                  <a:cubicBezTo>
                    <a:pt x="3248" y="875"/>
                    <a:pt x="3258" y="890"/>
                    <a:pt x="3220" y="899"/>
                  </a:cubicBezTo>
                  <a:cubicBezTo>
                    <a:pt x="3219" y="899"/>
                    <a:pt x="3218" y="900"/>
                    <a:pt x="3217" y="900"/>
                  </a:cubicBezTo>
                  <a:close/>
                  <a:moveTo>
                    <a:pt x="3217" y="1251"/>
                  </a:moveTo>
                  <a:cubicBezTo>
                    <a:pt x="3224" y="1249"/>
                    <a:pt x="3231" y="1245"/>
                    <a:pt x="3239" y="1240"/>
                  </a:cubicBezTo>
                  <a:cubicBezTo>
                    <a:pt x="3291" y="1207"/>
                    <a:pt x="3260" y="1173"/>
                    <a:pt x="3217" y="1176"/>
                  </a:cubicBezTo>
                  <a:lnTo>
                    <a:pt x="3217" y="1251"/>
                  </a:lnTo>
                  <a:close/>
                  <a:moveTo>
                    <a:pt x="3217" y="3225"/>
                  </a:moveTo>
                  <a:lnTo>
                    <a:pt x="3217" y="3152"/>
                  </a:lnTo>
                  <a:cubicBezTo>
                    <a:pt x="3276" y="3174"/>
                    <a:pt x="3318" y="3257"/>
                    <a:pt x="3273" y="3231"/>
                  </a:cubicBezTo>
                  <a:cubicBezTo>
                    <a:pt x="3251" y="3218"/>
                    <a:pt x="3233" y="3220"/>
                    <a:pt x="3217" y="3225"/>
                  </a:cubicBezTo>
                  <a:close/>
                  <a:moveTo>
                    <a:pt x="3217" y="3359"/>
                  </a:moveTo>
                  <a:lnTo>
                    <a:pt x="3217" y="3315"/>
                  </a:lnTo>
                  <a:cubicBezTo>
                    <a:pt x="3270" y="3318"/>
                    <a:pt x="3308" y="3365"/>
                    <a:pt x="3253" y="3365"/>
                  </a:cubicBezTo>
                  <a:cubicBezTo>
                    <a:pt x="3240" y="3365"/>
                    <a:pt x="3227" y="3363"/>
                    <a:pt x="3217" y="3359"/>
                  </a:cubicBezTo>
                  <a:close/>
                  <a:moveTo>
                    <a:pt x="3425" y="3387"/>
                  </a:moveTo>
                  <a:lnTo>
                    <a:pt x="3425" y="3466"/>
                  </a:lnTo>
                  <a:cubicBezTo>
                    <a:pt x="3377" y="3458"/>
                    <a:pt x="3334" y="3394"/>
                    <a:pt x="3425" y="3387"/>
                  </a:cubicBezTo>
                  <a:close/>
                  <a:moveTo>
                    <a:pt x="3425" y="996"/>
                  </a:moveTo>
                  <a:lnTo>
                    <a:pt x="3425" y="1489"/>
                  </a:lnTo>
                  <a:cubicBezTo>
                    <a:pt x="3361" y="1468"/>
                    <a:pt x="3292" y="1449"/>
                    <a:pt x="3244" y="1446"/>
                  </a:cubicBezTo>
                  <a:cubicBezTo>
                    <a:pt x="3234" y="1446"/>
                    <a:pt x="3225" y="1445"/>
                    <a:pt x="3217" y="1443"/>
                  </a:cubicBezTo>
                  <a:lnTo>
                    <a:pt x="3217" y="1354"/>
                  </a:lnTo>
                  <a:cubicBezTo>
                    <a:pt x="3294" y="1344"/>
                    <a:pt x="3274" y="1278"/>
                    <a:pt x="3324" y="1239"/>
                  </a:cubicBezTo>
                  <a:cubicBezTo>
                    <a:pt x="3376" y="1199"/>
                    <a:pt x="3376" y="1199"/>
                    <a:pt x="3295" y="1141"/>
                  </a:cubicBezTo>
                  <a:cubicBezTo>
                    <a:pt x="3273" y="1125"/>
                    <a:pt x="3246" y="1113"/>
                    <a:pt x="3217" y="1104"/>
                  </a:cubicBezTo>
                  <a:lnTo>
                    <a:pt x="3217" y="928"/>
                  </a:lnTo>
                  <a:cubicBezTo>
                    <a:pt x="3254" y="950"/>
                    <a:pt x="3350" y="977"/>
                    <a:pt x="3425" y="996"/>
                  </a:cubicBezTo>
                  <a:moveTo>
                    <a:pt x="3425" y="485"/>
                  </a:moveTo>
                  <a:cubicBezTo>
                    <a:pt x="3415" y="496"/>
                    <a:pt x="3408" y="513"/>
                    <a:pt x="3399" y="536"/>
                  </a:cubicBezTo>
                  <a:cubicBezTo>
                    <a:pt x="3389" y="562"/>
                    <a:pt x="3401" y="573"/>
                    <a:pt x="3425" y="576"/>
                  </a:cubicBezTo>
                  <a:lnTo>
                    <a:pt x="3425" y="485"/>
                  </a:lnTo>
                  <a:close/>
                  <a:moveTo>
                    <a:pt x="3425" y="106"/>
                  </a:moveTo>
                  <a:lnTo>
                    <a:pt x="3425" y="363"/>
                  </a:lnTo>
                  <a:cubicBezTo>
                    <a:pt x="3378" y="383"/>
                    <a:pt x="3328" y="395"/>
                    <a:pt x="3295" y="392"/>
                  </a:cubicBezTo>
                  <a:cubicBezTo>
                    <a:pt x="3232" y="386"/>
                    <a:pt x="3272" y="542"/>
                    <a:pt x="3226" y="542"/>
                  </a:cubicBezTo>
                  <a:cubicBezTo>
                    <a:pt x="3223" y="542"/>
                    <a:pt x="3220" y="543"/>
                    <a:pt x="3217" y="544"/>
                  </a:cubicBezTo>
                  <a:lnTo>
                    <a:pt x="3217" y="81"/>
                  </a:lnTo>
                  <a:cubicBezTo>
                    <a:pt x="3229" y="80"/>
                    <a:pt x="3242" y="80"/>
                    <a:pt x="3255" y="81"/>
                  </a:cubicBezTo>
                  <a:cubicBezTo>
                    <a:pt x="3339" y="81"/>
                    <a:pt x="3342" y="110"/>
                    <a:pt x="3425" y="106"/>
                  </a:cubicBezTo>
                  <a:moveTo>
                    <a:pt x="3217" y="3727"/>
                  </a:moveTo>
                  <a:cubicBezTo>
                    <a:pt x="3234" y="3729"/>
                    <a:pt x="3251" y="3729"/>
                    <a:pt x="3266" y="3727"/>
                  </a:cubicBezTo>
                  <a:lnTo>
                    <a:pt x="3217" y="3803"/>
                  </a:lnTo>
                  <a:lnTo>
                    <a:pt x="3217" y="3727"/>
                  </a:lnTo>
                  <a:close/>
                  <a:moveTo>
                    <a:pt x="3217" y="1515"/>
                  </a:moveTo>
                  <a:cubicBezTo>
                    <a:pt x="3225" y="1513"/>
                    <a:pt x="3234" y="1511"/>
                    <a:pt x="3244" y="1510"/>
                  </a:cubicBezTo>
                  <a:cubicBezTo>
                    <a:pt x="3297" y="1503"/>
                    <a:pt x="3372" y="1535"/>
                    <a:pt x="3425" y="1573"/>
                  </a:cubicBezTo>
                  <a:lnTo>
                    <a:pt x="3425" y="2516"/>
                  </a:lnTo>
                  <a:cubicBezTo>
                    <a:pt x="3408" y="2545"/>
                    <a:pt x="3391" y="2570"/>
                    <a:pt x="3353" y="2570"/>
                  </a:cubicBezTo>
                  <a:cubicBezTo>
                    <a:pt x="3290" y="2570"/>
                    <a:pt x="3255" y="2714"/>
                    <a:pt x="3255" y="2766"/>
                  </a:cubicBezTo>
                  <a:cubicBezTo>
                    <a:pt x="3255" y="2786"/>
                    <a:pt x="3238" y="2804"/>
                    <a:pt x="3217" y="2820"/>
                  </a:cubicBezTo>
                  <a:lnTo>
                    <a:pt x="3217" y="1515"/>
                  </a:lnTo>
                  <a:close/>
                  <a:moveTo>
                    <a:pt x="3425" y="3466"/>
                  </a:moveTo>
                  <a:cubicBezTo>
                    <a:pt x="3428" y="3466"/>
                    <a:pt x="3431" y="3467"/>
                    <a:pt x="3435" y="3467"/>
                  </a:cubicBezTo>
                  <a:cubicBezTo>
                    <a:pt x="3488" y="3467"/>
                    <a:pt x="3494" y="3383"/>
                    <a:pt x="3444" y="3386"/>
                  </a:cubicBezTo>
                  <a:cubicBezTo>
                    <a:pt x="3437" y="3386"/>
                    <a:pt x="3431" y="3386"/>
                    <a:pt x="3425" y="3387"/>
                  </a:cubicBezTo>
                  <a:lnTo>
                    <a:pt x="3425" y="3466"/>
                  </a:lnTo>
                  <a:close/>
                  <a:moveTo>
                    <a:pt x="3628" y="3457"/>
                  </a:moveTo>
                  <a:lnTo>
                    <a:pt x="3628" y="3472"/>
                  </a:lnTo>
                  <a:cubicBezTo>
                    <a:pt x="3623" y="3475"/>
                    <a:pt x="3614" y="3476"/>
                    <a:pt x="3599" y="3476"/>
                  </a:cubicBezTo>
                  <a:cubicBezTo>
                    <a:pt x="3530" y="3473"/>
                    <a:pt x="3485" y="3431"/>
                    <a:pt x="3572" y="3437"/>
                  </a:cubicBezTo>
                  <a:cubicBezTo>
                    <a:pt x="3595" y="3437"/>
                    <a:pt x="3619" y="3447"/>
                    <a:pt x="3628" y="3457"/>
                  </a:cubicBezTo>
                  <a:close/>
                  <a:moveTo>
                    <a:pt x="3628" y="2390"/>
                  </a:moveTo>
                  <a:cubicBezTo>
                    <a:pt x="3626" y="2390"/>
                    <a:pt x="3623" y="2391"/>
                    <a:pt x="3620" y="2392"/>
                  </a:cubicBezTo>
                  <a:cubicBezTo>
                    <a:pt x="3585" y="2398"/>
                    <a:pt x="3598" y="2439"/>
                    <a:pt x="3628" y="2445"/>
                  </a:cubicBezTo>
                  <a:lnTo>
                    <a:pt x="3628" y="2390"/>
                  </a:lnTo>
                  <a:close/>
                  <a:moveTo>
                    <a:pt x="3628" y="1207"/>
                  </a:moveTo>
                  <a:lnTo>
                    <a:pt x="3628" y="1329"/>
                  </a:lnTo>
                  <a:cubicBezTo>
                    <a:pt x="3576" y="1328"/>
                    <a:pt x="3553" y="1357"/>
                    <a:pt x="3612" y="1412"/>
                  </a:cubicBezTo>
                  <a:cubicBezTo>
                    <a:pt x="3618" y="1418"/>
                    <a:pt x="3624" y="1423"/>
                    <a:pt x="3628" y="1429"/>
                  </a:cubicBezTo>
                  <a:lnTo>
                    <a:pt x="3628" y="1536"/>
                  </a:lnTo>
                  <a:cubicBezTo>
                    <a:pt x="3615" y="1548"/>
                    <a:pt x="3597" y="1552"/>
                    <a:pt x="3578" y="1544"/>
                  </a:cubicBezTo>
                  <a:cubicBezTo>
                    <a:pt x="3549" y="1533"/>
                    <a:pt x="3489" y="1510"/>
                    <a:pt x="3425" y="1489"/>
                  </a:cubicBezTo>
                  <a:lnTo>
                    <a:pt x="3425" y="996"/>
                  </a:lnTo>
                  <a:cubicBezTo>
                    <a:pt x="3453" y="1004"/>
                    <a:pt x="3479" y="1010"/>
                    <a:pt x="3497" y="1014"/>
                  </a:cubicBezTo>
                  <a:cubicBezTo>
                    <a:pt x="3586" y="1037"/>
                    <a:pt x="3557" y="1173"/>
                    <a:pt x="3628" y="1207"/>
                  </a:cubicBezTo>
                  <a:moveTo>
                    <a:pt x="3628" y="447"/>
                  </a:moveTo>
                  <a:lnTo>
                    <a:pt x="3628" y="695"/>
                  </a:lnTo>
                  <a:cubicBezTo>
                    <a:pt x="3605" y="692"/>
                    <a:pt x="3584" y="686"/>
                    <a:pt x="3566" y="674"/>
                  </a:cubicBezTo>
                  <a:cubicBezTo>
                    <a:pt x="3491" y="628"/>
                    <a:pt x="3676" y="571"/>
                    <a:pt x="3601" y="565"/>
                  </a:cubicBezTo>
                  <a:cubicBezTo>
                    <a:pt x="3552" y="561"/>
                    <a:pt x="3469" y="582"/>
                    <a:pt x="3425" y="576"/>
                  </a:cubicBezTo>
                  <a:lnTo>
                    <a:pt x="3425" y="485"/>
                  </a:lnTo>
                  <a:cubicBezTo>
                    <a:pt x="3446" y="461"/>
                    <a:pt x="3477" y="461"/>
                    <a:pt x="3560" y="461"/>
                  </a:cubicBezTo>
                  <a:cubicBezTo>
                    <a:pt x="3592" y="461"/>
                    <a:pt x="3614" y="455"/>
                    <a:pt x="3628" y="447"/>
                  </a:cubicBezTo>
                  <a:close/>
                  <a:moveTo>
                    <a:pt x="3628" y="264"/>
                  </a:moveTo>
                  <a:cubicBezTo>
                    <a:pt x="3540" y="281"/>
                    <a:pt x="3568" y="343"/>
                    <a:pt x="3612" y="358"/>
                  </a:cubicBezTo>
                  <a:cubicBezTo>
                    <a:pt x="3618" y="359"/>
                    <a:pt x="3623" y="362"/>
                    <a:pt x="3628" y="366"/>
                  </a:cubicBezTo>
                  <a:lnTo>
                    <a:pt x="3628" y="264"/>
                  </a:lnTo>
                  <a:close/>
                  <a:moveTo>
                    <a:pt x="3628" y="110"/>
                  </a:moveTo>
                  <a:lnTo>
                    <a:pt x="3628" y="202"/>
                  </a:lnTo>
                  <a:cubicBezTo>
                    <a:pt x="3586" y="226"/>
                    <a:pt x="3557" y="253"/>
                    <a:pt x="3532" y="288"/>
                  </a:cubicBezTo>
                  <a:cubicBezTo>
                    <a:pt x="3512" y="317"/>
                    <a:pt x="3470" y="343"/>
                    <a:pt x="3425" y="363"/>
                  </a:cubicBezTo>
                  <a:lnTo>
                    <a:pt x="3425" y="106"/>
                  </a:lnTo>
                  <a:cubicBezTo>
                    <a:pt x="3433" y="106"/>
                    <a:pt x="3441" y="105"/>
                    <a:pt x="3451" y="104"/>
                  </a:cubicBezTo>
                  <a:cubicBezTo>
                    <a:pt x="3496" y="99"/>
                    <a:pt x="3568" y="102"/>
                    <a:pt x="3628" y="110"/>
                  </a:cubicBezTo>
                  <a:close/>
                  <a:moveTo>
                    <a:pt x="3425" y="1573"/>
                  </a:moveTo>
                  <a:cubicBezTo>
                    <a:pt x="3464" y="1601"/>
                    <a:pt x="3491" y="1632"/>
                    <a:pt x="3491" y="1654"/>
                  </a:cubicBezTo>
                  <a:cubicBezTo>
                    <a:pt x="3491" y="1706"/>
                    <a:pt x="3520" y="1735"/>
                    <a:pt x="3578" y="1717"/>
                  </a:cubicBezTo>
                  <a:cubicBezTo>
                    <a:pt x="3625" y="1703"/>
                    <a:pt x="3599" y="1662"/>
                    <a:pt x="3628" y="1651"/>
                  </a:cubicBezTo>
                  <a:lnTo>
                    <a:pt x="3628" y="2121"/>
                  </a:lnTo>
                  <a:cubicBezTo>
                    <a:pt x="3570" y="2128"/>
                    <a:pt x="3487" y="2172"/>
                    <a:pt x="3532" y="2172"/>
                  </a:cubicBezTo>
                  <a:cubicBezTo>
                    <a:pt x="3560" y="2172"/>
                    <a:pt x="3602" y="2194"/>
                    <a:pt x="3628" y="2225"/>
                  </a:cubicBezTo>
                  <a:lnTo>
                    <a:pt x="3628" y="2348"/>
                  </a:lnTo>
                  <a:cubicBezTo>
                    <a:pt x="3567" y="2420"/>
                    <a:pt x="3501" y="2422"/>
                    <a:pt x="3462" y="2460"/>
                  </a:cubicBezTo>
                  <a:cubicBezTo>
                    <a:pt x="3446" y="2476"/>
                    <a:pt x="3436" y="2497"/>
                    <a:pt x="3425" y="2516"/>
                  </a:cubicBezTo>
                  <a:lnTo>
                    <a:pt x="3425" y="1573"/>
                  </a:lnTo>
                  <a:close/>
                  <a:moveTo>
                    <a:pt x="3628" y="1536"/>
                  </a:moveTo>
                  <a:lnTo>
                    <a:pt x="3628" y="1429"/>
                  </a:lnTo>
                  <a:cubicBezTo>
                    <a:pt x="3661" y="1471"/>
                    <a:pt x="3652" y="1515"/>
                    <a:pt x="3628" y="1536"/>
                  </a:cubicBezTo>
                  <a:close/>
                  <a:moveTo>
                    <a:pt x="3628" y="2445"/>
                  </a:moveTo>
                  <a:cubicBezTo>
                    <a:pt x="3631" y="2446"/>
                    <a:pt x="3633" y="2446"/>
                    <a:pt x="3636" y="2446"/>
                  </a:cubicBezTo>
                  <a:cubicBezTo>
                    <a:pt x="3669" y="2446"/>
                    <a:pt x="3663" y="2388"/>
                    <a:pt x="3628" y="2390"/>
                  </a:cubicBezTo>
                  <a:lnTo>
                    <a:pt x="3628" y="2445"/>
                  </a:lnTo>
                  <a:close/>
                  <a:moveTo>
                    <a:pt x="3628" y="3472"/>
                  </a:moveTo>
                  <a:lnTo>
                    <a:pt x="3628" y="3457"/>
                  </a:lnTo>
                  <a:cubicBezTo>
                    <a:pt x="3634" y="3463"/>
                    <a:pt x="3635" y="3468"/>
                    <a:pt x="3628" y="3472"/>
                  </a:cubicBezTo>
                  <a:close/>
                  <a:moveTo>
                    <a:pt x="3671" y="2355"/>
                  </a:moveTo>
                  <a:lnTo>
                    <a:pt x="3671" y="2395"/>
                  </a:lnTo>
                  <a:cubicBezTo>
                    <a:pt x="3662" y="2382"/>
                    <a:pt x="3661" y="2365"/>
                    <a:pt x="3671" y="2355"/>
                  </a:cubicBezTo>
                  <a:close/>
                  <a:moveTo>
                    <a:pt x="3671" y="1230"/>
                  </a:moveTo>
                  <a:lnTo>
                    <a:pt x="3671" y="1336"/>
                  </a:lnTo>
                  <a:cubicBezTo>
                    <a:pt x="3656" y="1332"/>
                    <a:pt x="3641" y="1330"/>
                    <a:pt x="3628" y="1329"/>
                  </a:cubicBezTo>
                  <a:lnTo>
                    <a:pt x="3628" y="1207"/>
                  </a:lnTo>
                  <a:cubicBezTo>
                    <a:pt x="3631" y="1208"/>
                    <a:pt x="3633" y="1209"/>
                    <a:pt x="3635" y="1210"/>
                  </a:cubicBezTo>
                  <a:cubicBezTo>
                    <a:pt x="3648" y="1215"/>
                    <a:pt x="3660" y="1222"/>
                    <a:pt x="3671" y="1230"/>
                  </a:cubicBezTo>
                  <a:close/>
                  <a:moveTo>
                    <a:pt x="3671" y="260"/>
                  </a:moveTo>
                  <a:lnTo>
                    <a:pt x="3671" y="698"/>
                  </a:lnTo>
                  <a:cubicBezTo>
                    <a:pt x="3656" y="698"/>
                    <a:pt x="3642" y="697"/>
                    <a:pt x="3628" y="695"/>
                  </a:cubicBezTo>
                  <a:lnTo>
                    <a:pt x="3628" y="447"/>
                  </a:lnTo>
                  <a:cubicBezTo>
                    <a:pt x="3664" y="425"/>
                    <a:pt x="3655" y="385"/>
                    <a:pt x="3628" y="366"/>
                  </a:cubicBezTo>
                  <a:lnTo>
                    <a:pt x="3628" y="264"/>
                  </a:lnTo>
                  <a:cubicBezTo>
                    <a:pt x="3640" y="262"/>
                    <a:pt x="3654" y="260"/>
                    <a:pt x="3671" y="260"/>
                  </a:cubicBezTo>
                  <a:close/>
                  <a:moveTo>
                    <a:pt x="3671" y="117"/>
                  </a:moveTo>
                  <a:lnTo>
                    <a:pt x="3671" y="181"/>
                  </a:lnTo>
                  <a:cubicBezTo>
                    <a:pt x="3655" y="188"/>
                    <a:pt x="3641" y="195"/>
                    <a:pt x="3628" y="202"/>
                  </a:cubicBezTo>
                  <a:lnTo>
                    <a:pt x="3628" y="110"/>
                  </a:lnTo>
                  <a:cubicBezTo>
                    <a:pt x="3643" y="112"/>
                    <a:pt x="3658" y="114"/>
                    <a:pt x="3671" y="117"/>
                  </a:cubicBezTo>
                  <a:close/>
                  <a:moveTo>
                    <a:pt x="3628" y="2225"/>
                  </a:moveTo>
                  <a:cubicBezTo>
                    <a:pt x="3655" y="2257"/>
                    <a:pt x="3667" y="2299"/>
                    <a:pt x="3635" y="2339"/>
                  </a:cubicBezTo>
                  <a:cubicBezTo>
                    <a:pt x="3633" y="2342"/>
                    <a:pt x="3631" y="2345"/>
                    <a:pt x="3628" y="2348"/>
                  </a:cubicBezTo>
                  <a:lnTo>
                    <a:pt x="3628" y="2225"/>
                  </a:lnTo>
                  <a:close/>
                  <a:moveTo>
                    <a:pt x="3628" y="1651"/>
                  </a:moveTo>
                  <a:cubicBezTo>
                    <a:pt x="3635" y="1648"/>
                    <a:pt x="3644" y="1647"/>
                    <a:pt x="3658" y="1648"/>
                  </a:cubicBezTo>
                  <a:cubicBezTo>
                    <a:pt x="3663" y="1648"/>
                    <a:pt x="3667" y="1649"/>
                    <a:pt x="3671" y="1651"/>
                  </a:cubicBezTo>
                  <a:lnTo>
                    <a:pt x="3671" y="2127"/>
                  </a:lnTo>
                  <a:lnTo>
                    <a:pt x="3670" y="2126"/>
                  </a:lnTo>
                  <a:cubicBezTo>
                    <a:pt x="3661" y="2120"/>
                    <a:pt x="3646" y="2119"/>
                    <a:pt x="3628" y="2121"/>
                  </a:cubicBezTo>
                  <a:lnTo>
                    <a:pt x="3628" y="1651"/>
                  </a:lnTo>
                  <a:close/>
                  <a:moveTo>
                    <a:pt x="3671" y="181"/>
                  </a:moveTo>
                  <a:cubicBezTo>
                    <a:pt x="3686" y="175"/>
                    <a:pt x="3703" y="168"/>
                    <a:pt x="3722" y="162"/>
                  </a:cubicBezTo>
                  <a:cubicBezTo>
                    <a:pt x="3769" y="145"/>
                    <a:pt x="3733" y="128"/>
                    <a:pt x="3671" y="117"/>
                  </a:cubicBezTo>
                  <a:lnTo>
                    <a:pt x="3671" y="181"/>
                  </a:lnTo>
                  <a:close/>
                  <a:moveTo>
                    <a:pt x="3671" y="1336"/>
                  </a:moveTo>
                  <a:lnTo>
                    <a:pt x="3671" y="1230"/>
                  </a:lnTo>
                  <a:cubicBezTo>
                    <a:pt x="3726" y="1274"/>
                    <a:pt x="3743" y="1356"/>
                    <a:pt x="3676" y="1337"/>
                  </a:cubicBezTo>
                  <a:cubicBezTo>
                    <a:pt x="3674" y="1337"/>
                    <a:pt x="3672" y="1336"/>
                    <a:pt x="3671" y="1336"/>
                  </a:cubicBezTo>
                  <a:close/>
                  <a:moveTo>
                    <a:pt x="3671" y="2395"/>
                  </a:moveTo>
                  <a:lnTo>
                    <a:pt x="3671" y="2355"/>
                  </a:lnTo>
                  <a:cubicBezTo>
                    <a:pt x="3676" y="2350"/>
                    <a:pt x="3682" y="2347"/>
                    <a:pt x="3692" y="2345"/>
                  </a:cubicBezTo>
                  <a:cubicBezTo>
                    <a:pt x="3748" y="2328"/>
                    <a:pt x="3761" y="2418"/>
                    <a:pt x="3714" y="2418"/>
                  </a:cubicBezTo>
                  <a:cubicBezTo>
                    <a:pt x="3695" y="2418"/>
                    <a:pt x="3679" y="2408"/>
                    <a:pt x="3671" y="2395"/>
                  </a:cubicBezTo>
                  <a:close/>
                  <a:moveTo>
                    <a:pt x="3900" y="2107"/>
                  </a:moveTo>
                  <a:cubicBezTo>
                    <a:pt x="3863" y="2103"/>
                    <a:pt x="3896" y="2106"/>
                    <a:pt x="3865" y="2181"/>
                  </a:cubicBezTo>
                  <a:cubicBezTo>
                    <a:pt x="3840" y="2239"/>
                    <a:pt x="3857" y="2256"/>
                    <a:pt x="3900" y="2275"/>
                  </a:cubicBezTo>
                  <a:lnTo>
                    <a:pt x="3900" y="2107"/>
                  </a:lnTo>
                  <a:close/>
                  <a:moveTo>
                    <a:pt x="3900" y="173"/>
                  </a:moveTo>
                  <a:lnTo>
                    <a:pt x="3900" y="716"/>
                  </a:lnTo>
                  <a:cubicBezTo>
                    <a:pt x="3890" y="711"/>
                    <a:pt x="3879" y="706"/>
                    <a:pt x="3866" y="703"/>
                  </a:cubicBezTo>
                  <a:cubicBezTo>
                    <a:pt x="3802" y="689"/>
                    <a:pt x="3733" y="699"/>
                    <a:pt x="3671" y="698"/>
                  </a:cubicBezTo>
                  <a:lnTo>
                    <a:pt x="3671" y="260"/>
                  </a:lnTo>
                  <a:cubicBezTo>
                    <a:pt x="3674" y="260"/>
                    <a:pt x="3678" y="260"/>
                    <a:pt x="3681" y="260"/>
                  </a:cubicBezTo>
                  <a:cubicBezTo>
                    <a:pt x="3816" y="260"/>
                    <a:pt x="3806" y="180"/>
                    <a:pt x="3900" y="173"/>
                  </a:cubicBezTo>
                  <a:close/>
                  <a:moveTo>
                    <a:pt x="3671" y="1651"/>
                  </a:moveTo>
                  <a:cubicBezTo>
                    <a:pt x="3732" y="1670"/>
                    <a:pt x="3724" y="1795"/>
                    <a:pt x="3768" y="1838"/>
                  </a:cubicBezTo>
                  <a:cubicBezTo>
                    <a:pt x="3814" y="1884"/>
                    <a:pt x="3900" y="1902"/>
                    <a:pt x="3883" y="1942"/>
                  </a:cubicBezTo>
                  <a:cubicBezTo>
                    <a:pt x="3878" y="1954"/>
                    <a:pt x="3887" y="1971"/>
                    <a:pt x="3900" y="1989"/>
                  </a:cubicBezTo>
                  <a:lnTo>
                    <a:pt x="3900" y="2080"/>
                  </a:lnTo>
                  <a:cubicBezTo>
                    <a:pt x="3810" y="2083"/>
                    <a:pt x="3767" y="2111"/>
                    <a:pt x="3745" y="2149"/>
                  </a:cubicBezTo>
                  <a:cubicBezTo>
                    <a:pt x="3722" y="2189"/>
                    <a:pt x="3710" y="2156"/>
                    <a:pt x="3671" y="2127"/>
                  </a:cubicBezTo>
                  <a:lnTo>
                    <a:pt x="3671" y="1651"/>
                  </a:lnTo>
                  <a:close/>
                  <a:moveTo>
                    <a:pt x="3900" y="2275"/>
                  </a:moveTo>
                  <a:lnTo>
                    <a:pt x="3900" y="2107"/>
                  </a:lnTo>
                  <a:cubicBezTo>
                    <a:pt x="3903" y="2107"/>
                    <a:pt x="3907" y="2107"/>
                    <a:pt x="3912" y="2108"/>
                  </a:cubicBezTo>
                  <a:cubicBezTo>
                    <a:pt x="4003" y="2103"/>
                    <a:pt x="4016" y="2172"/>
                    <a:pt x="4042" y="2228"/>
                  </a:cubicBezTo>
                  <a:cubicBezTo>
                    <a:pt x="4068" y="2285"/>
                    <a:pt x="4050" y="2341"/>
                    <a:pt x="3964" y="2302"/>
                  </a:cubicBezTo>
                  <a:cubicBezTo>
                    <a:pt x="3939" y="2291"/>
                    <a:pt x="3917" y="2283"/>
                    <a:pt x="3900" y="2275"/>
                  </a:cubicBezTo>
                  <a:moveTo>
                    <a:pt x="5234" y="1315"/>
                  </a:moveTo>
                  <a:cubicBezTo>
                    <a:pt x="5212" y="1313"/>
                    <a:pt x="5190" y="1309"/>
                    <a:pt x="5154" y="1293"/>
                  </a:cubicBezTo>
                  <a:cubicBezTo>
                    <a:pt x="5092" y="1265"/>
                    <a:pt x="5030" y="1382"/>
                    <a:pt x="5126" y="1457"/>
                  </a:cubicBezTo>
                  <a:cubicBezTo>
                    <a:pt x="5162" y="1486"/>
                    <a:pt x="5200" y="1495"/>
                    <a:pt x="5234" y="1492"/>
                  </a:cubicBezTo>
                  <a:lnTo>
                    <a:pt x="5234" y="1315"/>
                  </a:lnTo>
                  <a:close/>
                  <a:moveTo>
                    <a:pt x="5234" y="248"/>
                  </a:moveTo>
                  <a:lnTo>
                    <a:pt x="5234" y="332"/>
                  </a:lnTo>
                  <a:cubicBezTo>
                    <a:pt x="5219" y="339"/>
                    <a:pt x="5215" y="349"/>
                    <a:pt x="5231" y="363"/>
                  </a:cubicBezTo>
                  <a:cubicBezTo>
                    <a:pt x="5232" y="364"/>
                    <a:pt x="5233" y="365"/>
                    <a:pt x="5234" y="366"/>
                  </a:cubicBezTo>
                  <a:lnTo>
                    <a:pt x="5234" y="408"/>
                  </a:lnTo>
                  <a:cubicBezTo>
                    <a:pt x="5214" y="436"/>
                    <a:pt x="5170" y="463"/>
                    <a:pt x="5220" y="490"/>
                  </a:cubicBezTo>
                  <a:cubicBezTo>
                    <a:pt x="5225" y="493"/>
                    <a:pt x="5230" y="496"/>
                    <a:pt x="5234" y="500"/>
                  </a:cubicBezTo>
                  <a:lnTo>
                    <a:pt x="5234" y="613"/>
                  </a:lnTo>
                  <a:cubicBezTo>
                    <a:pt x="5224" y="619"/>
                    <a:pt x="5211" y="623"/>
                    <a:pt x="5197" y="623"/>
                  </a:cubicBezTo>
                  <a:cubicBezTo>
                    <a:pt x="5122" y="623"/>
                    <a:pt x="5202" y="674"/>
                    <a:pt x="5145" y="732"/>
                  </a:cubicBezTo>
                  <a:cubicBezTo>
                    <a:pt x="5087" y="790"/>
                    <a:pt x="5104" y="830"/>
                    <a:pt x="5024" y="830"/>
                  </a:cubicBezTo>
                  <a:cubicBezTo>
                    <a:pt x="4943" y="830"/>
                    <a:pt x="5122" y="957"/>
                    <a:pt x="5030" y="957"/>
                  </a:cubicBezTo>
                  <a:cubicBezTo>
                    <a:pt x="4937" y="957"/>
                    <a:pt x="4909" y="1072"/>
                    <a:pt x="5001" y="1060"/>
                  </a:cubicBezTo>
                  <a:cubicBezTo>
                    <a:pt x="5093" y="1049"/>
                    <a:pt x="5087" y="1089"/>
                    <a:pt x="4989" y="1135"/>
                  </a:cubicBezTo>
                  <a:cubicBezTo>
                    <a:pt x="4891" y="1181"/>
                    <a:pt x="4736" y="1181"/>
                    <a:pt x="4690" y="1256"/>
                  </a:cubicBezTo>
                  <a:cubicBezTo>
                    <a:pt x="4644" y="1331"/>
                    <a:pt x="4471" y="1325"/>
                    <a:pt x="4471" y="1395"/>
                  </a:cubicBezTo>
                  <a:cubicBezTo>
                    <a:pt x="4471" y="1464"/>
                    <a:pt x="4442" y="1717"/>
                    <a:pt x="4309" y="1671"/>
                  </a:cubicBezTo>
                  <a:cubicBezTo>
                    <a:pt x="4177" y="1625"/>
                    <a:pt x="4148" y="1493"/>
                    <a:pt x="4096" y="1412"/>
                  </a:cubicBezTo>
                  <a:cubicBezTo>
                    <a:pt x="4044" y="1331"/>
                    <a:pt x="4125" y="1245"/>
                    <a:pt x="4073" y="1216"/>
                  </a:cubicBezTo>
                  <a:cubicBezTo>
                    <a:pt x="4021" y="1187"/>
                    <a:pt x="4188" y="1055"/>
                    <a:pt x="4131" y="1095"/>
                  </a:cubicBezTo>
                  <a:cubicBezTo>
                    <a:pt x="4073" y="1135"/>
                    <a:pt x="3981" y="1078"/>
                    <a:pt x="4062" y="1060"/>
                  </a:cubicBezTo>
                  <a:cubicBezTo>
                    <a:pt x="4142" y="1043"/>
                    <a:pt x="4114" y="962"/>
                    <a:pt x="4056" y="980"/>
                  </a:cubicBezTo>
                  <a:cubicBezTo>
                    <a:pt x="3998" y="997"/>
                    <a:pt x="3935" y="968"/>
                    <a:pt x="4010" y="911"/>
                  </a:cubicBezTo>
                  <a:cubicBezTo>
                    <a:pt x="4085" y="853"/>
                    <a:pt x="4050" y="870"/>
                    <a:pt x="3998" y="853"/>
                  </a:cubicBezTo>
                  <a:cubicBezTo>
                    <a:pt x="3953" y="838"/>
                    <a:pt x="3965" y="753"/>
                    <a:pt x="3900" y="716"/>
                  </a:cubicBezTo>
                  <a:lnTo>
                    <a:pt x="3900" y="173"/>
                  </a:lnTo>
                  <a:cubicBezTo>
                    <a:pt x="3910" y="172"/>
                    <a:pt x="3922" y="172"/>
                    <a:pt x="3935" y="173"/>
                  </a:cubicBezTo>
                  <a:cubicBezTo>
                    <a:pt x="4067" y="185"/>
                    <a:pt x="4073" y="271"/>
                    <a:pt x="4142" y="254"/>
                  </a:cubicBezTo>
                  <a:cubicBezTo>
                    <a:pt x="4211" y="237"/>
                    <a:pt x="4062" y="87"/>
                    <a:pt x="4234" y="190"/>
                  </a:cubicBezTo>
                  <a:cubicBezTo>
                    <a:pt x="4407" y="294"/>
                    <a:pt x="4281" y="179"/>
                    <a:pt x="4355" y="179"/>
                  </a:cubicBezTo>
                  <a:cubicBezTo>
                    <a:pt x="4430" y="179"/>
                    <a:pt x="4304" y="69"/>
                    <a:pt x="4436" y="75"/>
                  </a:cubicBezTo>
                  <a:cubicBezTo>
                    <a:pt x="4569" y="81"/>
                    <a:pt x="4569" y="0"/>
                    <a:pt x="4736" y="0"/>
                  </a:cubicBezTo>
                  <a:cubicBezTo>
                    <a:pt x="4937" y="0"/>
                    <a:pt x="5300" y="167"/>
                    <a:pt x="5116" y="144"/>
                  </a:cubicBezTo>
                  <a:cubicBezTo>
                    <a:pt x="4932" y="121"/>
                    <a:pt x="4684" y="116"/>
                    <a:pt x="4799" y="185"/>
                  </a:cubicBezTo>
                  <a:cubicBezTo>
                    <a:pt x="4914" y="254"/>
                    <a:pt x="4937" y="121"/>
                    <a:pt x="4978" y="185"/>
                  </a:cubicBezTo>
                  <a:cubicBezTo>
                    <a:pt x="5018" y="248"/>
                    <a:pt x="5087" y="185"/>
                    <a:pt x="5133" y="225"/>
                  </a:cubicBezTo>
                  <a:cubicBezTo>
                    <a:pt x="5162" y="250"/>
                    <a:pt x="5198" y="255"/>
                    <a:pt x="5234" y="248"/>
                  </a:cubicBezTo>
                  <a:close/>
                  <a:moveTo>
                    <a:pt x="3900" y="1989"/>
                  </a:moveTo>
                  <a:cubicBezTo>
                    <a:pt x="3930" y="2032"/>
                    <a:pt x="3981" y="2080"/>
                    <a:pt x="3912" y="2080"/>
                  </a:cubicBezTo>
                  <a:cubicBezTo>
                    <a:pt x="3908" y="2080"/>
                    <a:pt x="3904" y="2080"/>
                    <a:pt x="3900" y="2080"/>
                  </a:cubicBezTo>
                  <a:lnTo>
                    <a:pt x="3900" y="1989"/>
                  </a:lnTo>
                  <a:close/>
                  <a:moveTo>
                    <a:pt x="5614" y="970"/>
                  </a:moveTo>
                  <a:cubicBezTo>
                    <a:pt x="5662" y="970"/>
                    <a:pt x="5696" y="1052"/>
                    <a:pt x="5634" y="1052"/>
                  </a:cubicBezTo>
                  <a:cubicBezTo>
                    <a:pt x="5573" y="1052"/>
                    <a:pt x="5531" y="963"/>
                    <a:pt x="5614" y="970"/>
                  </a:cubicBezTo>
                  <a:close/>
                  <a:moveTo>
                    <a:pt x="5234" y="332"/>
                  </a:moveTo>
                  <a:lnTo>
                    <a:pt x="5234" y="248"/>
                  </a:lnTo>
                  <a:cubicBezTo>
                    <a:pt x="5256" y="244"/>
                    <a:pt x="5279" y="236"/>
                    <a:pt x="5300" y="225"/>
                  </a:cubicBezTo>
                  <a:cubicBezTo>
                    <a:pt x="5358" y="196"/>
                    <a:pt x="5531" y="294"/>
                    <a:pt x="5433" y="306"/>
                  </a:cubicBezTo>
                  <a:cubicBezTo>
                    <a:pt x="5365" y="314"/>
                    <a:pt x="5269" y="316"/>
                    <a:pt x="5234" y="332"/>
                  </a:cubicBezTo>
                  <a:close/>
                  <a:moveTo>
                    <a:pt x="5234" y="408"/>
                  </a:moveTo>
                  <a:lnTo>
                    <a:pt x="5234" y="366"/>
                  </a:lnTo>
                  <a:cubicBezTo>
                    <a:pt x="5248" y="381"/>
                    <a:pt x="5244" y="395"/>
                    <a:pt x="5234" y="408"/>
                  </a:cubicBezTo>
                  <a:close/>
                  <a:moveTo>
                    <a:pt x="5234" y="613"/>
                  </a:moveTo>
                  <a:lnTo>
                    <a:pt x="5234" y="500"/>
                  </a:lnTo>
                  <a:cubicBezTo>
                    <a:pt x="5279" y="534"/>
                    <a:pt x="5273" y="591"/>
                    <a:pt x="5234" y="613"/>
                  </a:cubicBezTo>
                  <a:close/>
                  <a:moveTo>
                    <a:pt x="5234" y="1492"/>
                  </a:moveTo>
                  <a:lnTo>
                    <a:pt x="5234" y="1315"/>
                  </a:lnTo>
                  <a:cubicBezTo>
                    <a:pt x="5250" y="1317"/>
                    <a:pt x="5265" y="1317"/>
                    <a:pt x="5284" y="1320"/>
                  </a:cubicBezTo>
                  <a:cubicBezTo>
                    <a:pt x="5373" y="1293"/>
                    <a:pt x="5421" y="1361"/>
                    <a:pt x="5373" y="1416"/>
                  </a:cubicBezTo>
                  <a:cubicBezTo>
                    <a:pt x="5343" y="1451"/>
                    <a:pt x="5292" y="1487"/>
                    <a:pt x="5234" y="14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4" name="Freeform 187">
              <a:extLst>
                <a:ext uri="{FF2B5EF4-FFF2-40B4-BE49-F238E27FC236}">
                  <a16:creationId xmlns:a16="http://schemas.microsoft.com/office/drawing/2014/main" id="{E4B02858-511D-453D-8AE2-643696520EAF}"/>
                </a:ext>
              </a:extLst>
            </p:cNvPr>
            <p:cNvSpPr>
              <a:spLocks noEditPoints="1"/>
            </p:cNvSpPr>
            <p:nvPr/>
          </p:nvSpPr>
          <p:spPr bwMode="auto">
            <a:xfrm>
              <a:off x="5576888" y="3006725"/>
              <a:ext cx="1327150" cy="1406525"/>
            </a:xfrm>
            <a:custGeom>
              <a:avLst/>
              <a:gdLst>
                <a:gd name="T0" fmla="*/ 38 w 2585"/>
                <a:gd name="T1" fmla="*/ 961 h 2740"/>
                <a:gd name="T2" fmla="*/ 38 w 2585"/>
                <a:gd name="T3" fmla="*/ 859 h 2740"/>
                <a:gd name="T4" fmla="*/ 38 w 2585"/>
                <a:gd name="T5" fmla="*/ 780 h 2740"/>
                <a:gd name="T6" fmla="*/ 38 w 2585"/>
                <a:gd name="T7" fmla="*/ 632 h 2740"/>
                <a:gd name="T8" fmla="*/ 22 w 2585"/>
                <a:gd name="T9" fmla="*/ 386 h 2740"/>
                <a:gd name="T10" fmla="*/ 38 w 2585"/>
                <a:gd name="T11" fmla="*/ 358 h 2740"/>
                <a:gd name="T12" fmla="*/ 2138 w 2585"/>
                <a:gd name="T13" fmla="*/ 2240 h 2740"/>
                <a:gd name="T14" fmla="*/ 2138 w 2585"/>
                <a:gd name="T15" fmla="*/ 1854 h 2740"/>
                <a:gd name="T16" fmla="*/ 2125 w 2585"/>
                <a:gd name="T17" fmla="*/ 1897 h 2740"/>
                <a:gd name="T18" fmla="*/ 2138 w 2585"/>
                <a:gd name="T19" fmla="*/ 1854 h 2740"/>
                <a:gd name="T20" fmla="*/ 2138 w 2585"/>
                <a:gd name="T21" fmla="*/ 1435 h 2740"/>
                <a:gd name="T22" fmla="*/ 1990 w 2585"/>
                <a:gd name="T23" fmla="*/ 1646 h 2740"/>
                <a:gd name="T24" fmla="*/ 2027 w 2585"/>
                <a:gd name="T25" fmla="*/ 2011 h 2740"/>
                <a:gd name="T26" fmla="*/ 1875 w 2585"/>
                <a:gd name="T27" fmla="*/ 2266 h 2740"/>
                <a:gd name="T28" fmla="*/ 1729 w 2585"/>
                <a:gd name="T29" fmla="*/ 2582 h 2740"/>
                <a:gd name="T30" fmla="*/ 1231 w 2585"/>
                <a:gd name="T31" fmla="*/ 2661 h 2740"/>
                <a:gd name="T32" fmla="*/ 1103 w 2585"/>
                <a:gd name="T33" fmla="*/ 2211 h 2740"/>
                <a:gd name="T34" fmla="*/ 1079 w 2585"/>
                <a:gd name="T35" fmla="*/ 1774 h 2740"/>
                <a:gd name="T36" fmla="*/ 951 w 2585"/>
                <a:gd name="T37" fmla="*/ 1415 h 2740"/>
                <a:gd name="T38" fmla="*/ 617 w 2585"/>
                <a:gd name="T39" fmla="*/ 1233 h 2740"/>
                <a:gd name="T40" fmla="*/ 192 w 2585"/>
                <a:gd name="T41" fmla="*/ 1124 h 2740"/>
                <a:gd name="T42" fmla="*/ 38 w 2585"/>
                <a:gd name="T43" fmla="*/ 859 h 2740"/>
                <a:gd name="T44" fmla="*/ 38 w 2585"/>
                <a:gd name="T45" fmla="*/ 632 h 2740"/>
                <a:gd name="T46" fmla="*/ 174 w 2585"/>
                <a:gd name="T47" fmla="*/ 395 h 2740"/>
                <a:gd name="T48" fmla="*/ 380 w 2585"/>
                <a:gd name="T49" fmla="*/ 152 h 2740"/>
                <a:gd name="T50" fmla="*/ 818 w 2585"/>
                <a:gd name="T51" fmla="*/ 42 h 2740"/>
                <a:gd name="T52" fmla="*/ 1170 w 2585"/>
                <a:gd name="T53" fmla="*/ 237 h 2740"/>
                <a:gd name="T54" fmla="*/ 1510 w 2585"/>
                <a:gd name="T55" fmla="*/ 243 h 2740"/>
                <a:gd name="T56" fmla="*/ 1798 w 2585"/>
                <a:gd name="T57" fmla="*/ 365 h 2740"/>
                <a:gd name="T58" fmla="*/ 2063 w 2585"/>
                <a:gd name="T59" fmla="*/ 948 h 2740"/>
                <a:gd name="T60" fmla="*/ 48 w 2585"/>
                <a:gd name="T61" fmla="*/ 339 h 2740"/>
                <a:gd name="T62" fmla="*/ 38 w 2585"/>
                <a:gd name="T63" fmla="*/ 385 h 2740"/>
                <a:gd name="T64" fmla="*/ 48 w 2585"/>
                <a:gd name="T65" fmla="*/ 339 h 2740"/>
                <a:gd name="T66" fmla="*/ 2138 w 2585"/>
                <a:gd name="T67" fmla="*/ 1854 h 2740"/>
                <a:gd name="T68" fmla="*/ 2138 w 2585"/>
                <a:gd name="T69" fmla="*/ 1905 h 2740"/>
                <a:gd name="T70" fmla="*/ 2256 w 2585"/>
                <a:gd name="T71" fmla="*/ 2382 h 2740"/>
                <a:gd name="T72" fmla="*/ 2138 w 2585"/>
                <a:gd name="T73" fmla="*/ 2241 h 2740"/>
                <a:gd name="T74" fmla="*/ 2138 w 2585"/>
                <a:gd name="T75" fmla="*/ 2109 h 2740"/>
                <a:gd name="T76" fmla="*/ 2256 w 2585"/>
                <a:gd name="T77" fmla="*/ 1950 h 2740"/>
                <a:gd name="T78" fmla="*/ 2256 w 2585"/>
                <a:gd name="T79" fmla="*/ 1304 h 2740"/>
                <a:gd name="T80" fmla="*/ 2138 w 2585"/>
                <a:gd name="T81" fmla="*/ 1006 h 2740"/>
                <a:gd name="T82" fmla="*/ 2550 w 2585"/>
                <a:gd name="T83" fmla="*/ 1587 h 2740"/>
                <a:gd name="T84" fmla="*/ 2544 w 2585"/>
                <a:gd name="T85" fmla="*/ 1627 h 2740"/>
                <a:gd name="T86" fmla="*/ 2511 w 2585"/>
                <a:gd name="T87" fmla="*/ 1187 h 2740"/>
                <a:gd name="T88" fmla="*/ 2505 w 2585"/>
                <a:gd name="T89" fmla="*/ 1227 h 2740"/>
                <a:gd name="T90" fmla="*/ 2441 w 2585"/>
                <a:gd name="T91" fmla="*/ 1003 h 2740"/>
                <a:gd name="T92" fmla="*/ 2472 w 2585"/>
                <a:gd name="T93" fmla="*/ 1021 h 2740"/>
                <a:gd name="T94" fmla="*/ 2256 w 2585"/>
                <a:gd name="T95" fmla="*/ 1304 h 2740"/>
                <a:gd name="T96" fmla="*/ 2282 w 2585"/>
                <a:gd name="T97" fmla="*/ 1027 h 2740"/>
                <a:gd name="T98" fmla="*/ 2256 w 2585"/>
                <a:gd name="T99" fmla="*/ 1304 h 2740"/>
                <a:gd name="T100" fmla="*/ 2256 w 2585"/>
                <a:gd name="T101" fmla="*/ 1950 h 2740"/>
                <a:gd name="T102" fmla="*/ 2362 w 2585"/>
                <a:gd name="T103" fmla="*/ 2002 h 2740"/>
                <a:gd name="T104" fmla="*/ 2256 w 2585"/>
                <a:gd name="T105" fmla="*/ 2382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85" h="2740">
                  <a:moveTo>
                    <a:pt x="38" y="859"/>
                  </a:moveTo>
                  <a:lnTo>
                    <a:pt x="38" y="961"/>
                  </a:lnTo>
                  <a:cubicBezTo>
                    <a:pt x="13" y="924"/>
                    <a:pt x="3" y="891"/>
                    <a:pt x="28" y="869"/>
                  </a:cubicBezTo>
                  <a:cubicBezTo>
                    <a:pt x="32" y="865"/>
                    <a:pt x="35" y="862"/>
                    <a:pt x="38" y="859"/>
                  </a:cubicBezTo>
                  <a:close/>
                  <a:moveTo>
                    <a:pt x="38" y="632"/>
                  </a:moveTo>
                  <a:lnTo>
                    <a:pt x="38" y="780"/>
                  </a:lnTo>
                  <a:cubicBezTo>
                    <a:pt x="33" y="774"/>
                    <a:pt x="27" y="767"/>
                    <a:pt x="22" y="759"/>
                  </a:cubicBezTo>
                  <a:cubicBezTo>
                    <a:pt x="0" y="729"/>
                    <a:pt x="16" y="676"/>
                    <a:pt x="38" y="632"/>
                  </a:cubicBezTo>
                  <a:close/>
                  <a:moveTo>
                    <a:pt x="38" y="358"/>
                  </a:moveTo>
                  <a:cubicBezTo>
                    <a:pt x="33" y="367"/>
                    <a:pt x="28" y="376"/>
                    <a:pt x="22" y="386"/>
                  </a:cubicBezTo>
                  <a:cubicBezTo>
                    <a:pt x="28" y="390"/>
                    <a:pt x="33" y="389"/>
                    <a:pt x="38" y="385"/>
                  </a:cubicBezTo>
                  <a:lnTo>
                    <a:pt x="38" y="358"/>
                  </a:lnTo>
                  <a:close/>
                  <a:moveTo>
                    <a:pt x="2138" y="2109"/>
                  </a:moveTo>
                  <a:cubicBezTo>
                    <a:pt x="2121" y="2154"/>
                    <a:pt x="2115" y="2214"/>
                    <a:pt x="2138" y="2240"/>
                  </a:cubicBezTo>
                  <a:lnTo>
                    <a:pt x="2138" y="2109"/>
                  </a:lnTo>
                  <a:close/>
                  <a:moveTo>
                    <a:pt x="2138" y="1854"/>
                  </a:moveTo>
                  <a:cubicBezTo>
                    <a:pt x="2136" y="1855"/>
                    <a:pt x="2133" y="1856"/>
                    <a:pt x="2131" y="1857"/>
                  </a:cubicBezTo>
                  <a:cubicBezTo>
                    <a:pt x="2109" y="1864"/>
                    <a:pt x="2108" y="1877"/>
                    <a:pt x="2125" y="1897"/>
                  </a:cubicBezTo>
                  <a:cubicBezTo>
                    <a:pt x="2129" y="1903"/>
                    <a:pt x="2134" y="1905"/>
                    <a:pt x="2138" y="1905"/>
                  </a:cubicBezTo>
                  <a:lnTo>
                    <a:pt x="2138" y="1854"/>
                  </a:lnTo>
                  <a:close/>
                  <a:moveTo>
                    <a:pt x="2138" y="1006"/>
                  </a:moveTo>
                  <a:lnTo>
                    <a:pt x="2138" y="1435"/>
                  </a:lnTo>
                  <a:cubicBezTo>
                    <a:pt x="2133" y="1439"/>
                    <a:pt x="2128" y="1442"/>
                    <a:pt x="2124" y="1446"/>
                  </a:cubicBezTo>
                  <a:cubicBezTo>
                    <a:pt x="2051" y="1500"/>
                    <a:pt x="2033" y="1628"/>
                    <a:pt x="1990" y="1646"/>
                  </a:cubicBezTo>
                  <a:cubicBezTo>
                    <a:pt x="1948" y="1664"/>
                    <a:pt x="2002" y="1695"/>
                    <a:pt x="2027" y="1743"/>
                  </a:cubicBezTo>
                  <a:cubicBezTo>
                    <a:pt x="2051" y="1792"/>
                    <a:pt x="2057" y="1950"/>
                    <a:pt x="2027" y="2011"/>
                  </a:cubicBezTo>
                  <a:cubicBezTo>
                    <a:pt x="1996" y="2072"/>
                    <a:pt x="1942" y="2144"/>
                    <a:pt x="1893" y="2151"/>
                  </a:cubicBezTo>
                  <a:cubicBezTo>
                    <a:pt x="1844" y="2157"/>
                    <a:pt x="1838" y="2242"/>
                    <a:pt x="1875" y="2266"/>
                  </a:cubicBezTo>
                  <a:cubicBezTo>
                    <a:pt x="1911" y="2290"/>
                    <a:pt x="1863" y="2345"/>
                    <a:pt x="1790" y="2351"/>
                  </a:cubicBezTo>
                  <a:cubicBezTo>
                    <a:pt x="1717" y="2357"/>
                    <a:pt x="1796" y="2576"/>
                    <a:pt x="1729" y="2582"/>
                  </a:cubicBezTo>
                  <a:cubicBezTo>
                    <a:pt x="1662" y="2588"/>
                    <a:pt x="1583" y="2673"/>
                    <a:pt x="1486" y="2685"/>
                  </a:cubicBezTo>
                  <a:cubicBezTo>
                    <a:pt x="1389" y="2697"/>
                    <a:pt x="1273" y="2740"/>
                    <a:pt x="1231" y="2661"/>
                  </a:cubicBezTo>
                  <a:cubicBezTo>
                    <a:pt x="1188" y="2582"/>
                    <a:pt x="1261" y="2533"/>
                    <a:pt x="1188" y="2448"/>
                  </a:cubicBezTo>
                  <a:cubicBezTo>
                    <a:pt x="1115" y="2363"/>
                    <a:pt x="1158" y="2290"/>
                    <a:pt x="1103" y="2211"/>
                  </a:cubicBezTo>
                  <a:cubicBezTo>
                    <a:pt x="1049" y="2132"/>
                    <a:pt x="994" y="1993"/>
                    <a:pt x="1049" y="1920"/>
                  </a:cubicBezTo>
                  <a:cubicBezTo>
                    <a:pt x="1103" y="1847"/>
                    <a:pt x="1127" y="1792"/>
                    <a:pt x="1079" y="1774"/>
                  </a:cubicBezTo>
                  <a:cubicBezTo>
                    <a:pt x="1030" y="1756"/>
                    <a:pt x="1103" y="1671"/>
                    <a:pt x="1036" y="1628"/>
                  </a:cubicBezTo>
                  <a:cubicBezTo>
                    <a:pt x="970" y="1586"/>
                    <a:pt x="927" y="1470"/>
                    <a:pt x="951" y="1415"/>
                  </a:cubicBezTo>
                  <a:cubicBezTo>
                    <a:pt x="976" y="1361"/>
                    <a:pt x="982" y="1270"/>
                    <a:pt x="903" y="1270"/>
                  </a:cubicBezTo>
                  <a:cubicBezTo>
                    <a:pt x="824" y="1270"/>
                    <a:pt x="696" y="1209"/>
                    <a:pt x="617" y="1233"/>
                  </a:cubicBezTo>
                  <a:cubicBezTo>
                    <a:pt x="538" y="1257"/>
                    <a:pt x="477" y="1276"/>
                    <a:pt x="423" y="1294"/>
                  </a:cubicBezTo>
                  <a:cubicBezTo>
                    <a:pt x="368" y="1312"/>
                    <a:pt x="271" y="1203"/>
                    <a:pt x="192" y="1124"/>
                  </a:cubicBezTo>
                  <a:cubicBezTo>
                    <a:pt x="145" y="1077"/>
                    <a:pt x="75" y="1015"/>
                    <a:pt x="38" y="961"/>
                  </a:cubicBezTo>
                  <a:lnTo>
                    <a:pt x="38" y="859"/>
                  </a:lnTo>
                  <a:cubicBezTo>
                    <a:pt x="75" y="821"/>
                    <a:pt x="60" y="805"/>
                    <a:pt x="38" y="780"/>
                  </a:cubicBezTo>
                  <a:lnTo>
                    <a:pt x="38" y="632"/>
                  </a:lnTo>
                  <a:cubicBezTo>
                    <a:pt x="47" y="616"/>
                    <a:pt x="56" y="601"/>
                    <a:pt x="64" y="589"/>
                  </a:cubicBezTo>
                  <a:cubicBezTo>
                    <a:pt x="95" y="547"/>
                    <a:pt x="113" y="401"/>
                    <a:pt x="174" y="395"/>
                  </a:cubicBezTo>
                  <a:cubicBezTo>
                    <a:pt x="234" y="389"/>
                    <a:pt x="277" y="322"/>
                    <a:pt x="277" y="267"/>
                  </a:cubicBezTo>
                  <a:cubicBezTo>
                    <a:pt x="277" y="212"/>
                    <a:pt x="319" y="164"/>
                    <a:pt x="380" y="152"/>
                  </a:cubicBezTo>
                  <a:cubicBezTo>
                    <a:pt x="441" y="140"/>
                    <a:pt x="453" y="97"/>
                    <a:pt x="562" y="97"/>
                  </a:cubicBezTo>
                  <a:cubicBezTo>
                    <a:pt x="672" y="97"/>
                    <a:pt x="702" y="42"/>
                    <a:pt x="818" y="42"/>
                  </a:cubicBezTo>
                  <a:cubicBezTo>
                    <a:pt x="933" y="42"/>
                    <a:pt x="1018" y="0"/>
                    <a:pt x="1006" y="91"/>
                  </a:cubicBezTo>
                  <a:cubicBezTo>
                    <a:pt x="994" y="182"/>
                    <a:pt x="1109" y="200"/>
                    <a:pt x="1170" y="237"/>
                  </a:cubicBezTo>
                  <a:cubicBezTo>
                    <a:pt x="1231" y="273"/>
                    <a:pt x="1316" y="322"/>
                    <a:pt x="1340" y="267"/>
                  </a:cubicBezTo>
                  <a:cubicBezTo>
                    <a:pt x="1364" y="212"/>
                    <a:pt x="1443" y="231"/>
                    <a:pt x="1510" y="243"/>
                  </a:cubicBezTo>
                  <a:cubicBezTo>
                    <a:pt x="1576" y="255"/>
                    <a:pt x="1690" y="279"/>
                    <a:pt x="1751" y="273"/>
                  </a:cubicBezTo>
                  <a:lnTo>
                    <a:pt x="1798" y="365"/>
                  </a:lnTo>
                  <a:cubicBezTo>
                    <a:pt x="1765" y="383"/>
                    <a:pt x="1858" y="591"/>
                    <a:pt x="1899" y="668"/>
                  </a:cubicBezTo>
                  <a:cubicBezTo>
                    <a:pt x="1942" y="747"/>
                    <a:pt x="1990" y="875"/>
                    <a:pt x="2063" y="948"/>
                  </a:cubicBezTo>
                  <a:cubicBezTo>
                    <a:pt x="2088" y="972"/>
                    <a:pt x="2113" y="992"/>
                    <a:pt x="2138" y="1006"/>
                  </a:cubicBezTo>
                  <a:close/>
                  <a:moveTo>
                    <a:pt x="48" y="339"/>
                  </a:moveTo>
                  <a:cubicBezTo>
                    <a:pt x="45" y="345"/>
                    <a:pt x="42" y="351"/>
                    <a:pt x="38" y="358"/>
                  </a:cubicBezTo>
                  <a:lnTo>
                    <a:pt x="38" y="385"/>
                  </a:lnTo>
                  <a:cubicBezTo>
                    <a:pt x="46" y="380"/>
                    <a:pt x="51" y="369"/>
                    <a:pt x="53" y="358"/>
                  </a:cubicBezTo>
                  <a:cubicBezTo>
                    <a:pt x="55" y="350"/>
                    <a:pt x="53" y="343"/>
                    <a:pt x="48" y="339"/>
                  </a:cubicBezTo>
                  <a:close/>
                  <a:moveTo>
                    <a:pt x="2138" y="1905"/>
                  </a:moveTo>
                  <a:lnTo>
                    <a:pt x="2138" y="1854"/>
                  </a:lnTo>
                  <a:cubicBezTo>
                    <a:pt x="2154" y="1849"/>
                    <a:pt x="2165" y="1858"/>
                    <a:pt x="2162" y="1875"/>
                  </a:cubicBezTo>
                  <a:cubicBezTo>
                    <a:pt x="2159" y="1889"/>
                    <a:pt x="2149" y="1906"/>
                    <a:pt x="2138" y="1905"/>
                  </a:cubicBezTo>
                  <a:close/>
                  <a:moveTo>
                    <a:pt x="2256" y="1950"/>
                  </a:moveTo>
                  <a:lnTo>
                    <a:pt x="2256" y="2382"/>
                  </a:lnTo>
                  <a:cubicBezTo>
                    <a:pt x="2242" y="2398"/>
                    <a:pt x="2226" y="2410"/>
                    <a:pt x="2209" y="2414"/>
                  </a:cubicBezTo>
                  <a:cubicBezTo>
                    <a:pt x="2146" y="2425"/>
                    <a:pt x="2174" y="2280"/>
                    <a:pt x="2138" y="2241"/>
                  </a:cubicBezTo>
                  <a:lnTo>
                    <a:pt x="2138" y="2240"/>
                  </a:lnTo>
                  <a:lnTo>
                    <a:pt x="2138" y="2109"/>
                  </a:lnTo>
                  <a:cubicBezTo>
                    <a:pt x="2146" y="2085"/>
                    <a:pt x="2158" y="2066"/>
                    <a:pt x="2170" y="2057"/>
                  </a:cubicBezTo>
                  <a:cubicBezTo>
                    <a:pt x="2189" y="2042"/>
                    <a:pt x="2222" y="1993"/>
                    <a:pt x="2256" y="1950"/>
                  </a:cubicBezTo>
                  <a:close/>
                  <a:moveTo>
                    <a:pt x="2256" y="1033"/>
                  </a:moveTo>
                  <a:lnTo>
                    <a:pt x="2256" y="1304"/>
                  </a:lnTo>
                  <a:cubicBezTo>
                    <a:pt x="2215" y="1357"/>
                    <a:pt x="2172" y="1405"/>
                    <a:pt x="2138" y="1435"/>
                  </a:cubicBezTo>
                  <a:lnTo>
                    <a:pt x="2138" y="1006"/>
                  </a:lnTo>
                  <a:cubicBezTo>
                    <a:pt x="2178" y="1029"/>
                    <a:pt x="2218" y="1039"/>
                    <a:pt x="2256" y="1033"/>
                  </a:cubicBezTo>
                  <a:close/>
                  <a:moveTo>
                    <a:pt x="2550" y="1587"/>
                  </a:moveTo>
                  <a:cubicBezTo>
                    <a:pt x="2570" y="1576"/>
                    <a:pt x="2585" y="1585"/>
                    <a:pt x="2581" y="1605"/>
                  </a:cubicBezTo>
                  <a:cubicBezTo>
                    <a:pt x="2578" y="1624"/>
                    <a:pt x="2561" y="1647"/>
                    <a:pt x="2544" y="1627"/>
                  </a:cubicBezTo>
                  <a:cubicBezTo>
                    <a:pt x="2527" y="1606"/>
                    <a:pt x="2529" y="1593"/>
                    <a:pt x="2550" y="1587"/>
                  </a:cubicBezTo>
                  <a:close/>
                  <a:moveTo>
                    <a:pt x="2511" y="1187"/>
                  </a:moveTo>
                  <a:cubicBezTo>
                    <a:pt x="2531" y="1177"/>
                    <a:pt x="2546" y="1186"/>
                    <a:pt x="2542" y="1205"/>
                  </a:cubicBezTo>
                  <a:cubicBezTo>
                    <a:pt x="2538" y="1224"/>
                    <a:pt x="2522" y="1247"/>
                    <a:pt x="2505" y="1227"/>
                  </a:cubicBezTo>
                  <a:cubicBezTo>
                    <a:pt x="2488" y="1206"/>
                    <a:pt x="2489" y="1193"/>
                    <a:pt x="2511" y="1187"/>
                  </a:cubicBezTo>
                  <a:close/>
                  <a:moveTo>
                    <a:pt x="2441" y="1003"/>
                  </a:moveTo>
                  <a:cubicBezTo>
                    <a:pt x="2419" y="1009"/>
                    <a:pt x="2418" y="1022"/>
                    <a:pt x="2434" y="1043"/>
                  </a:cubicBezTo>
                  <a:cubicBezTo>
                    <a:pt x="2451" y="1063"/>
                    <a:pt x="2468" y="1040"/>
                    <a:pt x="2472" y="1021"/>
                  </a:cubicBezTo>
                  <a:cubicBezTo>
                    <a:pt x="2476" y="1001"/>
                    <a:pt x="2460" y="992"/>
                    <a:pt x="2441" y="1003"/>
                  </a:cubicBezTo>
                  <a:close/>
                  <a:moveTo>
                    <a:pt x="2256" y="1304"/>
                  </a:moveTo>
                  <a:lnTo>
                    <a:pt x="2256" y="1033"/>
                  </a:lnTo>
                  <a:cubicBezTo>
                    <a:pt x="2265" y="1032"/>
                    <a:pt x="2273" y="1030"/>
                    <a:pt x="2282" y="1027"/>
                  </a:cubicBezTo>
                  <a:cubicBezTo>
                    <a:pt x="2349" y="1002"/>
                    <a:pt x="2422" y="996"/>
                    <a:pt x="2373" y="1112"/>
                  </a:cubicBezTo>
                  <a:cubicBezTo>
                    <a:pt x="2348" y="1170"/>
                    <a:pt x="2304" y="1241"/>
                    <a:pt x="2256" y="1304"/>
                  </a:cubicBezTo>
                  <a:close/>
                  <a:moveTo>
                    <a:pt x="2256" y="2382"/>
                  </a:moveTo>
                  <a:lnTo>
                    <a:pt x="2256" y="1950"/>
                  </a:lnTo>
                  <a:cubicBezTo>
                    <a:pt x="2285" y="1914"/>
                    <a:pt x="2315" y="1882"/>
                    <a:pt x="2338" y="1880"/>
                  </a:cubicBezTo>
                  <a:cubicBezTo>
                    <a:pt x="2409" y="1876"/>
                    <a:pt x="2409" y="1963"/>
                    <a:pt x="2362" y="2002"/>
                  </a:cubicBezTo>
                  <a:cubicBezTo>
                    <a:pt x="2315" y="2041"/>
                    <a:pt x="2409" y="2237"/>
                    <a:pt x="2358" y="2257"/>
                  </a:cubicBezTo>
                  <a:cubicBezTo>
                    <a:pt x="2321" y="2271"/>
                    <a:pt x="2293" y="2340"/>
                    <a:pt x="2256" y="2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5" name="Freeform 188">
              <a:extLst>
                <a:ext uri="{FF2B5EF4-FFF2-40B4-BE49-F238E27FC236}">
                  <a16:creationId xmlns:a16="http://schemas.microsoft.com/office/drawing/2014/main" id="{8179F9E7-7127-40B6-B844-1C8AC634E618}"/>
                </a:ext>
              </a:extLst>
            </p:cNvPr>
            <p:cNvSpPr>
              <a:spLocks noEditPoints="1"/>
            </p:cNvSpPr>
            <p:nvPr/>
          </p:nvSpPr>
          <p:spPr bwMode="auto">
            <a:xfrm>
              <a:off x="6373813" y="1784350"/>
              <a:ext cx="2906713" cy="2105025"/>
            </a:xfrm>
            <a:custGeom>
              <a:avLst/>
              <a:gdLst>
                <a:gd name="T0" fmla="*/ 1603 w 5662"/>
                <a:gd name="T1" fmla="*/ 3421 h 4102"/>
                <a:gd name="T2" fmla="*/ 1166 w 5662"/>
                <a:gd name="T3" fmla="*/ 881 h 4102"/>
                <a:gd name="T4" fmla="*/ 417 w 5662"/>
                <a:gd name="T5" fmla="*/ 2250 h 4102"/>
                <a:gd name="T6" fmla="*/ 595 w 5662"/>
                <a:gd name="T7" fmla="*/ 3311 h 4102"/>
                <a:gd name="T8" fmla="*/ 1616 w 5662"/>
                <a:gd name="T9" fmla="*/ 3287 h 4102"/>
                <a:gd name="T10" fmla="*/ 1653 w 5662"/>
                <a:gd name="T11" fmla="*/ 3719 h 4102"/>
                <a:gd name="T12" fmla="*/ 1632 w 5662"/>
                <a:gd name="T13" fmla="*/ 3597 h 4102"/>
                <a:gd name="T14" fmla="*/ 1632 w 5662"/>
                <a:gd name="T15" fmla="*/ 738 h 4102"/>
                <a:gd name="T16" fmla="*/ 1675 w 5662"/>
                <a:gd name="T17" fmla="*/ 3670 h 4102"/>
                <a:gd name="T18" fmla="*/ 1675 w 5662"/>
                <a:gd name="T19" fmla="*/ 3593 h 4102"/>
                <a:gd name="T20" fmla="*/ 1675 w 5662"/>
                <a:gd name="T21" fmla="*/ 644 h 4102"/>
                <a:gd name="T22" fmla="*/ 1676 w 5662"/>
                <a:gd name="T23" fmla="*/ 3745 h 4102"/>
                <a:gd name="T24" fmla="*/ 1675 w 5662"/>
                <a:gd name="T25" fmla="*/ 3377 h 4102"/>
                <a:gd name="T26" fmla="*/ 1884 w 5662"/>
                <a:gd name="T27" fmla="*/ 3483 h 4102"/>
                <a:gd name="T28" fmla="*/ 2108 w 5662"/>
                <a:gd name="T29" fmla="*/ 3093 h 4102"/>
                <a:gd name="T30" fmla="*/ 2316 w 5662"/>
                <a:gd name="T31" fmla="*/ 399 h 4102"/>
                <a:gd name="T32" fmla="*/ 2341 w 5662"/>
                <a:gd name="T33" fmla="*/ 3578 h 4102"/>
                <a:gd name="T34" fmla="*/ 2521 w 5662"/>
                <a:gd name="T35" fmla="*/ 3396 h 4102"/>
                <a:gd name="T36" fmla="*/ 2604 w 5662"/>
                <a:gd name="T37" fmla="*/ 380 h 4102"/>
                <a:gd name="T38" fmla="*/ 2906 w 5662"/>
                <a:gd name="T39" fmla="*/ 4102 h 4102"/>
                <a:gd name="T40" fmla="*/ 2906 w 5662"/>
                <a:gd name="T41" fmla="*/ 469 h 4102"/>
                <a:gd name="T42" fmla="*/ 2685 w 5662"/>
                <a:gd name="T43" fmla="*/ 243 h 4102"/>
                <a:gd name="T44" fmla="*/ 2906 w 5662"/>
                <a:gd name="T45" fmla="*/ 3148 h 4102"/>
                <a:gd name="T46" fmla="*/ 2914 w 5662"/>
                <a:gd name="T47" fmla="*/ 4102 h 4102"/>
                <a:gd name="T48" fmla="*/ 3311 w 5662"/>
                <a:gd name="T49" fmla="*/ 3210 h 4102"/>
                <a:gd name="T50" fmla="*/ 3208 w 5662"/>
                <a:gd name="T51" fmla="*/ 2376 h 4102"/>
                <a:gd name="T52" fmla="*/ 3311 w 5662"/>
                <a:gd name="T53" fmla="*/ 3015 h 4102"/>
                <a:gd name="T54" fmla="*/ 3311 w 5662"/>
                <a:gd name="T55" fmla="*/ 3944 h 4102"/>
                <a:gd name="T56" fmla="*/ 3317 w 5662"/>
                <a:gd name="T57" fmla="*/ 602 h 4102"/>
                <a:gd name="T58" fmla="*/ 3476 w 5662"/>
                <a:gd name="T59" fmla="*/ 634 h 4102"/>
                <a:gd name="T60" fmla="*/ 3525 w 5662"/>
                <a:gd name="T61" fmla="*/ 2845 h 4102"/>
                <a:gd name="T62" fmla="*/ 3525 w 5662"/>
                <a:gd name="T63" fmla="*/ 2312 h 4102"/>
                <a:gd name="T64" fmla="*/ 3525 w 5662"/>
                <a:gd name="T65" fmla="*/ 635 h 4102"/>
                <a:gd name="T66" fmla="*/ 3641 w 5662"/>
                <a:gd name="T67" fmla="*/ 2642 h 4102"/>
                <a:gd name="T68" fmla="*/ 3644 w 5662"/>
                <a:gd name="T69" fmla="*/ 2588 h 4102"/>
                <a:gd name="T70" fmla="*/ 3760 w 5662"/>
                <a:gd name="T71" fmla="*/ 2175 h 4102"/>
                <a:gd name="T72" fmla="*/ 3822 w 5662"/>
                <a:gd name="T73" fmla="*/ 2414 h 4102"/>
                <a:gd name="T74" fmla="*/ 3802 w 5662"/>
                <a:gd name="T75" fmla="*/ 699 h 4102"/>
                <a:gd name="T76" fmla="*/ 3842 w 5662"/>
                <a:gd name="T77" fmla="*/ 2442 h 4102"/>
                <a:gd name="T78" fmla="*/ 3874 w 5662"/>
                <a:gd name="T79" fmla="*/ 695 h 4102"/>
                <a:gd name="T80" fmla="*/ 3961 w 5662"/>
                <a:gd name="T81" fmla="*/ 1750 h 4102"/>
                <a:gd name="T82" fmla="*/ 3982 w 5662"/>
                <a:gd name="T83" fmla="*/ 2456 h 4102"/>
                <a:gd name="T84" fmla="*/ 4047 w 5662"/>
                <a:gd name="T85" fmla="*/ 2071 h 4102"/>
                <a:gd name="T86" fmla="*/ 4047 w 5662"/>
                <a:gd name="T87" fmla="*/ 1399 h 4102"/>
                <a:gd name="T88" fmla="*/ 4047 w 5662"/>
                <a:gd name="T89" fmla="*/ 339 h 4102"/>
                <a:gd name="T90" fmla="*/ 4013 w 5662"/>
                <a:gd name="T91" fmla="*/ 2243 h 4102"/>
                <a:gd name="T92" fmla="*/ 4047 w 5662"/>
                <a:gd name="T93" fmla="*/ 1723 h 4102"/>
                <a:gd name="T94" fmla="*/ 4075 w 5662"/>
                <a:gd name="T95" fmla="*/ 2077 h 4102"/>
                <a:gd name="T96" fmla="*/ 4174 w 5662"/>
                <a:gd name="T97" fmla="*/ 705 h 4102"/>
                <a:gd name="T98" fmla="*/ 4047 w 5662"/>
                <a:gd name="T99" fmla="*/ 2091 h 4102"/>
                <a:gd name="T100" fmla="*/ 4534 w 5662"/>
                <a:gd name="T101" fmla="*/ 1517 h 4102"/>
                <a:gd name="T102" fmla="*/ 4635 w 5662"/>
                <a:gd name="T103" fmla="*/ 1282 h 4102"/>
                <a:gd name="T104" fmla="*/ 4708 w 5662"/>
                <a:gd name="T105" fmla="*/ 1694 h 4102"/>
                <a:gd name="T106" fmla="*/ 4795 w 5662"/>
                <a:gd name="T107" fmla="*/ 1300 h 4102"/>
                <a:gd name="T108" fmla="*/ 4915 w 5662"/>
                <a:gd name="T109" fmla="*/ 1643 h 4102"/>
                <a:gd name="T110" fmla="*/ 4811 w 5662"/>
                <a:gd name="T111" fmla="*/ 839 h 4102"/>
                <a:gd name="T112" fmla="*/ 4915 w 5662"/>
                <a:gd name="T113" fmla="*/ 1344 h 4102"/>
                <a:gd name="T114" fmla="*/ 5333 w 5662"/>
                <a:gd name="T115" fmla="*/ 698 h 4102"/>
                <a:gd name="T116" fmla="*/ 5395 w 5662"/>
                <a:gd name="T117" fmla="*/ 1070 h 4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2" h="4102">
                  <a:moveTo>
                    <a:pt x="1632" y="3682"/>
                  </a:moveTo>
                  <a:lnTo>
                    <a:pt x="1632" y="3694"/>
                  </a:lnTo>
                  <a:cubicBezTo>
                    <a:pt x="1630" y="3689"/>
                    <a:pt x="1630" y="3685"/>
                    <a:pt x="1632" y="3682"/>
                  </a:cubicBezTo>
                  <a:close/>
                  <a:moveTo>
                    <a:pt x="1632" y="3546"/>
                  </a:moveTo>
                  <a:lnTo>
                    <a:pt x="1632" y="3597"/>
                  </a:lnTo>
                  <a:cubicBezTo>
                    <a:pt x="1627" y="3597"/>
                    <a:pt x="1623" y="3595"/>
                    <a:pt x="1618" y="3589"/>
                  </a:cubicBezTo>
                  <a:cubicBezTo>
                    <a:pt x="1602" y="3569"/>
                    <a:pt x="1603" y="3556"/>
                    <a:pt x="1625" y="3549"/>
                  </a:cubicBezTo>
                  <a:cubicBezTo>
                    <a:pt x="1627" y="3548"/>
                    <a:pt x="1629" y="3547"/>
                    <a:pt x="1632" y="3546"/>
                  </a:cubicBezTo>
                  <a:close/>
                  <a:moveTo>
                    <a:pt x="1632" y="3378"/>
                  </a:moveTo>
                  <a:lnTo>
                    <a:pt x="1632" y="3419"/>
                  </a:lnTo>
                  <a:cubicBezTo>
                    <a:pt x="1624" y="3429"/>
                    <a:pt x="1613" y="3434"/>
                    <a:pt x="1603" y="3421"/>
                  </a:cubicBezTo>
                  <a:cubicBezTo>
                    <a:pt x="1586" y="3400"/>
                    <a:pt x="1587" y="3387"/>
                    <a:pt x="1609" y="3381"/>
                  </a:cubicBezTo>
                  <a:cubicBezTo>
                    <a:pt x="1618" y="3376"/>
                    <a:pt x="1626" y="3375"/>
                    <a:pt x="1632" y="3378"/>
                  </a:cubicBezTo>
                  <a:close/>
                  <a:moveTo>
                    <a:pt x="1632" y="1011"/>
                  </a:moveTo>
                  <a:cubicBezTo>
                    <a:pt x="1624" y="1017"/>
                    <a:pt x="1615" y="1022"/>
                    <a:pt x="1604" y="1027"/>
                  </a:cubicBezTo>
                  <a:cubicBezTo>
                    <a:pt x="1519" y="1063"/>
                    <a:pt x="1488" y="1021"/>
                    <a:pt x="1531" y="966"/>
                  </a:cubicBezTo>
                  <a:cubicBezTo>
                    <a:pt x="1573" y="912"/>
                    <a:pt x="1598" y="875"/>
                    <a:pt x="1579" y="778"/>
                  </a:cubicBezTo>
                  <a:cubicBezTo>
                    <a:pt x="1561" y="681"/>
                    <a:pt x="1579" y="590"/>
                    <a:pt x="1519" y="602"/>
                  </a:cubicBezTo>
                  <a:cubicBezTo>
                    <a:pt x="1458" y="614"/>
                    <a:pt x="1415" y="766"/>
                    <a:pt x="1415" y="820"/>
                  </a:cubicBezTo>
                  <a:cubicBezTo>
                    <a:pt x="1415" y="875"/>
                    <a:pt x="1458" y="893"/>
                    <a:pt x="1385" y="893"/>
                  </a:cubicBezTo>
                  <a:cubicBezTo>
                    <a:pt x="1312" y="893"/>
                    <a:pt x="1288" y="820"/>
                    <a:pt x="1233" y="820"/>
                  </a:cubicBezTo>
                  <a:cubicBezTo>
                    <a:pt x="1178" y="820"/>
                    <a:pt x="1221" y="881"/>
                    <a:pt x="1166" y="881"/>
                  </a:cubicBezTo>
                  <a:cubicBezTo>
                    <a:pt x="1121" y="881"/>
                    <a:pt x="1051" y="898"/>
                    <a:pt x="984" y="921"/>
                  </a:cubicBezTo>
                  <a:cubicBezTo>
                    <a:pt x="988" y="922"/>
                    <a:pt x="992" y="923"/>
                    <a:pt x="996" y="924"/>
                  </a:cubicBezTo>
                  <a:cubicBezTo>
                    <a:pt x="1181" y="965"/>
                    <a:pt x="822" y="1242"/>
                    <a:pt x="852" y="1396"/>
                  </a:cubicBezTo>
                  <a:cubicBezTo>
                    <a:pt x="883" y="1550"/>
                    <a:pt x="852" y="1673"/>
                    <a:pt x="955" y="1673"/>
                  </a:cubicBezTo>
                  <a:cubicBezTo>
                    <a:pt x="1058" y="1673"/>
                    <a:pt x="1006" y="1847"/>
                    <a:pt x="893" y="1827"/>
                  </a:cubicBezTo>
                  <a:cubicBezTo>
                    <a:pt x="787" y="1807"/>
                    <a:pt x="744" y="1907"/>
                    <a:pt x="809" y="2056"/>
                  </a:cubicBezTo>
                  <a:cubicBezTo>
                    <a:pt x="837" y="2061"/>
                    <a:pt x="877" y="2041"/>
                    <a:pt x="907" y="2074"/>
                  </a:cubicBezTo>
                  <a:cubicBezTo>
                    <a:pt x="928" y="2097"/>
                    <a:pt x="890" y="2141"/>
                    <a:pt x="913" y="2173"/>
                  </a:cubicBezTo>
                  <a:cubicBezTo>
                    <a:pt x="941" y="2212"/>
                    <a:pt x="1034" y="2237"/>
                    <a:pt x="1060" y="2248"/>
                  </a:cubicBezTo>
                  <a:cubicBezTo>
                    <a:pt x="1222" y="2320"/>
                    <a:pt x="989" y="2441"/>
                    <a:pt x="863" y="2411"/>
                  </a:cubicBezTo>
                  <a:cubicBezTo>
                    <a:pt x="715" y="2377"/>
                    <a:pt x="563" y="2325"/>
                    <a:pt x="417" y="2250"/>
                  </a:cubicBezTo>
                  <a:cubicBezTo>
                    <a:pt x="368" y="2240"/>
                    <a:pt x="319" y="2218"/>
                    <a:pt x="279" y="2218"/>
                  </a:cubicBezTo>
                  <a:cubicBezTo>
                    <a:pt x="225" y="2218"/>
                    <a:pt x="176" y="2230"/>
                    <a:pt x="121" y="2254"/>
                  </a:cubicBezTo>
                  <a:cubicBezTo>
                    <a:pt x="67" y="2279"/>
                    <a:pt x="36" y="2333"/>
                    <a:pt x="18" y="2394"/>
                  </a:cubicBezTo>
                  <a:cubicBezTo>
                    <a:pt x="0" y="2455"/>
                    <a:pt x="42" y="2473"/>
                    <a:pt x="146" y="2473"/>
                  </a:cubicBezTo>
                  <a:cubicBezTo>
                    <a:pt x="249" y="2473"/>
                    <a:pt x="334" y="2485"/>
                    <a:pt x="328" y="2540"/>
                  </a:cubicBezTo>
                  <a:cubicBezTo>
                    <a:pt x="322" y="2594"/>
                    <a:pt x="261" y="2649"/>
                    <a:pt x="200" y="2655"/>
                  </a:cubicBezTo>
                  <a:lnTo>
                    <a:pt x="198" y="2655"/>
                  </a:lnTo>
                  <a:lnTo>
                    <a:pt x="245" y="2747"/>
                  </a:lnTo>
                  <a:cubicBezTo>
                    <a:pt x="247" y="2747"/>
                    <a:pt x="248" y="2747"/>
                    <a:pt x="249" y="2746"/>
                  </a:cubicBezTo>
                  <a:cubicBezTo>
                    <a:pt x="291" y="2740"/>
                    <a:pt x="334" y="2813"/>
                    <a:pt x="376" y="2929"/>
                  </a:cubicBezTo>
                  <a:cubicBezTo>
                    <a:pt x="419" y="3044"/>
                    <a:pt x="540" y="3184"/>
                    <a:pt x="595" y="3311"/>
                  </a:cubicBezTo>
                  <a:cubicBezTo>
                    <a:pt x="650" y="3439"/>
                    <a:pt x="717" y="3342"/>
                    <a:pt x="771" y="3305"/>
                  </a:cubicBezTo>
                  <a:cubicBezTo>
                    <a:pt x="826" y="3269"/>
                    <a:pt x="990" y="3238"/>
                    <a:pt x="1008" y="3190"/>
                  </a:cubicBezTo>
                  <a:cubicBezTo>
                    <a:pt x="1027" y="3141"/>
                    <a:pt x="1148" y="2995"/>
                    <a:pt x="1112" y="2953"/>
                  </a:cubicBezTo>
                  <a:cubicBezTo>
                    <a:pt x="1075" y="2910"/>
                    <a:pt x="1002" y="2892"/>
                    <a:pt x="941" y="2916"/>
                  </a:cubicBezTo>
                  <a:cubicBezTo>
                    <a:pt x="881" y="2941"/>
                    <a:pt x="826" y="2831"/>
                    <a:pt x="790" y="2771"/>
                  </a:cubicBezTo>
                  <a:cubicBezTo>
                    <a:pt x="753" y="2710"/>
                    <a:pt x="832" y="2692"/>
                    <a:pt x="875" y="2789"/>
                  </a:cubicBezTo>
                  <a:cubicBezTo>
                    <a:pt x="917" y="2886"/>
                    <a:pt x="984" y="2831"/>
                    <a:pt x="1051" y="2880"/>
                  </a:cubicBezTo>
                  <a:cubicBezTo>
                    <a:pt x="1118" y="2929"/>
                    <a:pt x="1099" y="2880"/>
                    <a:pt x="1209" y="2880"/>
                  </a:cubicBezTo>
                  <a:cubicBezTo>
                    <a:pt x="1318" y="2880"/>
                    <a:pt x="1312" y="2868"/>
                    <a:pt x="1397" y="2941"/>
                  </a:cubicBezTo>
                  <a:cubicBezTo>
                    <a:pt x="1482" y="3014"/>
                    <a:pt x="1531" y="3038"/>
                    <a:pt x="1585" y="3038"/>
                  </a:cubicBezTo>
                  <a:cubicBezTo>
                    <a:pt x="1640" y="3038"/>
                    <a:pt x="1561" y="3220"/>
                    <a:pt x="1616" y="3287"/>
                  </a:cubicBezTo>
                  <a:cubicBezTo>
                    <a:pt x="1621" y="3293"/>
                    <a:pt x="1626" y="3300"/>
                    <a:pt x="1632" y="3308"/>
                  </a:cubicBezTo>
                  <a:lnTo>
                    <a:pt x="1632" y="1011"/>
                  </a:lnTo>
                  <a:close/>
                  <a:moveTo>
                    <a:pt x="1632" y="678"/>
                  </a:moveTo>
                  <a:lnTo>
                    <a:pt x="1632" y="738"/>
                  </a:lnTo>
                  <a:cubicBezTo>
                    <a:pt x="1626" y="717"/>
                    <a:pt x="1624" y="696"/>
                    <a:pt x="1632" y="678"/>
                  </a:cubicBezTo>
                  <a:close/>
                  <a:moveTo>
                    <a:pt x="1632" y="3419"/>
                  </a:moveTo>
                  <a:lnTo>
                    <a:pt x="1632" y="3378"/>
                  </a:lnTo>
                  <a:cubicBezTo>
                    <a:pt x="1638" y="3381"/>
                    <a:pt x="1642" y="3388"/>
                    <a:pt x="1640" y="3399"/>
                  </a:cubicBezTo>
                  <a:cubicBezTo>
                    <a:pt x="1639" y="3406"/>
                    <a:pt x="1636" y="3413"/>
                    <a:pt x="1632" y="3419"/>
                  </a:cubicBezTo>
                  <a:close/>
                  <a:moveTo>
                    <a:pt x="1653" y="3669"/>
                  </a:moveTo>
                  <a:lnTo>
                    <a:pt x="1653" y="3719"/>
                  </a:lnTo>
                  <a:cubicBezTo>
                    <a:pt x="1649" y="3718"/>
                    <a:pt x="1646" y="3715"/>
                    <a:pt x="1642" y="3711"/>
                  </a:cubicBezTo>
                  <a:cubicBezTo>
                    <a:pt x="1637" y="3704"/>
                    <a:pt x="1633" y="3699"/>
                    <a:pt x="1632" y="3694"/>
                  </a:cubicBezTo>
                  <a:lnTo>
                    <a:pt x="1632" y="3682"/>
                  </a:lnTo>
                  <a:cubicBezTo>
                    <a:pt x="1634" y="3677"/>
                    <a:pt x="1639" y="3673"/>
                    <a:pt x="1648" y="3671"/>
                  </a:cubicBezTo>
                  <a:cubicBezTo>
                    <a:pt x="1650" y="3670"/>
                    <a:pt x="1652" y="3669"/>
                    <a:pt x="1653" y="3669"/>
                  </a:cubicBezTo>
                  <a:close/>
                  <a:moveTo>
                    <a:pt x="1653" y="3604"/>
                  </a:moveTo>
                  <a:lnTo>
                    <a:pt x="1653" y="3624"/>
                  </a:lnTo>
                  <a:cubicBezTo>
                    <a:pt x="1649" y="3616"/>
                    <a:pt x="1649" y="3609"/>
                    <a:pt x="1653" y="3604"/>
                  </a:cubicBezTo>
                  <a:close/>
                  <a:moveTo>
                    <a:pt x="1653" y="3551"/>
                  </a:moveTo>
                  <a:lnTo>
                    <a:pt x="1653" y="3576"/>
                  </a:lnTo>
                  <a:cubicBezTo>
                    <a:pt x="1649" y="3587"/>
                    <a:pt x="1641" y="3598"/>
                    <a:pt x="1632" y="3597"/>
                  </a:cubicBezTo>
                  <a:lnTo>
                    <a:pt x="1632" y="3546"/>
                  </a:lnTo>
                  <a:cubicBezTo>
                    <a:pt x="1641" y="3543"/>
                    <a:pt x="1649" y="3545"/>
                    <a:pt x="1653" y="3551"/>
                  </a:cubicBezTo>
                  <a:close/>
                  <a:moveTo>
                    <a:pt x="1653" y="987"/>
                  </a:moveTo>
                  <a:lnTo>
                    <a:pt x="1653" y="3341"/>
                  </a:lnTo>
                  <a:cubicBezTo>
                    <a:pt x="1646" y="3330"/>
                    <a:pt x="1639" y="3318"/>
                    <a:pt x="1632" y="3308"/>
                  </a:cubicBezTo>
                  <a:lnTo>
                    <a:pt x="1632" y="1011"/>
                  </a:lnTo>
                  <a:cubicBezTo>
                    <a:pt x="1642" y="1003"/>
                    <a:pt x="1648" y="995"/>
                    <a:pt x="1653" y="987"/>
                  </a:cubicBezTo>
                  <a:moveTo>
                    <a:pt x="1653" y="654"/>
                  </a:moveTo>
                  <a:lnTo>
                    <a:pt x="1653" y="857"/>
                  </a:lnTo>
                  <a:cubicBezTo>
                    <a:pt x="1638" y="852"/>
                    <a:pt x="1631" y="844"/>
                    <a:pt x="1640" y="827"/>
                  </a:cubicBezTo>
                  <a:cubicBezTo>
                    <a:pt x="1652" y="803"/>
                    <a:pt x="1639" y="770"/>
                    <a:pt x="1632" y="738"/>
                  </a:cubicBezTo>
                  <a:lnTo>
                    <a:pt x="1632" y="678"/>
                  </a:lnTo>
                  <a:cubicBezTo>
                    <a:pt x="1636" y="669"/>
                    <a:pt x="1642" y="661"/>
                    <a:pt x="1653" y="654"/>
                  </a:cubicBezTo>
                  <a:close/>
                  <a:moveTo>
                    <a:pt x="1653" y="3576"/>
                  </a:moveTo>
                  <a:lnTo>
                    <a:pt x="1653" y="3551"/>
                  </a:lnTo>
                  <a:cubicBezTo>
                    <a:pt x="1656" y="3555"/>
                    <a:pt x="1657" y="3560"/>
                    <a:pt x="1656" y="3567"/>
                  </a:cubicBezTo>
                  <a:cubicBezTo>
                    <a:pt x="1655" y="3570"/>
                    <a:pt x="1654" y="3573"/>
                    <a:pt x="1653" y="3576"/>
                  </a:cubicBezTo>
                  <a:close/>
                  <a:moveTo>
                    <a:pt x="1675" y="3746"/>
                  </a:moveTo>
                  <a:lnTo>
                    <a:pt x="1675" y="3790"/>
                  </a:lnTo>
                  <a:cubicBezTo>
                    <a:pt x="1673" y="3789"/>
                    <a:pt x="1671" y="3788"/>
                    <a:pt x="1669" y="3785"/>
                  </a:cubicBezTo>
                  <a:cubicBezTo>
                    <a:pt x="1653" y="3765"/>
                    <a:pt x="1654" y="3752"/>
                    <a:pt x="1675" y="3746"/>
                  </a:cubicBezTo>
                  <a:close/>
                  <a:moveTo>
                    <a:pt x="1675" y="3670"/>
                  </a:moveTo>
                  <a:lnTo>
                    <a:pt x="1675" y="3702"/>
                  </a:lnTo>
                  <a:cubicBezTo>
                    <a:pt x="1670" y="3712"/>
                    <a:pt x="1662" y="3720"/>
                    <a:pt x="1653" y="3719"/>
                  </a:cubicBezTo>
                  <a:lnTo>
                    <a:pt x="1653" y="3669"/>
                  </a:lnTo>
                  <a:cubicBezTo>
                    <a:pt x="1662" y="3665"/>
                    <a:pt x="1670" y="3666"/>
                    <a:pt x="1675" y="3670"/>
                  </a:cubicBezTo>
                  <a:close/>
                  <a:moveTo>
                    <a:pt x="1675" y="3593"/>
                  </a:moveTo>
                  <a:lnTo>
                    <a:pt x="1675" y="3644"/>
                  </a:lnTo>
                  <a:cubicBezTo>
                    <a:pt x="1670" y="3644"/>
                    <a:pt x="1666" y="3642"/>
                    <a:pt x="1661" y="3636"/>
                  </a:cubicBezTo>
                  <a:cubicBezTo>
                    <a:pt x="1658" y="3632"/>
                    <a:pt x="1655" y="3628"/>
                    <a:pt x="1653" y="3624"/>
                  </a:cubicBezTo>
                  <a:lnTo>
                    <a:pt x="1653" y="3604"/>
                  </a:lnTo>
                  <a:cubicBezTo>
                    <a:pt x="1656" y="3601"/>
                    <a:pt x="1661" y="3598"/>
                    <a:pt x="1668" y="3596"/>
                  </a:cubicBezTo>
                  <a:cubicBezTo>
                    <a:pt x="1670" y="3595"/>
                    <a:pt x="1673" y="3594"/>
                    <a:pt x="1675" y="3593"/>
                  </a:cubicBezTo>
                  <a:close/>
                  <a:moveTo>
                    <a:pt x="1675" y="934"/>
                  </a:moveTo>
                  <a:lnTo>
                    <a:pt x="1675" y="3377"/>
                  </a:lnTo>
                  <a:cubicBezTo>
                    <a:pt x="1668" y="3365"/>
                    <a:pt x="1660" y="3353"/>
                    <a:pt x="1653" y="3341"/>
                  </a:cubicBezTo>
                  <a:lnTo>
                    <a:pt x="1653" y="987"/>
                  </a:lnTo>
                  <a:cubicBezTo>
                    <a:pt x="1666" y="964"/>
                    <a:pt x="1663" y="942"/>
                    <a:pt x="1675" y="934"/>
                  </a:cubicBezTo>
                  <a:close/>
                  <a:moveTo>
                    <a:pt x="1675" y="644"/>
                  </a:moveTo>
                  <a:lnTo>
                    <a:pt x="1675" y="861"/>
                  </a:lnTo>
                  <a:cubicBezTo>
                    <a:pt x="1666" y="860"/>
                    <a:pt x="1659" y="859"/>
                    <a:pt x="1653" y="857"/>
                  </a:cubicBezTo>
                  <a:lnTo>
                    <a:pt x="1653" y="654"/>
                  </a:lnTo>
                  <a:cubicBezTo>
                    <a:pt x="1655" y="653"/>
                    <a:pt x="1657" y="651"/>
                    <a:pt x="1658" y="650"/>
                  </a:cubicBezTo>
                  <a:cubicBezTo>
                    <a:pt x="1665" y="646"/>
                    <a:pt x="1671" y="644"/>
                    <a:pt x="1675" y="644"/>
                  </a:cubicBezTo>
                  <a:close/>
                  <a:moveTo>
                    <a:pt x="1675" y="3644"/>
                  </a:moveTo>
                  <a:lnTo>
                    <a:pt x="1675" y="3593"/>
                  </a:lnTo>
                  <a:cubicBezTo>
                    <a:pt x="1691" y="3588"/>
                    <a:pt x="1702" y="3597"/>
                    <a:pt x="1699" y="3614"/>
                  </a:cubicBezTo>
                  <a:cubicBezTo>
                    <a:pt x="1696" y="3629"/>
                    <a:pt x="1686" y="3645"/>
                    <a:pt x="1675" y="3644"/>
                  </a:cubicBezTo>
                  <a:close/>
                  <a:moveTo>
                    <a:pt x="1675" y="3702"/>
                  </a:moveTo>
                  <a:lnTo>
                    <a:pt x="1675" y="3670"/>
                  </a:lnTo>
                  <a:cubicBezTo>
                    <a:pt x="1679" y="3674"/>
                    <a:pt x="1681" y="3681"/>
                    <a:pt x="1679" y="3689"/>
                  </a:cubicBezTo>
                  <a:cubicBezTo>
                    <a:pt x="1678" y="3693"/>
                    <a:pt x="1677" y="3698"/>
                    <a:pt x="1675" y="3702"/>
                  </a:cubicBezTo>
                  <a:close/>
                  <a:moveTo>
                    <a:pt x="1675" y="3790"/>
                  </a:moveTo>
                  <a:lnTo>
                    <a:pt x="1675" y="3746"/>
                  </a:lnTo>
                  <a:lnTo>
                    <a:pt x="1676" y="3745"/>
                  </a:lnTo>
                  <a:cubicBezTo>
                    <a:pt x="1695" y="3735"/>
                    <a:pt x="1711" y="3744"/>
                    <a:pt x="1707" y="3763"/>
                  </a:cubicBezTo>
                  <a:cubicBezTo>
                    <a:pt x="1703" y="3781"/>
                    <a:pt x="1690" y="3801"/>
                    <a:pt x="1675" y="3790"/>
                  </a:cubicBezTo>
                  <a:close/>
                  <a:moveTo>
                    <a:pt x="1884" y="3483"/>
                  </a:moveTo>
                  <a:cubicBezTo>
                    <a:pt x="1881" y="3482"/>
                    <a:pt x="1878" y="3482"/>
                    <a:pt x="1875" y="3483"/>
                  </a:cubicBezTo>
                  <a:cubicBezTo>
                    <a:pt x="1822" y="3475"/>
                    <a:pt x="1840" y="3581"/>
                    <a:pt x="1884" y="3586"/>
                  </a:cubicBezTo>
                  <a:lnTo>
                    <a:pt x="1884" y="3483"/>
                  </a:lnTo>
                  <a:close/>
                  <a:moveTo>
                    <a:pt x="1884" y="688"/>
                  </a:moveTo>
                  <a:lnTo>
                    <a:pt x="1884" y="3247"/>
                  </a:lnTo>
                  <a:cubicBezTo>
                    <a:pt x="1870" y="3273"/>
                    <a:pt x="1880" y="3351"/>
                    <a:pt x="1865" y="3402"/>
                  </a:cubicBezTo>
                  <a:cubicBezTo>
                    <a:pt x="1847" y="3463"/>
                    <a:pt x="1816" y="3512"/>
                    <a:pt x="1774" y="3506"/>
                  </a:cubicBezTo>
                  <a:cubicBezTo>
                    <a:pt x="1746" y="3502"/>
                    <a:pt x="1711" y="3439"/>
                    <a:pt x="1675" y="3377"/>
                  </a:cubicBezTo>
                  <a:lnTo>
                    <a:pt x="1675" y="934"/>
                  </a:lnTo>
                  <a:cubicBezTo>
                    <a:pt x="1678" y="931"/>
                    <a:pt x="1682" y="930"/>
                    <a:pt x="1689" y="930"/>
                  </a:cubicBezTo>
                  <a:cubicBezTo>
                    <a:pt x="1731" y="930"/>
                    <a:pt x="1774" y="1003"/>
                    <a:pt x="1835" y="1003"/>
                  </a:cubicBezTo>
                  <a:cubicBezTo>
                    <a:pt x="1895" y="1003"/>
                    <a:pt x="1841" y="912"/>
                    <a:pt x="1774" y="881"/>
                  </a:cubicBezTo>
                  <a:cubicBezTo>
                    <a:pt x="1741" y="866"/>
                    <a:pt x="1703" y="865"/>
                    <a:pt x="1675" y="861"/>
                  </a:cubicBezTo>
                  <a:lnTo>
                    <a:pt x="1675" y="644"/>
                  </a:lnTo>
                  <a:cubicBezTo>
                    <a:pt x="1711" y="640"/>
                    <a:pt x="1628" y="779"/>
                    <a:pt x="1737" y="729"/>
                  </a:cubicBezTo>
                  <a:cubicBezTo>
                    <a:pt x="1859" y="675"/>
                    <a:pt x="1762" y="681"/>
                    <a:pt x="1822" y="669"/>
                  </a:cubicBezTo>
                  <a:cubicBezTo>
                    <a:pt x="1851" y="663"/>
                    <a:pt x="1871" y="672"/>
                    <a:pt x="1884" y="688"/>
                  </a:cubicBezTo>
                  <a:close/>
                  <a:moveTo>
                    <a:pt x="1884" y="3586"/>
                  </a:moveTo>
                  <a:lnTo>
                    <a:pt x="1884" y="3483"/>
                  </a:lnTo>
                  <a:cubicBezTo>
                    <a:pt x="1923" y="3488"/>
                    <a:pt x="1950" y="3566"/>
                    <a:pt x="1899" y="3584"/>
                  </a:cubicBezTo>
                  <a:cubicBezTo>
                    <a:pt x="1894" y="3586"/>
                    <a:pt x="1889" y="3586"/>
                    <a:pt x="1884" y="3586"/>
                  </a:cubicBezTo>
                  <a:moveTo>
                    <a:pt x="2341" y="3527"/>
                  </a:moveTo>
                  <a:lnTo>
                    <a:pt x="2341" y="3578"/>
                  </a:lnTo>
                  <a:cubicBezTo>
                    <a:pt x="2337" y="3578"/>
                    <a:pt x="2332" y="3575"/>
                    <a:pt x="2328" y="3570"/>
                  </a:cubicBezTo>
                  <a:cubicBezTo>
                    <a:pt x="2311" y="3549"/>
                    <a:pt x="2312" y="3536"/>
                    <a:pt x="2334" y="3530"/>
                  </a:cubicBezTo>
                  <a:cubicBezTo>
                    <a:pt x="2337" y="3528"/>
                    <a:pt x="2339" y="3527"/>
                    <a:pt x="2341" y="3527"/>
                  </a:cubicBezTo>
                  <a:close/>
                  <a:moveTo>
                    <a:pt x="2341" y="394"/>
                  </a:moveTo>
                  <a:lnTo>
                    <a:pt x="2341" y="3144"/>
                  </a:lnTo>
                  <a:cubicBezTo>
                    <a:pt x="2336" y="3136"/>
                    <a:pt x="2330" y="3129"/>
                    <a:pt x="2321" y="3123"/>
                  </a:cubicBezTo>
                  <a:cubicBezTo>
                    <a:pt x="2260" y="3087"/>
                    <a:pt x="2193" y="3044"/>
                    <a:pt x="2108" y="3093"/>
                  </a:cubicBezTo>
                  <a:cubicBezTo>
                    <a:pt x="2023" y="3141"/>
                    <a:pt x="1926" y="3232"/>
                    <a:pt x="1895" y="3238"/>
                  </a:cubicBezTo>
                  <a:cubicBezTo>
                    <a:pt x="1891" y="3239"/>
                    <a:pt x="1887" y="3242"/>
                    <a:pt x="1884" y="3247"/>
                  </a:cubicBezTo>
                  <a:lnTo>
                    <a:pt x="1884" y="688"/>
                  </a:lnTo>
                  <a:cubicBezTo>
                    <a:pt x="1900" y="705"/>
                    <a:pt x="1908" y="729"/>
                    <a:pt x="1915" y="747"/>
                  </a:cubicBezTo>
                  <a:cubicBezTo>
                    <a:pt x="1928" y="783"/>
                    <a:pt x="2005" y="852"/>
                    <a:pt x="2035" y="899"/>
                  </a:cubicBezTo>
                  <a:cubicBezTo>
                    <a:pt x="2064" y="946"/>
                    <a:pt x="2086" y="960"/>
                    <a:pt x="2086" y="917"/>
                  </a:cubicBezTo>
                  <a:cubicBezTo>
                    <a:pt x="2086" y="874"/>
                    <a:pt x="2048" y="818"/>
                    <a:pt x="2022" y="800"/>
                  </a:cubicBezTo>
                  <a:cubicBezTo>
                    <a:pt x="1997" y="782"/>
                    <a:pt x="2030" y="681"/>
                    <a:pt x="1972" y="657"/>
                  </a:cubicBezTo>
                  <a:cubicBezTo>
                    <a:pt x="1915" y="633"/>
                    <a:pt x="1877" y="561"/>
                    <a:pt x="1949" y="552"/>
                  </a:cubicBezTo>
                  <a:cubicBezTo>
                    <a:pt x="2022" y="543"/>
                    <a:pt x="2037" y="536"/>
                    <a:pt x="2072" y="501"/>
                  </a:cubicBezTo>
                  <a:cubicBezTo>
                    <a:pt x="2107" y="466"/>
                    <a:pt x="2220" y="423"/>
                    <a:pt x="2316" y="399"/>
                  </a:cubicBezTo>
                  <a:cubicBezTo>
                    <a:pt x="2325" y="397"/>
                    <a:pt x="2334" y="395"/>
                    <a:pt x="2341" y="394"/>
                  </a:cubicBezTo>
                  <a:close/>
                  <a:moveTo>
                    <a:pt x="2341" y="29"/>
                  </a:moveTo>
                  <a:lnTo>
                    <a:pt x="2341" y="124"/>
                  </a:lnTo>
                  <a:cubicBezTo>
                    <a:pt x="2304" y="102"/>
                    <a:pt x="2303" y="32"/>
                    <a:pt x="2341" y="29"/>
                  </a:cubicBezTo>
                  <a:close/>
                  <a:moveTo>
                    <a:pt x="2341" y="124"/>
                  </a:moveTo>
                  <a:lnTo>
                    <a:pt x="2341" y="29"/>
                  </a:lnTo>
                  <a:cubicBezTo>
                    <a:pt x="2343" y="29"/>
                    <a:pt x="2346" y="29"/>
                    <a:pt x="2348" y="29"/>
                  </a:cubicBezTo>
                  <a:cubicBezTo>
                    <a:pt x="2390" y="0"/>
                    <a:pt x="2551" y="6"/>
                    <a:pt x="2494" y="17"/>
                  </a:cubicBezTo>
                  <a:cubicBezTo>
                    <a:pt x="2438" y="29"/>
                    <a:pt x="2429" y="131"/>
                    <a:pt x="2366" y="131"/>
                  </a:cubicBezTo>
                  <a:cubicBezTo>
                    <a:pt x="2356" y="131"/>
                    <a:pt x="2348" y="128"/>
                    <a:pt x="2341" y="124"/>
                  </a:cubicBezTo>
                  <a:moveTo>
                    <a:pt x="2341" y="3578"/>
                  </a:moveTo>
                  <a:cubicBezTo>
                    <a:pt x="2353" y="3578"/>
                    <a:pt x="2362" y="3562"/>
                    <a:pt x="2365" y="3548"/>
                  </a:cubicBezTo>
                  <a:cubicBezTo>
                    <a:pt x="2369" y="3531"/>
                    <a:pt x="2357" y="3522"/>
                    <a:pt x="2341" y="3527"/>
                  </a:cubicBezTo>
                  <a:lnTo>
                    <a:pt x="2341" y="3578"/>
                  </a:lnTo>
                  <a:close/>
                  <a:moveTo>
                    <a:pt x="2607" y="3779"/>
                  </a:moveTo>
                  <a:lnTo>
                    <a:pt x="2607" y="3996"/>
                  </a:lnTo>
                  <a:cubicBezTo>
                    <a:pt x="2591" y="3983"/>
                    <a:pt x="2575" y="3969"/>
                    <a:pt x="2564" y="3955"/>
                  </a:cubicBezTo>
                  <a:cubicBezTo>
                    <a:pt x="2504" y="3885"/>
                    <a:pt x="2399" y="3741"/>
                    <a:pt x="2490" y="3734"/>
                  </a:cubicBezTo>
                  <a:cubicBezTo>
                    <a:pt x="2526" y="3730"/>
                    <a:pt x="2568" y="3749"/>
                    <a:pt x="2607" y="3779"/>
                  </a:cubicBezTo>
                  <a:close/>
                  <a:moveTo>
                    <a:pt x="2607" y="372"/>
                  </a:moveTo>
                  <a:lnTo>
                    <a:pt x="2607" y="3421"/>
                  </a:lnTo>
                  <a:cubicBezTo>
                    <a:pt x="2565" y="3383"/>
                    <a:pt x="2521" y="3359"/>
                    <a:pt x="2521" y="3396"/>
                  </a:cubicBezTo>
                  <a:cubicBezTo>
                    <a:pt x="2521" y="3445"/>
                    <a:pt x="2521" y="3536"/>
                    <a:pt x="2564" y="3554"/>
                  </a:cubicBezTo>
                  <a:cubicBezTo>
                    <a:pt x="2576" y="3560"/>
                    <a:pt x="2591" y="3571"/>
                    <a:pt x="2607" y="3587"/>
                  </a:cubicBezTo>
                  <a:lnTo>
                    <a:pt x="2607" y="3725"/>
                  </a:lnTo>
                  <a:cubicBezTo>
                    <a:pt x="2601" y="3720"/>
                    <a:pt x="2594" y="3715"/>
                    <a:pt x="2588" y="3712"/>
                  </a:cubicBezTo>
                  <a:cubicBezTo>
                    <a:pt x="2539" y="3688"/>
                    <a:pt x="2558" y="3585"/>
                    <a:pt x="2509" y="3554"/>
                  </a:cubicBezTo>
                  <a:cubicBezTo>
                    <a:pt x="2460" y="3524"/>
                    <a:pt x="2436" y="3494"/>
                    <a:pt x="2479" y="3409"/>
                  </a:cubicBezTo>
                  <a:cubicBezTo>
                    <a:pt x="2521" y="3324"/>
                    <a:pt x="2472" y="3269"/>
                    <a:pt x="2400" y="3269"/>
                  </a:cubicBezTo>
                  <a:cubicBezTo>
                    <a:pt x="2338" y="3269"/>
                    <a:pt x="2368" y="3190"/>
                    <a:pt x="2341" y="3144"/>
                  </a:cubicBezTo>
                  <a:lnTo>
                    <a:pt x="2341" y="394"/>
                  </a:lnTo>
                  <a:cubicBezTo>
                    <a:pt x="2416" y="383"/>
                    <a:pt x="2430" y="421"/>
                    <a:pt x="2467" y="402"/>
                  </a:cubicBezTo>
                  <a:cubicBezTo>
                    <a:pt x="2507" y="380"/>
                    <a:pt x="2583" y="431"/>
                    <a:pt x="2604" y="380"/>
                  </a:cubicBezTo>
                  <a:cubicBezTo>
                    <a:pt x="2605" y="378"/>
                    <a:pt x="2606" y="375"/>
                    <a:pt x="2607" y="372"/>
                  </a:cubicBezTo>
                  <a:close/>
                  <a:moveTo>
                    <a:pt x="2607" y="3725"/>
                  </a:moveTo>
                  <a:cubicBezTo>
                    <a:pt x="2650" y="3760"/>
                    <a:pt x="2691" y="3829"/>
                    <a:pt x="2691" y="3755"/>
                  </a:cubicBezTo>
                  <a:cubicBezTo>
                    <a:pt x="2691" y="3694"/>
                    <a:pt x="2647" y="3627"/>
                    <a:pt x="2607" y="3587"/>
                  </a:cubicBezTo>
                  <a:lnTo>
                    <a:pt x="2607" y="3725"/>
                  </a:lnTo>
                  <a:close/>
                  <a:moveTo>
                    <a:pt x="2607" y="3996"/>
                  </a:moveTo>
                  <a:lnTo>
                    <a:pt x="2607" y="3779"/>
                  </a:lnTo>
                  <a:cubicBezTo>
                    <a:pt x="2686" y="3839"/>
                    <a:pt x="2757" y="3944"/>
                    <a:pt x="2760" y="4007"/>
                  </a:cubicBezTo>
                  <a:cubicBezTo>
                    <a:pt x="2763" y="4083"/>
                    <a:pt x="2673" y="4049"/>
                    <a:pt x="2607" y="3996"/>
                  </a:cubicBezTo>
                  <a:close/>
                  <a:moveTo>
                    <a:pt x="2906" y="4054"/>
                  </a:moveTo>
                  <a:lnTo>
                    <a:pt x="2906" y="4102"/>
                  </a:lnTo>
                  <a:cubicBezTo>
                    <a:pt x="2821" y="4099"/>
                    <a:pt x="2791" y="4049"/>
                    <a:pt x="2886" y="4053"/>
                  </a:cubicBezTo>
                  <a:cubicBezTo>
                    <a:pt x="2893" y="4053"/>
                    <a:pt x="2899" y="4053"/>
                    <a:pt x="2906" y="4054"/>
                  </a:cubicBezTo>
                  <a:close/>
                  <a:moveTo>
                    <a:pt x="2906" y="3775"/>
                  </a:moveTo>
                  <a:lnTo>
                    <a:pt x="2906" y="3876"/>
                  </a:lnTo>
                  <a:cubicBezTo>
                    <a:pt x="2890" y="3847"/>
                    <a:pt x="2869" y="3812"/>
                    <a:pt x="2906" y="3775"/>
                  </a:cubicBezTo>
                  <a:close/>
                  <a:moveTo>
                    <a:pt x="2906" y="3081"/>
                  </a:moveTo>
                  <a:cubicBezTo>
                    <a:pt x="2905" y="3081"/>
                    <a:pt x="2904" y="3081"/>
                    <a:pt x="2903" y="3081"/>
                  </a:cubicBezTo>
                  <a:cubicBezTo>
                    <a:pt x="2868" y="3086"/>
                    <a:pt x="2875" y="3134"/>
                    <a:pt x="2906" y="3148"/>
                  </a:cubicBezTo>
                  <a:lnTo>
                    <a:pt x="2906" y="3081"/>
                  </a:lnTo>
                  <a:close/>
                  <a:moveTo>
                    <a:pt x="2906" y="358"/>
                  </a:moveTo>
                  <a:lnTo>
                    <a:pt x="2906" y="469"/>
                  </a:lnTo>
                  <a:cubicBezTo>
                    <a:pt x="2828" y="488"/>
                    <a:pt x="2751" y="536"/>
                    <a:pt x="2715" y="596"/>
                  </a:cubicBezTo>
                  <a:cubicBezTo>
                    <a:pt x="2679" y="656"/>
                    <a:pt x="2752" y="675"/>
                    <a:pt x="2801" y="626"/>
                  </a:cubicBezTo>
                  <a:cubicBezTo>
                    <a:pt x="2834" y="593"/>
                    <a:pt x="2855" y="560"/>
                    <a:pt x="2906" y="550"/>
                  </a:cubicBezTo>
                  <a:lnTo>
                    <a:pt x="2906" y="3034"/>
                  </a:lnTo>
                  <a:cubicBezTo>
                    <a:pt x="2827" y="3045"/>
                    <a:pt x="2740" y="3092"/>
                    <a:pt x="2782" y="3166"/>
                  </a:cubicBezTo>
                  <a:cubicBezTo>
                    <a:pt x="2831" y="3251"/>
                    <a:pt x="2867" y="3311"/>
                    <a:pt x="2873" y="3348"/>
                  </a:cubicBezTo>
                  <a:cubicBezTo>
                    <a:pt x="2880" y="3384"/>
                    <a:pt x="2813" y="3415"/>
                    <a:pt x="2776" y="3481"/>
                  </a:cubicBezTo>
                  <a:cubicBezTo>
                    <a:pt x="2740" y="3548"/>
                    <a:pt x="2691" y="3512"/>
                    <a:pt x="2643" y="3457"/>
                  </a:cubicBezTo>
                  <a:cubicBezTo>
                    <a:pt x="2632" y="3445"/>
                    <a:pt x="2619" y="3432"/>
                    <a:pt x="2607" y="3421"/>
                  </a:cubicBezTo>
                  <a:lnTo>
                    <a:pt x="2607" y="372"/>
                  </a:lnTo>
                  <a:cubicBezTo>
                    <a:pt x="2624" y="321"/>
                    <a:pt x="2611" y="251"/>
                    <a:pt x="2685" y="243"/>
                  </a:cubicBezTo>
                  <a:cubicBezTo>
                    <a:pt x="2794" y="243"/>
                    <a:pt x="2679" y="347"/>
                    <a:pt x="2752" y="340"/>
                  </a:cubicBezTo>
                  <a:cubicBezTo>
                    <a:pt x="2803" y="336"/>
                    <a:pt x="2853" y="350"/>
                    <a:pt x="2906" y="358"/>
                  </a:cubicBezTo>
                  <a:close/>
                  <a:moveTo>
                    <a:pt x="2906" y="469"/>
                  </a:moveTo>
                  <a:lnTo>
                    <a:pt x="2906" y="358"/>
                  </a:lnTo>
                  <a:cubicBezTo>
                    <a:pt x="2929" y="362"/>
                    <a:pt x="2953" y="365"/>
                    <a:pt x="2977" y="365"/>
                  </a:cubicBezTo>
                  <a:cubicBezTo>
                    <a:pt x="3056" y="365"/>
                    <a:pt x="2989" y="450"/>
                    <a:pt x="2910" y="468"/>
                  </a:cubicBezTo>
                  <a:lnTo>
                    <a:pt x="2906" y="469"/>
                  </a:lnTo>
                  <a:close/>
                  <a:moveTo>
                    <a:pt x="2906" y="3148"/>
                  </a:moveTo>
                  <a:lnTo>
                    <a:pt x="2906" y="3081"/>
                  </a:lnTo>
                  <a:cubicBezTo>
                    <a:pt x="2935" y="3086"/>
                    <a:pt x="2944" y="3160"/>
                    <a:pt x="2911" y="3150"/>
                  </a:cubicBezTo>
                  <a:cubicBezTo>
                    <a:pt x="2909" y="3149"/>
                    <a:pt x="2907" y="3148"/>
                    <a:pt x="2906" y="3148"/>
                  </a:cubicBezTo>
                  <a:close/>
                  <a:moveTo>
                    <a:pt x="2906" y="3876"/>
                  </a:moveTo>
                  <a:lnTo>
                    <a:pt x="2906" y="3775"/>
                  </a:lnTo>
                  <a:cubicBezTo>
                    <a:pt x="2915" y="3766"/>
                    <a:pt x="2928" y="3757"/>
                    <a:pt x="2945" y="3748"/>
                  </a:cubicBezTo>
                  <a:cubicBezTo>
                    <a:pt x="3040" y="3698"/>
                    <a:pt x="3072" y="3600"/>
                    <a:pt x="3132" y="3600"/>
                  </a:cubicBezTo>
                  <a:cubicBezTo>
                    <a:pt x="3169" y="3598"/>
                    <a:pt x="3172" y="3653"/>
                    <a:pt x="3161" y="3719"/>
                  </a:cubicBezTo>
                  <a:cubicBezTo>
                    <a:pt x="3151" y="3785"/>
                    <a:pt x="3050" y="3956"/>
                    <a:pt x="3016" y="3954"/>
                  </a:cubicBezTo>
                  <a:cubicBezTo>
                    <a:pt x="2982" y="3951"/>
                    <a:pt x="2929" y="3922"/>
                    <a:pt x="2911" y="3885"/>
                  </a:cubicBezTo>
                  <a:cubicBezTo>
                    <a:pt x="2909" y="3882"/>
                    <a:pt x="2907" y="3879"/>
                    <a:pt x="2906" y="3876"/>
                  </a:cubicBezTo>
                  <a:moveTo>
                    <a:pt x="2906" y="4102"/>
                  </a:moveTo>
                  <a:lnTo>
                    <a:pt x="2906" y="4054"/>
                  </a:lnTo>
                  <a:cubicBezTo>
                    <a:pt x="2969" y="4061"/>
                    <a:pt x="2997" y="4102"/>
                    <a:pt x="2914" y="4102"/>
                  </a:cubicBezTo>
                  <a:cubicBezTo>
                    <a:pt x="2911" y="4102"/>
                    <a:pt x="2908" y="4102"/>
                    <a:pt x="2906" y="4102"/>
                  </a:cubicBezTo>
                  <a:close/>
                  <a:moveTo>
                    <a:pt x="3311" y="3888"/>
                  </a:moveTo>
                  <a:lnTo>
                    <a:pt x="3311" y="3944"/>
                  </a:lnTo>
                  <a:cubicBezTo>
                    <a:pt x="3266" y="3931"/>
                    <a:pt x="3228" y="3861"/>
                    <a:pt x="3267" y="3859"/>
                  </a:cubicBezTo>
                  <a:cubicBezTo>
                    <a:pt x="3277" y="3859"/>
                    <a:pt x="3295" y="3872"/>
                    <a:pt x="3311" y="3888"/>
                  </a:cubicBezTo>
                  <a:close/>
                  <a:moveTo>
                    <a:pt x="3311" y="3291"/>
                  </a:moveTo>
                  <a:lnTo>
                    <a:pt x="3311" y="3355"/>
                  </a:lnTo>
                  <a:cubicBezTo>
                    <a:pt x="3281" y="3352"/>
                    <a:pt x="3252" y="3289"/>
                    <a:pt x="3290" y="3287"/>
                  </a:cubicBezTo>
                  <a:cubicBezTo>
                    <a:pt x="3297" y="3287"/>
                    <a:pt x="3304" y="3288"/>
                    <a:pt x="3311" y="3291"/>
                  </a:cubicBezTo>
                  <a:close/>
                  <a:moveTo>
                    <a:pt x="3311" y="3131"/>
                  </a:moveTo>
                  <a:lnTo>
                    <a:pt x="3311" y="3210"/>
                  </a:lnTo>
                  <a:cubicBezTo>
                    <a:pt x="3307" y="3211"/>
                    <a:pt x="3301" y="3211"/>
                    <a:pt x="3296" y="3210"/>
                  </a:cubicBezTo>
                  <a:cubicBezTo>
                    <a:pt x="3230" y="3202"/>
                    <a:pt x="3219" y="3126"/>
                    <a:pt x="3288" y="3123"/>
                  </a:cubicBezTo>
                  <a:cubicBezTo>
                    <a:pt x="3296" y="3123"/>
                    <a:pt x="3304" y="3126"/>
                    <a:pt x="3311" y="3131"/>
                  </a:cubicBezTo>
                  <a:moveTo>
                    <a:pt x="3311" y="2931"/>
                  </a:moveTo>
                  <a:cubicBezTo>
                    <a:pt x="3310" y="2931"/>
                    <a:pt x="3310" y="2931"/>
                    <a:pt x="3309" y="2931"/>
                  </a:cubicBezTo>
                  <a:cubicBezTo>
                    <a:pt x="3262" y="2923"/>
                    <a:pt x="3274" y="3009"/>
                    <a:pt x="3311" y="3015"/>
                  </a:cubicBezTo>
                  <a:lnTo>
                    <a:pt x="3311" y="2931"/>
                  </a:lnTo>
                  <a:close/>
                  <a:moveTo>
                    <a:pt x="3311" y="599"/>
                  </a:moveTo>
                  <a:lnTo>
                    <a:pt x="3311" y="2284"/>
                  </a:lnTo>
                  <a:cubicBezTo>
                    <a:pt x="3298" y="2280"/>
                    <a:pt x="3282" y="2279"/>
                    <a:pt x="3262" y="2279"/>
                  </a:cubicBezTo>
                  <a:cubicBezTo>
                    <a:pt x="3165" y="2279"/>
                    <a:pt x="3147" y="2376"/>
                    <a:pt x="3208" y="2376"/>
                  </a:cubicBezTo>
                  <a:cubicBezTo>
                    <a:pt x="3268" y="2376"/>
                    <a:pt x="3183" y="2509"/>
                    <a:pt x="3232" y="2564"/>
                  </a:cubicBezTo>
                  <a:cubicBezTo>
                    <a:pt x="3281" y="2619"/>
                    <a:pt x="3335" y="2728"/>
                    <a:pt x="3287" y="2777"/>
                  </a:cubicBezTo>
                  <a:cubicBezTo>
                    <a:pt x="3238" y="2825"/>
                    <a:pt x="3226" y="2898"/>
                    <a:pt x="3177" y="2923"/>
                  </a:cubicBezTo>
                  <a:cubicBezTo>
                    <a:pt x="3129" y="2947"/>
                    <a:pt x="3025" y="3032"/>
                    <a:pt x="2940" y="3032"/>
                  </a:cubicBezTo>
                  <a:cubicBezTo>
                    <a:pt x="2929" y="3032"/>
                    <a:pt x="2918" y="3033"/>
                    <a:pt x="2906" y="3034"/>
                  </a:cubicBezTo>
                  <a:lnTo>
                    <a:pt x="2906" y="550"/>
                  </a:lnTo>
                  <a:cubicBezTo>
                    <a:pt x="2930" y="545"/>
                    <a:pt x="2960" y="545"/>
                    <a:pt x="3001" y="553"/>
                  </a:cubicBezTo>
                  <a:cubicBezTo>
                    <a:pt x="3126" y="577"/>
                    <a:pt x="3205" y="560"/>
                    <a:pt x="3311" y="599"/>
                  </a:cubicBezTo>
                  <a:moveTo>
                    <a:pt x="3311" y="3015"/>
                  </a:moveTo>
                  <a:lnTo>
                    <a:pt x="3311" y="2931"/>
                  </a:lnTo>
                  <a:cubicBezTo>
                    <a:pt x="3361" y="2933"/>
                    <a:pt x="3348" y="3020"/>
                    <a:pt x="3311" y="3015"/>
                  </a:cubicBezTo>
                  <a:close/>
                  <a:moveTo>
                    <a:pt x="3311" y="3210"/>
                  </a:moveTo>
                  <a:lnTo>
                    <a:pt x="3311" y="3131"/>
                  </a:lnTo>
                  <a:cubicBezTo>
                    <a:pt x="3338" y="3152"/>
                    <a:pt x="3348" y="3204"/>
                    <a:pt x="3311" y="3210"/>
                  </a:cubicBezTo>
                  <a:close/>
                  <a:moveTo>
                    <a:pt x="3311" y="3355"/>
                  </a:moveTo>
                  <a:lnTo>
                    <a:pt x="3311" y="3291"/>
                  </a:lnTo>
                  <a:cubicBezTo>
                    <a:pt x="3336" y="3302"/>
                    <a:pt x="3354" y="3329"/>
                    <a:pt x="3327" y="3350"/>
                  </a:cubicBezTo>
                  <a:cubicBezTo>
                    <a:pt x="3322" y="3354"/>
                    <a:pt x="3317" y="3355"/>
                    <a:pt x="3311" y="3355"/>
                  </a:cubicBezTo>
                  <a:close/>
                  <a:moveTo>
                    <a:pt x="3311" y="3944"/>
                  </a:moveTo>
                  <a:lnTo>
                    <a:pt x="3311" y="3888"/>
                  </a:lnTo>
                  <a:cubicBezTo>
                    <a:pt x="3336" y="3913"/>
                    <a:pt x="3355" y="3946"/>
                    <a:pt x="3325" y="3946"/>
                  </a:cubicBezTo>
                  <a:cubicBezTo>
                    <a:pt x="3320" y="3946"/>
                    <a:pt x="3316" y="3945"/>
                    <a:pt x="3311" y="3944"/>
                  </a:cubicBezTo>
                  <a:close/>
                  <a:moveTo>
                    <a:pt x="3410" y="3505"/>
                  </a:moveTo>
                  <a:lnTo>
                    <a:pt x="3410" y="3609"/>
                  </a:lnTo>
                  <a:cubicBezTo>
                    <a:pt x="3401" y="3609"/>
                    <a:pt x="3392" y="3604"/>
                    <a:pt x="3383" y="3593"/>
                  </a:cubicBezTo>
                  <a:cubicBezTo>
                    <a:pt x="3348" y="3550"/>
                    <a:pt x="3351" y="3524"/>
                    <a:pt x="3396" y="3511"/>
                  </a:cubicBezTo>
                  <a:cubicBezTo>
                    <a:pt x="3401" y="3508"/>
                    <a:pt x="3405" y="3506"/>
                    <a:pt x="3410" y="3505"/>
                  </a:cubicBezTo>
                  <a:close/>
                  <a:moveTo>
                    <a:pt x="3410" y="624"/>
                  </a:moveTo>
                  <a:lnTo>
                    <a:pt x="3410" y="2412"/>
                  </a:lnTo>
                  <a:cubicBezTo>
                    <a:pt x="3394" y="2399"/>
                    <a:pt x="3380" y="2387"/>
                    <a:pt x="3378" y="2370"/>
                  </a:cubicBezTo>
                  <a:cubicBezTo>
                    <a:pt x="3373" y="2336"/>
                    <a:pt x="3364" y="2298"/>
                    <a:pt x="3311" y="2284"/>
                  </a:cubicBezTo>
                  <a:lnTo>
                    <a:pt x="3311" y="599"/>
                  </a:lnTo>
                  <a:cubicBezTo>
                    <a:pt x="3313" y="600"/>
                    <a:pt x="3315" y="601"/>
                    <a:pt x="3317" y="602"/>
                  </a:cubicBezTo>
                  <a:cubicBezTo>
                    <a:pt x="3347" y="614"/>
                    <a:pt x="3379" y="620"/>
                    <a:pt x="3410" y="624"/>
                  </a:cubicBezTo>
                  <a:moveTo>
                    <a:pt x="3410" y="520"/>
                  </a:moveTo>
                  <a:lnTo>
                    <a:pt x="3410" y="599"/>
                  </a:lnTo>
                  <a:cubicBezTo>
                    <a:pt x="3407" y="597"/>
                    <a:pt x="3403" y="595"/>
                    <a:pt x="3400" y="593"/>
                  </a:cubicBezTo>
                  <a:cubicBezTo>
                    <a:pt x="3349" y="556"/>
                    <a:pt x="3330" y="517"/>
                    <a:pt x="3362" y="517"/>
                  </a:cubicBezTo>
                  <a:cubicBezTo>
                    <a:pt x="3376" y="510"/>
                    <a:pt x="3392" y="513"/>
                    <a:pt x="3410" y="520"/>
                  </a:cubicBezTo>
                  <a:close/>
                  <a:moveTo>
                    <a:pt x="3410" y="3609"/>
                  </a:moveTo>
                  <a:lnTo>
                    <a:pt x="3410" y="3505"/>
                  </a:lnTo>
                  <a:cubicBezTo>
                    <a:pt x="3442" y="3495"/>
                    <a:pt x="3466" y="3513"/>
                    <a:pt x="3459" y="3548"/>
                  </a:cubicBezTo>
                  <a:cubicBezTo>
                    <a:pt x="3453" y="3577"/>
                    <a:pt x="3433" y="3610"/>
                    <a:pt x="3410" y="3609"/>
                  </a:cubicBezTo>
                  <a:close/>
                  <a:moveTo>
                    <a:pt x="3476" y="634"/>
                  </a:moveTo>
                  <a:cubicBezTo>
                    <a:pt x="3455" y="631"/>
                    <a:pt x="3433" y="628"/>
                    <a:pt x="3410" y="624"/>
                  </a:cubicBezTo>
                  <a:lnTo>
                    <a:pt x="3410" y="2412"/>
                  </a:lnTo>
                  <a:cubicBezTo>
                    <a:pt x="3432" y="2429"/>
                    <a:pt x="3459" y="2447"/>
                    <a:pt x="3463" y="2479"/>
                  </a:cubicBezTo>
                  <a:cubicBezTo>
                    <a:pt x="3465" y="2496"/>
                    <a:pt x="3469" y="2512"/>
                    <a:pt x="3476" y="2527"/>
                  </a:cubicBezTo>
                  <a:lnTo>
                    <a:pt x="3476" y="634"/>
                  </a:lnTo>
                  <a:close/>
                  <a:moveTo>
                    <a:pt x="3476" y="556"/>
                  </a:moveTo>
                  <a:lnTo>
                    <a:pt x="3476" y="627"/>
                  </a:lnTo>
                  <a:cubicBezTo>
                    <a:pt x="3453" y="621"/>
                    <a:pt x="3431" y="613"/>
                    <a:pt x="3410" y="599"/>
                  </a:cubicBezTo>
                  <a:lnTo>
                    <a:pt x="3410" y="520"/>
                  </a:lnTo>
                  <a:cubicBezTo>
                    <a:pt x="3431" y="528"/>
                    <a:pt x="3454" y="543"/>
                    <a:pt x="3476" y="556"/>
                  </a:cubicBezTo>
                  <a:close/>
                  <a:moveTo>
                    <a:pt x="3525" y="2845"/>
                  </a:moveTo>
                  <a:lnTo>
                    <a:pt x="3525" y="2896"/>
                  </a:lnTo>
                  <a:cubicBezTo>
                    <a:pt x="3521" y="2895"/>
                    <a:pt x="3516" y="2893"/>
                    <a:pt x="3512" y="2888"/>
                  </a:cubicBezTo>
                  <a:cubicBezTo>
                    <a:pt x="3495" y="2867"/>
                    <a:pt x="3496" y="2854"/>
                    <a:pt x="3518" y="2848"/>
                  </a:cubicBezTo>
                  <a:cubicBezTo>
                    <a:pt x="3521" y="2846"/>
                    <a:pt x="3523" y="2845"/>
                    <a:pt x="3525" y="2845"/>
                  </a:cubicBezTo>
                  <a:close/>
                  <a:moveTo>
                    <a:pt x="3525" y="646"/>
                  </a:moveTo>
                  <a:cubicBezTo>
                    <a:pt x="3510" y="641"/>
                    <a:pt x="3493" y="637"/>
                    <a:pt x="3476" y="634"/>
                  </a:cubicBezTo>
                  <a:lnTo>
                    <a:pt x="3476" y="2527"/>
                  </a:lnTo>
                  <a:cubicBezTo>
                    <a:pt x="3486" y="2548"/>
                    <a:pt x="3502" y="2565"/>
                    <a:pt x="3525" y="2570"/>
                  </a:cubicBezTo>
                  <a:lnTo>
                    <a:pt x="3525" y="2388"/>
                  </a:lnTo>
                  <a:cubicBezTo>
                    <a:pt x="3494" y="2342"/>
                    <a:pt x="3452" y="2326"/>
                    <a:pt x="3511" y="2315"/>
                  </a:cubicBezTo>
                  <a:cubicBezTo>
                    <a:pt x="3516" y="2314"/>
                    <a:pt x="3521" y="2313"/>
                    <a:pt x="3525" y="2312"/>
                  </a:cubicBezTo>
                  <a:lnTo>
                    <a:pt x="3525" y="646"/>
                  </a:lnTo>
                  <a:close/>
                  <a:moveTo>
                    <a:pt x="3525" y="578"/>
                  </a:moveTo>
                  <a:lnTo>
                    <a:pt x="3525" y="635"/>
                  </a:lnTo>
                  <a:cubicBezTo>
                    <a:pt x="3508" y="633"/>
                    <a:pt x="3491" y="631"/>
                    <a:pt x="3476" y="627"/>
                  </a:cubicBezTo>
                  <a:lnTo>
                    <a:pt x="3476" y="556"/>
                  </a:lnTo>
                  <a:cubicBezTo>
                    <a:pt x="3493" y="566"/>
                    <a:pt x="3510" y="574"/>
                    <a:pt x="3525" y="578"/>
                  </a:cubicBezTo>
                  <a:moveTo>
                    <a:pt x="3525" y="635"/>
                  </a:moveTo>
                  <a:cubicBezTo>
                    <a:pt x="3539" y="637"/>
                    <a:pt x="3554" y="639"/>
                    <a:pt x="3570" y="641"/>
                  </a:cubicBezTo>
                  <a:cubicBezTo>
                    <a:pt x="3637" y="649"/>
                    <a:pt x="3597" y="575"/>
                    <a:pt x="3544" y="580"/>
                  </a:cubicBezTo>
                  <a:cubicBezTo>
                    <a:pt x="3538" y="580"/>
                    <a:pt x="3532" y="580"/>
                    <a:pt x="3525" y="578"/>
                  </a:cubicBezTo>
                  <a:lnTo>
                    <a:pt x="3525" y="635"/>
                  </a:lnTo>
                  <a:close/>
                  <a:moveTo>
                    <a:pt x="3525" y="2570"/>
                  </a:moveTo>
                  <a:lnTo>
                    <a:pt x="3525" y="2388"/>
                  </a:lnTo>
                  <a:cubicBezTo>
                    <a:pt x="3529" y="2394"/>
                    <a:pt x="3532" y="2400"/>
                    <a:pt x="3536" y="2406"/>
                  </a:cubicBezTo>
                  <a:cubicBezTo>
                    <a:pt x="3566" y="2467"/>
                    <a:pt x="3621" y="2558"/>
                    <a:pt x="3560" y="2570"/>
                  </a:cubicBezTo>
                  <a:cubicBezTo>
                    <a:pt x="3547" y="2573"/>
                    <a:pt x="3535" y="2573"/>
                    <a:pt x="3525" y="2570"/>
                  </a:cubicBezTo>
                  <a:close/>
                  <a:moveTo>
                    <a:pt x="3525" y="2896"/>
                  </a:moveTo>
                  <a:lnTo>
                    <a:pt x="3525" y="2845"/>
                  </a:lnTo>
                  <a:cubicBezTo>
                    <a:pt x="3541" y="2840"/>
                    <a:pt x="3553" y="2849"/>
                    <a:pt x="3549" y="2866"/>
                  </a:cubicBezTo>
                  <a:cubicBezTo>
                    <a:pt x="3546" y="2880"/>
                    <a:pt x="3537" y="2896"/>
                    <a:pt x="3525" y="2896"/>
                  </a:cubicBezTo>
                  <a:close/>
                  <a:moveTo>
                    <a:pt x="3641" y="2587"/>
                  </a:moveTo>
                  <a:lnTo>
                    <a:pt x="3641" y="2642"/>
                  </a:lnTo>
                  <a:cubicBezTo>
                    <a:pt x="3595" y="2616"/>
                    <a:pt x="3617" y="2576"/>
                    <a:pt x="3641" y="2587"/>
                  </a:cubicBezTo>
                  <a:close/>
                  <a:moveTo>
                    <a:pt x="3641" y="742"/>
                  </a:moveTo>
                  <a:lnTo>
                    <a:pt x="3641" y="2190"/>
                  </a:lnTo>
                  <a:cubicBezTo>
                    <a:pt x="3623" y="2191"/>
                    <a:pt x="3608" y="2197"/>
                    <a:pt x="3596" y="2218"/>
                  </a:cubicBezTo>
                  <a:cubicBezTo>
                    <a:pt x="3568" y="2268"/>
                    <a:pt x="3577" y="2298"/>
                    <a:pt x="3525" y="2312"/>
                  </a:cubicBezTo>
                  <a:lnTo>
                    <a:pt x="3525" y="646"/>
                  </a:lnTo>
                  <a:cubicBezTo>
                    <a:pt x="3555" y="657"/>
                    <a:pt x="3578" y="674"/>
                    <a:pt x="3590" y="705"/>
                  </a:cubicBezTo>
                  <a:cubicBezTo>
                    <a:pt x="3605" y="742"/>
                    <a:pt x="3621" y="748"/>
                    <a:pt x="3641" y="742"/>
                  </a:cubicBezTo>
                  <a:close/>
                  <a:moveTo>
                    <a:pt x="3641" y="2642"/>
                  </a:moveTo>
                  <a:lnTo>
                    <a:pt x="3641" y="2587"/>
                  </a:lnTo>
                  <a:cubicBezTo>
                    <a:pt x="3642" y="2587"/>
                    <a:pt x="3643" y="2588"/>
                    <a:pt x="3644" y="2588"/>
                  </a:cubicBezTo>
                  <a:cubicBezTo>
                    <a:pt x="3661" y="2594"/>
                    <a:pt x="3690" y="2670"/>
                    <a:pt x="3642" y="2643"/>
                  </a:cubicBezTo>
                  <a:lnTo>
                    <a:pt x="3641" y="2642"/>
                  </a:lnTo>
                  <a:close/>
                  <a:moveTo>
                    <a:pt x="3802" y="2478"/>
                  </a:moveTo>
                  <a:lnTo>
                    <a:pt x="3802" y="2555"/>
                  </a:lnTo>
                  <a:cubicBezTo>
                    <a:pt x="3768" y="2568"/>
                    <a:pt x="3761" y="2472"/>
                    <a:pt x="3794" y="2479"/>
                  </a:cubicBezTo>
                  <a:cubicBezTo>
                    <a:pt x="3797" y="2478"/>
                    <a:pt x="3799" y="2477"/>
                    <a:pt x="3802" y="2478"/>
                  </a:cubicBezTo>
                  <a:close/>
                  <a:moveTo>
                    <a:pt x="3802" y="699"/>
                  </a:moveTo>
                  <a:lnTo>
                    <a:pt x="3802" y="1604"/>
                  </a:lnTo>
                  <a:cubicBezTo>
                    <a:pt x="3775" y="1622"/>
                    <a:pt x="3778" y="1652"/>
                    <a:pt x="3802" y="1663"/>
                  </a:cubicBezTo>
                  <a:lnTo>
                    <a:pt x="3802" y="2146"/>
                  </a:lnTo>
                  <a:cubicBezTo>
                    <a:pt x="3790" y="2158"/>
                    <a:pt x="3776" y="2168"/>
                    <a:pt x="3760" y="2175"/>
                  </a:cubicBezTo>
                  <a:cubicBezTo>
                    <a:pt x="3711" y="2198"/>
                    <a:pt x="3672" y="2188"/>
                    <a:pt x="3641" y="2190"/>
                  </a:cubicBezTo>
                  <a:lnTo>
                    <a:pt x="3641" y="742"/>
                  </a:lnTo>
                  <a:cubicBezTo>
                    <a:pt x="3670" y="733"/>
                    <a:pt x="3707" y="699"/>
                    <a:pt x="3760" y="699"/>
                  </a:cubicBezTo>
                  <a:cubicBezTo>
                    <a:pt x="3776" y="699"/>
                    <a:pt x="3790" y="699"/>
                    <a:pt x="3802" y="699"/>
                  </a:cubicBezTo>
                  <a:close/>
                  <a:moveTo>
                    <a:pt x="3822" y="2487"/>
                  </a:moveTo>
                  <a:lnTo>
                    <a:pt x="3822" y="2538"/>
                  </a:lnTo>
                  <a:cubicBezTo>
                    <a:pt x="3819" y="2542"/>
                    <a:pt x="3816" y="2545"/>
                    <a:pt x="3812" y="2548"/>
                  </a:cubicBezTo>
                  <a:cubicBezTo>
                    <a:pt x="3809" y="2551"/>
                    <a:pt x="3805" y="2554"/>
                    <a:pt x="3802" y="2555"/>
                  </a:cubicBezTo>
                  <a:lnTo>
                    <a:pt x="3802" y="2478"/>
                  </a:lnTo>
                  <a:cubicBezTo>
                    <a:pt x="3809" y="2478"/>
                    <a:pt x="3816" y="2482"/>
                    <a:pt x="3822" y="2487"/>
                  </a:cubicBezTo>
                  <a:close/>
                  <a:moveTo>
                    <a:pt x="3822" y="2414"/>
                  </a:moveTo>
                  <a:lnTo>
                    <a:pt x="3822" y="2445"/>
                  </a:lnTo>
                  <a:cubicBezTo>
                    <a:pt x="3808" y="2443"/>
                    <a:pt x="3808" y="2428"/>
                    <a:pt x="3822" y="2414"/>
                  </a:cubicBezTo>
                  <a:close/>
                  <a:moveTo>
                    <a:pt x="3822" y="1666"/>
                  </a:moveTo>
                  <a:lnTo>
                    <a:pt x="3822" y="2124"/>
                  </a:lnTo>
                  <a:cubicBezTo>
                    <a:pt x="3816" y="2132"/>
                    <a:pt x="3809" y="2139"/>
                    <a:pt x="3802" y="2146"/>
                  </a:cubicBezTo>
                  <a:lnTo>
                    <a:pt x="3802" y="1663"/>
                  </a:lnTo>
                  <a:cubicBezTo>
                    <a:pt x="3808" y="1665"/>
                    <a:pt x="3814" y="1666"/>
                    <a:pt x="3822" y="1666"/>
                  </a:cubicBezTo>
                  <a:moveTo>
                    <a:pt x="3822" y="699"/>
                  </a:moveTo>
                  <a:lnTo>
                    <a:pt x="3822" y="1595"/>
                  </a:lnTo>
                  <a:cubicBezTo>
                    <a:pt x="3814" y="1597"/>
                    <a:pt x="3807" y="1600"/>
                    <a:pt x="3802" y="1604"/>
                  </a:cubicBezTo>
                  <a:lnTo>
                    <a:pt x="3802" y="699"/>
                  </a:lnTo>
                  <a:cubicBezTo>
                    <a:pt x="3809" y="699"/>
                    <a:pt x="3816" y="699"/>
                    <a:pt x="3822" y="699"/>
                  </a:cubicBezTo>
                  <a:close/>
                  <a:moveTo>
                    <a:pt x="3822" y="2538"/>
                  </a:moveTo>
                  <a:lnTo>
                    <a:pt x="3822" y="2487"/>
                  </a:lnTo>
                  <a:cubicBezTo>
                    <a:pt x="3833" y="2499"/>
                    <a:pt x="3837" y="2518"/>
                    <a:pt x="3822" y="2538"/>
                  </a:cubicBezTo>
                  <a:close/>
                  <a:moveTo>
                    <a:pt x="3874" y="2467"/>
                  </a:moveTo>
                  <a:lnTo>
                    <a:pt x="3874" y="2508"/>
                  </a:lnTo>
                  <a:lnTo>
                    <a:pt x="3873" y="2509"/>
                  </a:lnTo>
                  <a:cubicBezTo>
                    <a:pt x="3857" y="2527"/>
                    <a:pt x="3851" y="2471"/>
                    <a:pt x="3874" y="2467"/>
                  </a:cubicBezTo>
                  <a:close/>
                  <a:moveTo>
                    <a:pt x="3874" y="2396"/>
                  </a:moveTo>
                  <a:lnTo>
                    <a:pt x="3874" y="2440"/>
                  </a:lnTo>
                  <a:cubicBezTo>
                    <a:pt x="3866" y="2437"/>
                    <a:pt x="3856" y="2437"/>
                    <a:pt x="3842" y="2442"/>
                  </a:cubicBezTo>
                  <a:cubicBezTo>
                    <a:pt x="3833" y="2445"/>
                    <a:pt x="3827" y="2446"/>
                    <a:pt x="3822" y="2445"/>
                  </a:cubicBezTo>
                  <a:lnTo>
                    <a:pt x="3822" y="2414"/>
                  </a:lnTo>
                  <a:cubicBezTo>
                    <a:pt x="3826" y="2410"/>
                    <a:pt x="3831" y="2407"/>
                    <a:pt x="3837" y="2403"/>
                  </a:cubicBezTo>
                  <a:cubicBezTo>
                    <a:pt x="3850" y="2397"/>
                    <a:pt x="3863" y="2396"/>
                    <a:pt x="3874" y="2396"/>
                  </a:cubicBezTo>
                  <a:close/>
                  <a:moveTo>
                    <a:pt x="3874" y="1662"/>
                  </a:moveTo>
                  <a:lnTo>
                    <a:pt x="3874" y="2032"/>
                  </a:lnTo>
                  <a:cubicBezTo>
                    <a:pt x="3860" y="2063"/>
                    <a:pt x="3843" y="2096"/>
                    <a:pt x="3822" y="2124"/>
                  </a:cubicBezTo>
                  <a:lnTo>
                    <a:pt x="3822" y="1666"/>
                  </a:lnTo>
                  <a:cubicBezTo>
                    <a:pt x="3825" y="1666"/>
                    <a:pt x="3829" y="1666"/>
                    <a:pt x="3833" y="1665"/>
                  </a:cubicBezTo>
                  <a:cubicBezTo>
                    <a:pt x="3848" y="1662"/>
                    <a:pt x="3862" y="1661"/>
                    <a:pt x="3874" y="1662"/>
                  </a:cubicBezTo>
                  <a:close/>
                  <a:moveTo>
                    <a:pt x="3874" y="695"/>
                  </a:moveTo>
                  <a:lnTo>
                    <a:pt x="3874" y="1577"/>
                  </a:lnTo>
                  <a:cubicBezTo>
                    <a:pt x="3862" y="1584"/>
                    <a:pt x="3848" y="1590"/>
                    <a:pt x="3833" y="1592"/>
                  </a:cubicBezTo>
                  <a:cubicBezTo>
                    <a:pt x="3829" y="1593"/>
                    <a:pt x="3825" y="1594"/>
                    <a:pt x="3822" y="1595"/>
                  </a:cubicBezTo>
                  <a:lnTo>
                    <a:pt x="3822" y="699"/>
                  </a:lnTo>
                  <a:cubicBezTo>
                    <a:pt x="3842" y="699"/>
                    <a:pt x="3859" y="698"/>
                    <a:pt x="3874" y="695"/>
                  </a:cubicBezTo>
                  <a:close/>
                  <a:moveTo>
                    <a:pt x="3874" y="354"/>
                  </a:moveTo>
                  <a:lnTo>
                    <a:pt x="3874" y="396"/>
                  </a:lnTo>
                  <a:cubicBezTo>
                    <a:pt x="3865" y="381"/>
                    <a:pt x="3862" y="365"/>
                    <a:pt x="3874" y="354"/>
                  </a:cubicBezTo>
                  <a:close/>
                  <a:moveTo>
                    <a:pt x="3874" y="2032"/>
                  </a:moveTo>
                  <a:lnTo>
                    <a:pt x="3874" y="1662"/>
                  </a:lnTo>
                  <a:cubicBezTo>
                    <a:pt x="3916" y="1665"/>
                    <a:pt x="3947" y="1690"/>
                    <a:pt x="3961" y="1750"/>
                  </a:cubicBezTo>
                  <a:cubicBezTo>
                    <a:pt x="3979" y="1829"/>
                    <a:pt x="3943" y="1908"/>
                    <a:pt x="3906" y="1969"/>
                  </a:cubicBezTo>
                  <a:cubicBezTo>
                    <a:pt x="3896" y="1986"/>
                    <a:pt x="3885" y="2008"/>
                    <a:pt x="3874" y="2032"/>
                  </a:cubicBezTo>
                  <a:close/>
                  <a:moveTo>
                    <a:pt x="3874" y="2508"/>
                  </a:moveTo>
                  <a:cubicBezTo>
                    <a:pt x="3892" y="2489"/>
                    <a:pt x="3895" y="2485"/>
                    <a:pt x="3883" y="2468"/>
                  </a:cubicBezTo>
                  <a:cubicBezTo>
                    <a:pt x="3880" y="2467"/>
                    <a:pt x="3877" y="2467"/>
                    <a:pt x="3874" y="2467"/>
                  </a:cubicBezTo>
                  <a:lnTo>
                    <a:pt x="3874" y="2508"/>
                  </a:lnTo>
                  <a:close/>
                  <a:moveTo>
                    <a:pt x="4047" y="2306"/>
                  </a:moveTo>
                  <a:lnTo>
                    <a:pt x="4047" y="2317"/>
                  </a:lnTo>
                  <a:cubicBezTo>
                    <a:pt x="4047" y="2320"/>
                    <a:pt x="4045" y="2323"/>
                    <a:pt x="4044" y="2325"/>
                  </a:cubicBezTo>
                  <a:cubicBezTo>
                    <a:pt x="4030" y="2341"/>
                    <a:pt x="4026" y="2368"/>
                    <a:pt x="4023" y="2394"/>
                  </a:cubicBezTo>
                  <a:cubicBezTo>
                    <a:pt x="4020" y="2420"/>
                    <a:pt x="4003" y="2451"/>
                    <a:pt x="3982" y="2456"/>
                  </a:cubicBezTo>
                  <a:cubicBezTo>
                    <a:pt x="3960" y="2461"/>
                    <a:pt x="3941" y="2463"/>
                    <a:pt x="3935" y="2479"/>
                  </a:cubicBezTo>
                  <a:cubicBezTo>
                    <a:pt x="3929" y="2496"/>
                    <a:pt x="3913" y="2494"/>
                    <a:pt x="3903" y="2474"/>
                  </a:cubicBezTo>
                  <a:cubicBezTo>
                    <a:pt x="3896" y="2460"/>
                    <a:pt x="3889" y="2445"/>
                    <a:pt x="3874" y="2440"/>
                  </a:cubicBezTo>
                  <a:lnTo>
                    <a:pt x="3874" y="2396"/>
                  </a:lnTo>
                  <a:cubicBezTo>
                    <a:pt x="3895" y="2396"/>
                    <a:pt x="3914" y="2399"/>
                    <a:pt x="3927" y="2376"/>
                  </a:cubicBezTo>
                  <a:cubicBezTo>
                    <a:pt x="3947" y="2340"/>
                    <a:pt x="3972" y="2356"/>
                    <a:pt x="3981" y="2324"/>
                  </a:cubicBezTo>
                  <a:cubicBezTo>
                    <a:pt x="3990" y="2292"/>
                    <a:pt x="3989" y="2249"/>
                    <a:pt x="4015" y="2256"/>
                  </a:cubicBezTo>
                  <a:cubicBezTo>
                    <a:pt x="4028" y="2259"/>
                    <a:pt x="4044" y="2285"/>
                    <a:pt x="4047" y="2306"/>
                  </a:cubicBezTo>
                  <a:close/>
                  <a:moveTo>
                    <a:pt x="4047" y="2021"/>
                  </a:moveTo>
                  <a:cubicBezTo>
                    <a:pt x="4033" y="2008"/>
                    <a:pt x="4017" y="1999"/>
                    <a:pt x="4006" y="2000"/>
                  </a:cubicBezTo>
                  <a:cubicBezTo>
                    <a:pt x="3972" y="2003"/>
                    <a:pt x="4015" y="2051"/>
                    <a:pt x="4047" y="2071"/>
                  </a:cubicBezTo>
                  <a:lnTo>
                    <a:pt x="4047" y="2021"/>
                  </a:lnTo>
                  <a:close/>
                  <a:moveTo>
                    <a:pt x="4047" y="1845"/>
                  </a:moveTo>
                  <a:lnTo>
                    <a:pt x="4047" y="1951"/>
                  </a:lnTo>
                  <a:cubicBezTo>
                    <a:pt x="4010" y="1921"/>
                    <a:pt x="4011" y="1834"/>
                    <a:pt x="4042" y="1845"/>
                  </a:cubicBezTo>
                  <a:cubicBezTo>
                    <a:pt x="4044" y="1845"/>
                    <a:pt x="4045" y="1845"/>
                    <a:pt x="4047" y="1845"/>
                  </a:cubicBezTo>
                  <a:close/>
                  <a:moveTo>
                    <a:pt x="4047" y="1686"/>
                  </a:moveTo>
                  <a:lnTo>
                    <a:pt x="4047" y="1723"/>
                  </a:lnTo>
                  <a:cubicBezTo>
                    <a:pt x="4017" y="1714"/>
                    <a:pt x="3995" y="1676"/>
                    <a:pt x="4040" y="1686"/>
                  </a:cubicBezTo>
                  <a:cubicBezTo>
                    <a:pt x="4042" y="1686"/>
                    <a:pt x="4045" y="1686"/>
                    <a:pt x="4047" y="1686"/>
                  </a:cubicBezTo>
                  <a:close/>
                  <a:moveTo>
                    <a:pt x="4047" y="624"/>
                  </a:moveTo>
                  <a:lnTo>
                    <a:pt x="4047" y="1399"/>
                  </a:lnTo>
                  <a:cubicBezTo>
                    <a:pt x="4017" y="1398"/>
                    <a:pt x="3992" y="1405"/>
                    <a:pt x="3979" y="1434"/>
                  </a:cubicBezTo>
                  <a:cubicBezTo>
                    <a:pt x="3955" y="1487"/>
                    <a:pt x="3923" y="1548"/>
                    <a:pt x="3874" y="1577"/>
                  </a:cubicBezTo>
                  <a:lnTo>
                    <a:pt x="3874" y="695"/>
                  </a:lnTo>
                  <a:cubicBezTo>
                    <a:pt x="3894" y="691"/>
                    <a:pt x="3912" y="683"/>
                    <a:pt x="3937" y="669"/>
                  </a:cubicBezTo>
                  <a:cubicBezTo>
                    <a:pt x="3963" y="653"/>
                    <a:pt x="4007" y="635"/>
                    <a:pt x="4047" y="624"/>
                  </a:cubicBezTo>
                  <a:close/>
                  <a:moveTo>
                    <a:pt x="4047" y="531"/>
                  </a:moveTo>
                  <a:lnTo>
                    <a:pt x="4047" y="569"/>
                  </a:lnTo>
                  <a:cubicBezTo>
                    <a:pt x="4040" y="574"/>
                    <a:pt x="4030" y="577"/>
                    <a:pt x="4015" y="578"/>
                  </a:cubicBezTo>
                  <a:cubicBezTo>
                    <a:pt x="3946" y="581"/>
                    <a:pt x="3937" y="524"/>
                    <a:pt x="4000" y="518"/>
                  </a:cubicBezTo>
                  <a:cubicBezTo>
                    <a:pt x="4021" y="516"/>
                    <a:pt x="4037" y="522"/>
                    <a:pt x="4047" y="531"/>
                  </a:cubicBezTo>
                  <a:close/>
                  <a:moveTo>
                    <a:pt x="4047" y="339"/>
                  </a:moveTo>
                  <a:lnTo>
                    <a:pt x="4047" y="410"/>
                  </a:lnTo>
                  <a:cubicBezTo>
                    <a:pt x="4018" y="426"/>
                    <a:pt x="3969" y="428"/>
                    <a:pt x="3937" y="432"/>
                  </a:cubicBezTo>
                  <a:cubicBezTo>
                    <a:pt x="3915" y="434"/>
                    <a:pt x="3888" y="417"/>
                    <a:pt x="3874" y="396"/>
                  </a:cubicBezTo>
                  <a:lnTo>
                    <a:pt x="3874" y="354"/>
                  </a:lnTo>
                  <a:cubicBezTo>
                    <a:pt x="3883" y="345"/>
                    <a:pt x="3900" y="339"/>
                    <a:pt x="3928" y="339"/>
                  </a:cubicBezTo>
                  <a:cubicBezTo>
                    <a:pt x="3973" y="335"/>
                    <a:pt x="4020" y="329"/>
                    <a:pt x="4047" y="339"/>
                  </a:cubicBezTo>
                  <a:close/>
                  <a:moveTo>
                    <a:pt x="4026" y="2078"/>
                  </a:moveTo>
                  <a:cubicBezTo>
                    <a:pt x="4035" y="2081"/>
                    <a:pt x="4042" y="2086"/>
                    <a:pt x="4047" y="2091"/>
                  </a:cubicBezTo>
                  <a:lnTo>
                    <a:pt x="4047" y="2213"/>
                  </a:lnTo>
                  <a:cubicBezTo>
                    <a:pt x="4031" y="2199"/>
                    <a:pt x="4002" y="2169"/>
                    <a:pt x="4016" y="2200"/>
                  </a:cubicBezTo>
                  <a:cubicBezTo>
                    <a:pt x="4032" y="2235"/>
                    <a:pt x="4029" y="2245"/>
                    <a:pt x="4013" y="2243"/>
                  </a:cubicBezTo>
                  <a:cubicBezTo>
                    <a:pt x="3996" y="2242"/>
                    <a:pt x="3977" y="2205"/>
                    <a:pt x="3973" y="2180"/>
                  </a:cubicBezTo>
                  <a:cubicBezTo>
                    <a:pt x="3970" y="2156"/>
                    <a:pt x="4006" y="2185"/>
                    <a:pt x="4016" y="2161"/>
                  </a:cubicBezTo>
                  <a:cubicBezTo>
                    <a:pt x="4026" y="2137"/>
                    <a:pt x="3995" y="2063"/>
                    <a:pt x="4026" y="2078"/>
                  </a:cubicBezTo>
                  <a:close/>
                  <a:moveTo>
                    <a:pt x="4047" y="410"/>
                  </a:moveTo>
                  <a:lnTo>
                    <a:pt x="4047" y="339"/>
                  </a:lnTo>
                  <a:cubicBezTo>
                    <a:pt x="4063" y="344"/>
                    <a:pt x="4072" y="354"/>
                    <a:pt x="4072" y="373"/>
                  </a:cubicBezTo>
                  <a:cubicBezTo>
                    <a:pt x="4072" y="390"/>
                    <a:pt x="4062" y="402"/>
                    <a:pt x="4047" y="410"/>
                  </a:cubicBezTo>
                  <a:close/>
                  <a:moveTo>
                    <a:pt x="4047" y="569"/>
                  </a:moveTo>
                  <a:lnTo>
                    <a:pt x="4047" y="531"/>
                  </a:lnTo>
                  <a:cubicBezTo>
                    <a:pt x="4060" y="542"/>
                    <a:pt x="4061" y="559"/>
                    <a:pt x="4047" y="569"/>
                  </a:cubicBezTo>
                  <a:close/>
                  <a:moveTo>
                    <a:pt x="4047" y="1723"/>
                  </a:moveTo>
                  <a:lnTo>
                    <a:pt x="4047" y="1686"/>
                  </a:lnTo>
                  <a:cubicBezTo>
                    <a:pt x="4085" y="1690"/>
                    <a:pt x="4092" y="1727"/>
                    <a:pt x="4058" y="1725"/>
                  </a:cubicBezTo>
                  <a:cubicBezTo>
                    <a:pt x="4055" y="1725"/>
                    <a:pt x="4051" y="1724"/>
                    <a:pt x="4047" y="1723"/>
                  </a:cubicBezTo>
                  <a:close/>
                  <a:moveTo>
                    <a:pt x="4047" y="1951"/>
                  </a:moveTo>
                  <a:lnTo>
                    <a:pt x="4047" y="1845"/>
                  </a:lnTo>
                  <a:cubicBezTo>
                    <a:pt x="4087" y="1850"/>
                    <a:pt x="4099" y="1914"/>
                    <a:pt x="4077" y="1910"/>
                  </a:cubicBezTo>
                  <a:cubicBezTo>
                    <a:pt x="4054" y="1906"/>
                    <a:pt x="4086" y="1981"/>
                    <a:pt x="4048" y="1952"/>
                  </a:cubicBezTo>
                  <a:lnTo>
                    <a:pt x="4047" y="1951"/>
                  </a:lnTo>
                  <a:close/>
                  <a:moveTo>
                    <a:pt x="4047" y="2071"/>
                  </a:moveTo>
                  <a:lnTo>
                    <a:pt x="4047" y="2021"/>
                  </a:lnTo>
                  <a:cubicBezTo>
                    <a:pt x="4068" y="2040"/>
                    <a:pt x="4084" y="2066"/>
                    <a:pt x="4075" y="2077"/>
                  </a:cubicBezTo>
                  <a:cubicBezTo>
                    <a:pt x="4071" y="2083"/>
                    <a:pt x="4060" y="2079"/>
                    <a:pt x="4047" y="2071"/>
                  </a:cubicBezTo>
                  <a:close/>
                  <a:moveTo>
                    <a:pt x="4047" y="2317"/>
                  </a:moveTo>
                  <a:lnTo>
                    <a:pt x="4047" y="2306"/>
                  </a:lnTo>
                  <a:cubicBezTo>
                    <a:pt x="4048" y="2310"/>
                    <a:pt x="4048" y="2314"/>
                    <a:pt x="4047" y="2317"/>
                  </a:cubicBezTo>
                  <a:close/>
                  <a:moveTo>
                    <a:pt x="4193" y="678"/>
                  </a:moveTo>
                  <a:lnTo>
                    <a:pt x="4193" y="1415"/>
                  </a:lnTo>
                  <a:cubicBezTo>
                    <a:pt x="4187" y="1416"/>
                    <a:pt x="4180" y="1416"/>
                    <a:pt x="4174" y="1416"/>
                  </a:cubicBezTo>
                  <a:cubicBezTo>
                    <a:pt x="4132" y="1416"/>
                    <a:pt x="4086" y="1400"/>
                    <a:pt x="4047" y="1399"/>
                  </a:cubicBezTo>
                  <a:lnTo>
                    <a:pt x="4047" y="624"/>
                  </a:lnTo>
                  <a:cubicBezTo>
                    <a:pt x="4100" y="609"/>
                    <a:pt x="4145" y="607"/>
                    <a:pt x="4131" y="638"/>
                  </a:cubicBezTo>
                  <a:cubicBezTo>
                    <a:pt x="4107" y="693"/>
                    <a:pt x="4149" y="741"/>
                    <a:pt x="4174" y="705"/>
                  </a:cubicBezTo>
                  <a:cubicBezTo>
                    <a:pt x="4180" y="696"/>
                    <a:pt x="4186" y="686"/>
                    <a:pt x="4193" y="678"/>
                  </a:cubicBezTo>
                  <a:close/>
                  <a:moveTo>
                    <a:pt x="4193" y="402"/>
                  </a:moveTo>
                  <a:lnTo>
                    <a:pt x="4193" y="452"/>
                  </a:lnTo>
                  <a:cubicBezTo>
                    <a:pt x="4142" y="444"/>
                    <a:pt x="4122" y="397"/>
                    <a:pt x="4191" y="402"/>
                  </a:cubicBezTo>
                  <a:cubicBezTo>
                    <a:pt x="4191" y="402"/>
                    <a:pt x="4192" y="402"/>
                    <a:pt x="4193" y="402"/>
                  </a:cubicBezTo>
                  <a:close/>
                  <a:moveTo>
                    <a:pt x="4047" y="2091"/>
                  </a:moveTo>
                  <a:cubicBezTo>
                    <a:pt x="4063" y="2107"/>
                    <a:pt x="4063" y="2128"/>
                    <a:pt x="4079" y="2132"/>
                  </a:cubicBezTo>
                  <a:cubicBezTo>
                    <a:pt x="4100" y="2137"/>
                    <a:pt x="4141" y="2153"/>
                    <a:pt x="4110" y="2171"/>
                  </a:cubicBezTo>
                  <a:cubicBezTo>
                    <a:pt x="4079" y="2189"/>
                    <a:pt x="4065" y="2229"/>
                    <a:pt x="4052" y="2217"/>
                  </a:cubicBezTo>
                  <a:cubicBezTo>
                    <a:pt x="4050" y="2216"/>
                    <a:pt x="4049" y="2215"/>
                    <a:pt x="4047" y="2213"/>
                  </a:cubicBezTo>
                  <a:lnTo>
                    <a:pt x="4047" y="2091"/>
                  </a:lnTo>
                  <a:close/>
                  <a:moveTo>
                    <a:pt x="4193" y="452"/>
                  </a:moveTo>
                  <a:lnTo>
                    <a:pt x="4193" y="402"/>
                  </a:lnTo>
                  <a:cubicBezTo>
                    <a:pt x="4228" y="405"/>
                    <a:pt x="4270" y="453"/>
                    <a:pt x="4208" y="453"/>
                  </a:cubicBezTo>
                  <a:cubicBezTo>
                    <a:pt x="4203" y="453"/>
                    <a:pt x="4198" y="452"/>
                    <a:pt x="4193" y="452"/>
                  </a:cubicBezTo>
                  <a:close/>
                  <a:moveTo>
                    <a:pt x="4708" y="1418"/>
                  </a:moveTo>
                  <a:lnTo>
                    <a:pt x="4708" y="1694"/>
                  </a:lnTo>
                  <a:cubicBezTo>
                    <a:pt x="4704" y="1693"/>
                    <a:pt x="4699" y="1692"/>
                    <a:pt x="4694" y="1688"/>
                  </a:cubicBezTo>
                  <a:cubicBezTo>
                    <a:pt x="4637" y="1652"/>
                    <a:pt x="4657" y="1697"/>
                    <a:pt x="4628" y="1743"/>
                  </a:cubicBezTo>
                  <a:cubicBezTo>
                    <a:pt x="4598" y="1788"/>
                    <a:pt x="4493" y="1791"/>
                    <a:pt x="4488" y="1750"/>
                  </a:cubicBezTo>
                  <a:cubicBezTo>
                    <a:pt x="4484" y="1709"/>
                    <a:pt x="4504" y="1658"/>
                    <a:pt x="4491" y="1624"/>
                  </a:cubicBezTo>
                  <a:cubicBezTo>
                    <a:pt x="4477" y="1590"/>
                    <a:pt x="4466" y="1576"/>
                    <a:pt x="4534" y="1517"/>
                  </a:cubicBezTo>
                  <a:cubicBezTo>
                    <a:pt x="4602" y="1458"/>
                    <a:pt x="4621" y="1398"/>
                    <a:pt x="4680" y="1403"/>
                  </a:cubicBezTo>
                  <a:cubicBezTo>
                    <a:pt x="4689" y="1402"/>
                    <a:pt x="4699" y="1408"/>
                    <a:pt x="4708" y="1418"/>
                  </a:cubicBezTo>
                  <a:moveTo>
                    <a:pt x="4708" y="849"/>
                  </a:moveTo>
                  <a:cubicBezTo>
                    <a:pt x="4687" y="853"/>
                    <a:pt x="4667" y="857"/>
                    <a:pt x="4647" y="857"/>
                  </a:cubicBezTo>
                  <a:cubicBezTo>
                    <a:pt x="4599" y="857"/>
                    <a:pt x="4562" y="735"/>
                    <a:pt x="4508" y="735"/>
                  </a:cubicBezTo>
                  <a:cubicBezTo>
                    <a:pt x="4453" y="735"/>
                    <a:pt x="4344" y="741"/>
                    <a:pt x="4283" y="687"/>
                  </a:cubicBezTo>
                  <a:cubicBezTo>
                    <a:pt x="4238" y="646"/>
                    <a:pt x="4213" y="656"/>
                    <a:pt x="4193" y="678"/>
                  </a:cubicBezTo>
                  <a:lnTo>
                    <a:pt x="4193" y="1415"/>
                  </a:lnTo>
                  <a:cubicBezTo>
                    <a:pt x="4256" y="1412"/>
                    <a:pt x="4301" y="1394"/>
                    <a:pt x="4356" y="1422"/>
                  </a:cubicBezTo>
                  <a:cubicBezTo>
                    <a:pt x="4417" y="1452"/>
                    <a:pt x="4453" y="1373"/>
                    <a:pt x="4502" y="1300"/>
                  </a:cubicBezTo>
                  <a:cubicBezTo>
                    <a:pt x="4550" y="1227"/>
                    <a:pt x="4617" y="1246"/>
                    <a:pt x="4635" y="1282"/>
                  </a:cubicBezTo>
                  <a:cubicBezTo>
                    <a:pt x="4646" y="1303"/>
                    <a:pt x="4677" y="1302"/>
                    <a:pt x="4708" y="1291"/>
                  </a:cubicBezTo>
                  <a:lnTo>
                    <a:pt x="4708" y="849"/>
                  </a:lnTo>
                  <a:close/>
                  <a:moveTo>
                    <a:pt x="4708" y="747"/>
                  </a:moveTo>
                  <a:lnTo>
                    <a:pt x="4708" y="787"/>
                  </a:lnTo>
                  <a:cubicBezTo>
                    <a:pt x="4677" y="779"/>
                    <a:pt x="4653" y="746"/>
                    <a:pt x="4698" y="746"/>
                  </a:cubicBezTo>
                  <a:cubicBezTo>
                    <a:pt x="4702" y="746"/>
                    <a:pt x="4705" y="746"/>
                    <a:pt x="4708" y="747"/>
                  </a:cubicBezTo>
                  <a:close/>
                  <a:moveTo>
                    <a:pt x="4708" y="787"/>
                  </a:moveTo>
                  <a:lnTo>
                    <a:pt x="4708" y="747"/>
                  </a:lnTo>
                  <a:cubicBezTo>
                    <a:pt x="4744" y="751"/>
                    <a:pt x="4757" y="790"/>
                    <a:pt x="4723" y="790"/>
                  </a:cubicBezTo>
                  <a:cubicBezTo>
                    <a:pt x="4718" y="790"/>
                    <a:pt x="4713" y="789"/>
                    <a:pt x="4708" y="787"/>
                  </a:cubicBezTo>
                  <a:close/>
                  <a:moveTo>
                    <a:pt x="4708" y="1694"/>
                  </a:moveTo>
                  <a:cubicBezTo>
                    <a:pt x="4745" y="1696"/>
                    <a:pt x="4722" y="1574"/>
                    <a:pt x="4753" y="1569"/>
                  </a:cubicBezTo>
                  <a:cubicBezTo>
                    <a:pt x="4780" y="1566"/>
                    <a:pt x="4746" y="1458"/>
                    <a:pt x="4708" y="1418"/>
                  </a:cubicBezTo>
                  <a:lnTo>
                    <a:pt x="4708" y="1694"/>
                  </a:lnTo>
                  <a:close/>
                  <a:moveTo>
                    <a:pt x="4795" y="1431"/>
                  </a:moveTo>
                  <a:lnTo>
                    <a:pt x="4795" y="1476"/>
                  </a:lnTo>
                  <a:cubicBezTo>
                    <a:pt x="4765" y="1468"/>
                    <a:pt x="4745" y="1432"/>
                    <a:pt x="4787" y="1430"/>
                  </a:cubicBezTo>
                  <a:cubicBezTo>
                    <a:pt x="4790" y="1430"/>
                    <a:pt x="4792" y="1431"/>
                    <a:pt x="4795" y="1431"/>
                  </a:cubicBezTo>
                  <a:close/>
                  <a:moveTo>
                    <a:pt x="4795" y="1300"/>
                  </a:moveTo>
                  <a:lnTo>
                    <a:pt x="4795" y="1366"/>
                  </a:lnTo>
                  <a:cubicBezTo>
                    <a:pt x="4726" y="1354"/>
                    <a:pt x="4728" y="1330"/>
                    <a:pt x="4793" y="1300"/>
                  </a:cubicBezTo>
                  <a:lnTo>
                    <a:pt x="4795" y="1300"/>
                  </a:lnTo>
                  <a:close/>
                  <a:moveTo>
                    <a:pt x="4795" y="838"/>
                  </a:moveTo>
                  <a:lnTo>
                    <a:pt x="4795" y="1247"/>
                  </a:lnTo>
                  <a:cubicBezTo>
                    <a:pt x="4786" y="1248"/>
                    <a:pt x="4777" y="1251"/>
                    <a:pt x="4769" y="1258"/>
                  </a:cubicBezTo>
                  <a:cubicBezTo>
                    <a:pt x="4754" y="1271"/>
                    <a:pt x="4731" y="1283"/>
                    <a:pt x="4708" y="1291"/>
                  </a:cubicBezTo>
                  <a:lnTo>
                    <a:pt x="4708" y="849"/>
                  </a:lnTo>
                  <a:cubicBezTo>
                    <a:pt x="4734" y="843"/>
                    <a:pt x="4762" y="837"/>
                    <a:pt x="4795" y="838"/>
                  </a:cubicBezTo>
                  <a:moveTo>
                    <a:pt x="4795" y="1476"/>
                  </a:moveTo>
                  <a:lnTo>
                    <a:pt x="4795" y="1431"/>
                  </a:lnTo>
                  <a:cubicBezTo>
                    <a:pt x="4826" y="1437"/>
                    <a:pt x="4841" y="1478"/>
                    <a:pt x="4808" y="1478"/>
                  </a:cubicBezTo>
                  <a:cubicBezTo>
                    <a:pt x="4803" y="1478"/>
                    <a:pt x="4799" y="1478"/>
                    <a:pt x="4795" y="1476"/>
                  </a:cubicBezTo>
                  <a:close/>
                  <a:moveTo>
                    <a:pt x="4915" y="1643"/>
                  </a:moveTo>
                  <a:lnTo>
                    <a:pt x="4915" y="1681"/>
                  </a:lnTo>
                  <a:cubicBezTo>
                    <a:pt x="4886" y="1664"/>
                    <a:pt x="4864" y="1629"/>
                    <a:pt x="4885" y="1629"/>
                  </a:cubicBezTo>
                  <a:cubicBezTo>
                    <a:pt x="4893" y="1630"/>
                    <a:pt x="4904" y="1636"/>
                    <a:pt x="4915" y="1643"/>
                  </a:cubicBezTo>
                  <a:close/>
                  <a:moveTo>
                    <a:pt x="4915" y="834"/>
                  </a:moveTo>
                  <a:lnTo>
                    <a:pt x="4915" y="1344"/>
                  </a:lnTo>
                  <a:cubicBezTo>
                    <a:pt x="4876" y="1351"/>
                    <a:pt x="4864" y="1378"/>
                    <a:pt x="4799" y="1367"/>
                  </a:cubicBezTo>
                  <a:lnTo>
                    <a:pt x="4795" y="1366"/>
                  </a:lnTo>
                  <a:lnTo>
                    <a:pt x="4795" y="1300"/>
                  </a:lnTo>
                  <a:cubicBezTo>
                    <a:pt x="4845" y="1276"/>
                    <a:pt x="4824" y="1246"/>
                    <a:pt x="4795" y="1247"/>
                  </a:cubicBezTo>
                  <a:lnTo>
                    <a:pt x="4795" y="838"/>
                  </a:lnTo>
                  <a:cubicBezTo>
                    <a:pt x="4800" y="838"/>
                    <a:pt x="4806" y="838"/>
                    <a:pt x="4811" y="839"/>
                  </a:cubicBezTo>
                  <a:cubicBezTo>
                    <a:pt x="4870" y="844"/>
                    <a:pt x="4845" y="817"/>
                    <a:pt x="4915" y="834"/>
                  </a:cubicBezTo>
                  <a:close/>
                  <a:moveTo>
                    <a:pt x="4915" y="1681"/>
                  </a:moveTo>
                  <a:lnTo>
                    <a:pt x="4915" y="1643"/>
                  </a:lnTo>
                  <a:cubicBezTo>
                    <a:pt x="4943" y="1662"/>
                    <a:pt x="4970" y="1692"/>
                    <a:pt x="4942" y="1690"/>
                  </a:cubicBezTo>
                  <a:cubicBezTo>
                    <a:pt x="4933" y="1690"/>
                    <a:pt x="4924" y="1686"/>
                    <a:pt x="4915" y="1681"/>
                  </a:cubicBezTo>
                  <a:close/>
                  <a:moveTo>
                    <a:pt x="5333" y="868"/>
                  </a:moveTo>
                  <a:cubicBezTo>
                    <a:pt x="5272" y="832"/>
                    <a:pt x="5187" y="829"/>
                    <a:pt x="5121" y="796"/>
                  </a:cubicBezTo>
                  <a:cubicBezTo>
                    <a:pt x="5048" y="760"/>
                    <a:pt x="4963" y="735"/>
                    <a:pt x="5012" y="802"/>
                  </a:cubicBezTo>
                  <a:cubicBezTo>
                    <a:pt x="5061" y="869"/>
                    <a:pt x="5067" y="881"/>
                    <a:pt x="4951" y="845"/>
                  </a:cubicBezTo>
                  <a:cubicBezTo>
                    <a:pt x="4937" y="840"/>
                    <a:pt x="4925" y="837"/>
                    <a:pt x="4915" y="834"/>
                  </a:cubicBezTo>
                  <a:lnTo>
                    <a:pt x="4915" y="1344"/>
                  </a:lnTo>
                  <a:cubicBezTo>
                    <a:pt x="4921" y="1343"/>
                    <a:pt x="4926" y="1343"/>
                    <a:pt x="4933" y="1343"/>
                  </a:cubicBezTo>
                  <a:cubicBezTo>
                    <a:pt x="4988" y="1343"/>
                    <a:pt x="5024" y="1416"/>
                    <a:pt x="5061" y="1361"/>
                  </a:cubicBezTo>
                  <a:cubicBezTo>
                    <a:pt x="5097" y="1306"/>
                    <a:pt x="5127" y="1246"/>
                    <a:pt x="5225" y="1246"/>
                  </a:cubicBezTo>
                  <a:cubicBezTo>
                    <a:pt x="5322" y="1246"/>
                    <a:pt x="5322" y="1209"/>
                    <a:pt x="5237" y="1167"/>
                  </a:cubicBezTo>
                  <a:cubicBezTo>
                    <a:pt x="5152" y="1124"/>
                    <a:pt x="5127" y="1063"/>
                    <a:pt x="5182" y="1094"/>
                  </a:cubicBezTo>
                  <a:cubicBezTo>
                    <a:pt x="5237" y="1124"/>
                    <a:pt x="5310" y="1167"/>
                    <a:pt x="5291" y="1112"/>
                  </a:cubicBezTo>
                  <a:cubicBezTo>
                    <a:pt x="5280" y="1078"/>
                    <a:pt x="5302" y="1058"/>
                    <a:pt x="5333" y="1055"/>
                  </a:cubicBezTo>
                  <a:lnTo>
                    <a:pt x="5333" y="868"/>
                  </a:lnTo>
                  <a:close/>
                  <a:moveTo>
                    <a:pt x="5333" y="698"/>
                  </a:moveTo>
                  <a:lnTo>
                    <a:pt x="5333" y="757"/>
                  </a:lnTo>
                  <a:cubicBezTo>
                    <a:pt x="5275" y="750"/>
                    <a:pt x="5262" y="695"/>
                    <a:pt x="5333" y="698"/>
                  </a:cubicBezTo>
                  <a:close/>
                  <a:moveTo>
                    <a:pt x="5333" y="757"/>
                  </a:moveTo>
                  <a:lnTo>
                    <a:pt x="5333" y="698"/>
                  </a:lnTo>
                  <a:lnTo>
                    <a:pt x="5334" y="699"/>
                  </a:lnTo>
                  <a:cubicBezTo>
                    <a:pt x="5368" y="696"/>
                    <a:pt x="5414" y="758"/>
                    <a:pt x="5346" y="758"/>
                  </a:cubicBezTo>
                  <a:cubicBezTo>
                    <a:pt x="5341" y="758"/>
                    <a:pt x="5337" y="758"/>
                    <a:pt x="5333" y="757"/>
                  </a:cubicBezTo>
                  <a:close/>
                  <a:moveTo>
                    <a:pt x="5333" y="1055"/>
                  </a:moveTo>
                  <a:lnTo>
                    <a:pt x="5333" y="868"/>
                  </a:lnTo>
                  <a:cubicBezTo>
                    <a:pt x="5340" y="872"/>
                    <a:pt x="5346" y="876"/>
                    <a:pt x="5352" y="881"/>
                  </a:cubicBezTo>
                  <a:cubicBezTo>
                    <a:pt x="5413" y="930"/>
                    <a:pt x="5480" y="978"/>
                    <a:pt x="5571" y="978"/>
                  </a:cubicBezTo>
                  <a:cubicBezTo>
                    <a:pt x="5662" y="978"/>
                    <a:pt x="5571" y="1124"/>
                    <a:pt x="5510" y="1142"/>
                  </a:cubicBezTo>
                  <a:cubicBezTo>
                    <a:pt x="5449" y="1161"/>
                    <a:pt x="5449" y="1100"/>
                    <a:pt x="5395" y="1070"/>
                  </a:cubicBezTo>
                  <a:cubicBezTo>
                    <a:pt x="5374" y="1058"/>
                    <a:pt x="5352" y="1054"/>
                    <a:pt x="5333" y="10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6" name="Freeform 189">
              <a:extLst>
                <a:ext uri="{FF2B5EF4-FFF2-40B4-BE49-F238E27FC236}">
                  <a16:creationId xmlns:a16="http://schemas.microsoft.com/office/drawing/2014/main" id="{67167F6F-98EB-4514-B980-54EA5FB5086C}"/>
                </a:ext>
              </a:extLst>
            </p:cNvPr>
            <p:cNvSpPr>
              <a:spLocks noEditPoints="1"/>
            </p:cNvSpPr>
            <p:nvPr/>
          </p:nvSpPr>
          <p:spPr bwMode="auto">
            <a:xfrm>
              <a:off x="5541963" y="1811338"/>
              <a:ext cx="1587500" cy="1401763"/>
            </a:xfrm>
            <a:custGeom>
              <a:avLst/>
              <a:gdLst>
                <a:gd name="T0" fmla="*/ 17 w 3093"/>
                <a:gd name="T1" fmla="*/ 2589 h 2732"/>
                <a:gd name="T2" fmla="*/ 163 w 3093"/>
                <a:gd name="T3" fmla="*/ 2540 h 2732"/>
                <a:gd name="T4" fmla="*/ 91 w 3093"/>
                <a:gd name="T5" fmla="*/ 2671 h 2732"/>
                <a:gd name="T6" fmla="*/ 91 w 3093"/>
                <a:gd name="T7" fmla="*/ 2671 h 2732"/>
                <a:gd name="T8" fmla="*/ 360 w 3093"/>
                <a:gd name="T9" fmla="*/ 1702 h 2732"/>
                <a:gd name="T10" fmla="*/ 407 w 3093"/>
                <a:gd name="T11" fmla="*/ 2106 h 2732"/>
                <a:gd name="T12" fmla="*/ 413 w 3093"/>
                <a:gd name="T13" fmla="*/ 2388 h 2732"/>
                <a:gd name="T14" fmla="*/ 449 w 3093"/>
                <a:gd name="T15" fmla="*/ 1723 h 2732"/>
                <a:gd name="T16" fmla="*/ 413 w 3093"/>
                <a:gd name="T17" fmla="*/ 1758 h 2732"/>
                <a:gd name="T18" fmla="*/ 477 w 3093"/>
                <a:gd name="T19" fmla="*/ 1778 h 2732"/>
                <a:gd name="T20" fmla="*/ 578 w 3093"/>
                <a:gd name="T21" fmla="*/ 1413 h 2732"/>
                <a:gd name="T22" fmla="*/ 413 w 3093"/>
                <a:gd name="T23" fmla="*/ 2106 h 2732"/>
                <a:gd name="T24" fmla="*/ 578 w 3093"/>
                <a:gd name="T25" fmla="*/ 2405 h 2732"/>
                <a:gd name="T26" fmla="*/ 578 w 3093"/>
                <a:gd name="T27" fmla="*/ 1413 h 2732"/>
                <a:gd name="T28" fmla="*/ 578 w 3093"/>
                <a:gd name="T29" fmla="*/ 1788 h 2732"/>
                <a:gd name="T30" fmla="*/ 703 w 3093"/>
                <a:gd name="T31" fmla="*/ 1515 h 2732"/>
                <a:gd name="T32" fmla="*/ 716 w 3093"/>
                <a:gd name="T33" fmla="*/ 1787 h 2732"/>
                <a:gd name="T34" fmla="*/ 578 w 3093"/>
                <a:gd name="T35" fmla="*/ 2113 h 2732"/>
                <a:gd name="T36" fmla="*/ 674 w 3093"/>
                <a:gd name="T37" fmla="*/ 2313 h 2732"/>
                <a:gd name="T38" fmla="*/ 716 w 3093"/>
                <a:gd name="T39" fmla="*/ 1523 h 2732"/>
                <a:gd name="T40" fmla="*/ 716 w 3093"/>
                <a:gd name="T41" fmla="*/ 1523 h 2732"/>
                <a:gd name="T42" fmla="*/ 743 w 3093"/>
                <a:gd name="T43" fmla="*/ 1718 h 2732"/>
                <a:gd name="T44" fmla="*/ 756 w 3093"/>
                <a:gd name="T45" fmla="*/ 1775 h 2732"/>
                <a:gd name="T46" fmla="*/ 716 w 3093"/>
                <a:gd name="T47" fmla="*/ 2266 h 2732"/>
                <a:gd name="T48" fmla="*/ 756 w 3093"/>
                <a:gd name="T49" fmla="*/ 1775 h 2732"/>
                <a:gd name="T50" fmla="*/ 1404 w 3093"/>
                <a:gd name="T51" fmla="*/ 226 h 2732"/>
                <a:gd name="T52" fmla="*/ 1150 w 3093"/>
                <a:gd name="T53" fmla="*/ 116 h 2732"/>
                <a:gd name="T54" fmla="*/ 756 w 3093"/>
                <a:gd name="T55" fmla="*/ 1726 h 2732"/>
                <a:gd name="T56" fmla="*/ 756 w 3093"/>
                <a:gd name="T57" fmla="*/ 1726 h 2732"/>
                <a:gd name="T58" fmla="*/ 2578 w 3093"/>
                <a:gd name="T59" fmla="*/ 707 h 2732"/>
                <a:gd name="T60" fmla="*/ 2406 w 3093"/>
                <a:gd name="T61" fmla="*/ 2336 h 2732"/>
                <a:gd name="T62" fmla="*/ 2431 w 3093"/>
                <a:gd name="T63" fmla="*/ 2005 h 2732"/>
                <a:gd name="T64" fmla="*/ 2597 w 3093"/>
                <a:gd name="T65" fmla="*/ 1624 h 2732"/>
                <a:gd name="T66" fmla="*/ 2597 w 3093"/>
                <a:gd name="T67" fmla="*/ 1076 h 2732"/>
                <a:gd name="T68" fmla="*/ 2503 w 3093"/>
                <a:gd name="T69" fmla="*/ 848 h 2732"/>
                <a:gd name="T70" fmla="*/ 2205 w 3093"/>
                <a:gd name="T71" fmla="*/ 988 h 2732"/>
                <a:gd name="T72" fmla="*/ 2023 w 3093"/>
                <a:gd name="T73" fmla="*/ 1110 h 2732"/>
                <a:gd name="T74" fmla="*/ 2011 w 3093"/>
                <a:gd name="T75" fmla="*/ 976 h 2732"/>
                <a:gd name="T76" fmla="*/ 1658 w 3093"/>
                <a:gd name="T77" fmla="*/ 678 h 2732"/>
                <a:gd name="T78" fmla="*/ 911 w 3093"/>
                <a:gd name="T79" fmla="*/ 1195 h 2732"/>
                <a:gd name="T80" fmla="*/ 1142 w 3093"/>
                <a:gd name="T81" fmla="*/ 1517 h 2732"/>
                <a:gd name="T82" fmla="*/ 1330 w 3093"/>
                <a:gd name="T83" fmla="*/ 1207 h 2732"/>
                <a:gd name="T84" fmla="*/ 1433 w 3093"/>
                <a:gd name="T85" fmla="*/ 1268 h 2732"/>
                <a:gd name="T86" fmla="*/ 1537 w 3093"/>
                <a:gd name="T87" fmla="*/ 1407 h 2732"/>
                <a:gd name="T88" fmla="*/ 1257 w 3093"/>
                <a:gd name="T89" fmla="*/ 1559 h 2732"/>
                <a:gd name="T90" fmla="*/ 917 w 3093"/>
                <a:gd name="T91" fmla="*/ 1669 h 2732"/>
                <a:gd name="T92" fmla="*/ 777 w 3093"/>
                <a:gd name="T93" fmla="*/ 2136 h 2732"/>
                <a:gd name="T94" fmla="*/ 1221 w 3093"/>
                <a:gd name="T95" fmla="*/ 2355 h 2732"/>
                <a:gd name="T96" fmla="*/ 1184 w 3093"/>
                <a:gd name="T97" fmla="*/ 2106 h 2732"/>
                <a:gd name="T98" fmla="*/ 1397 w 3093"/>
                <a:gd name="T99" fmla="*/ 2300 h 2732"/>
                <a:gd name="T100" fmla="*/ 1670 w 3093"/>
                <a:gd name="T101" fmla="*/ 2209 h 2732"/>
                <a:gd name="T102" fmla="*/ 1980 w 3093"/>
                <a:gd name="T103" fmla="*/ 1948 h 2732"/>
                <a:gd name="T104" fmla="*/ 2096 w 3093"/>
                <a:gd name="T105" fmla="*/ 2203 h 2732"/>
                <a:gd name="T106" fmla="*/ 2597 w 3093"/>
                <a:gd name="T107" fmla="*/ 474 h 2732"/>
                <a:gd name="T108" fmla="*/ 3004 w 3093"/>
                <a:gd name="T109" fmla="*/ 267 h 2732"/>
                <a:gd name="T110" fmla="*/ 2597 w 3093"/>
                <a:gd name="T111" fmla="*/ 722 h 2732"/>
                <a:gd name="T112" fmla="*/ 2606 w 3093"/>
                <a:gd name="T113" fmla="*/ 870 h 2732"/>
                <a:gd name="T114" fmla="*/ 2597 w 3093"/>
                <a:gd name="T115" fmla="*/ 1752 h 2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93" h="2732">
                  <a:moveTo>
                    <a:pt x="24" y="2549"/>
                  </a:moveTo>
                  <a:cubicBezTo>
                    <a:pt x="43" y="2539"/>
                    <a:pt x="58" y="2548"/>
                    <a:pt x="55" y="2567"/>
                  </a:cubicBezTo>
                  <a:cubicBezTo>
                    <a:pt x="51" y="2586"/>
                    <a:pt x="34" y="2610"/>
                    <a:pt x="17" y="2589"/>
                  </a:cubicBezTo>
                  <a:cubicBezTo>
                    <a:pt x="0" y="2568"/>
                    <a:pt x="2" y="2556"/>
                    <a:pt x="24" y="2549"/>
                  </a:cubicBezTo>
                  <a:close/>
                  <a:moveTo>
                    <a:pt x="132" y="2522"/>
                  </a:moveTo>
                  <a:cubicBezTo>
                    <a:pt x="152" y="2512"/>
                    <a:pt x="167" y="2521"/>
                    <a:pt x="163" y="2540"/>
                  </a:cubicBezTo>
                  <a:cubicBezTo>
                    <a:pt x="159" y="2559"/>
                    <a:pt x="143" y="2583"/>
                    <a:pt x="126" y="2562"/>
                  </a:cubicBezTo>
                  <a:cubicBezTo>
                    <a:pt x="109" y="2541"/>
                    <a:pt x="110" y="2528"/>
                    <a:pt x="132" y="2522"/>
                  </a:cubicBezTo>
                  <a:close/>
                  <a:moveTo>
                    <a:pt x="91" y="2671"/>
                  </a:moveTo>
                  <a:cubicBezTo>
                    <a:pt x="111" y="2661"/>
                    <a:pt x="126" y="2670"/>
                    <a:pt x="122" y="2689"/>
                  </a:cubicBezTo>
                  <a:cubicBezTo>
                    <a:pt x="119" y="2709"/>
                    <a:pt x="102" y="2732"/>
                    <a:pt x="85" y="2711"/>
                  </a:cubicBezTo>
                  <a:cubicBezTo>
                    <a:pt x="68" y="2691"/>
                    <a:pt x="70" y="2678"/>
                    <a:pt x="91" y="2671"/>
                  </a:cubicBezTo>
                  <a:close/>
                  <a:moveTo>
                    <a:pt x="413" y="1557"/>
                  </a:moveTo>
                  <a:lnTo>
                    <a:pt x="413" y="1758"/>
                  </a:lnTo>
                  <a:cubicBezTo>
                    <a:pt x="383" y="1767"/>
                    <a:pt x="351" y="1744"/>
                    <a:pt x="360" y="1702"/>
                  </a:cubicBezTo>
                  <a:cubicBezTo>
                    <a:pt x="373" y="1643"/>
                    <a:pt x="329" y="1551"/>
                    <a:pt x="413" y="1557"/>
                  </a:cubicBezTo>
                  <a:close/>
                  <a:moveTo>
                    <a:pt x="413" y="2106"/>
                  </a:moveTo>
                  <a:cubicBezTo>
                    <a:pt x="411" y="2106"/>
                    <a:pt x="409" y="2106"/>
                    <a:pt x="407" y="2106"/>
                  </a:cubicBezTo>
                  <a:cubicBezTo>
                    <a:pt x="346" y="2106"/>
                    <a:pt x="376" y="2161"/>
                    <a:pt x="346" y="2215"/>
                  </a:cubicBezTo>
                  <a:cubicBezTo>
                    <a:pt x="316" y="2270"/>
                    <a:pt x="358" y="2294"/>
                    <a:pt x="358" y="2355"/>
                  </a:cubicBezTo>
                  <a:cubicBezTo>
                    <a:pt x="358" y="2386"/>
                    <a:pt x="382" y="2389"/>
                    <a:pt x="413" y="2388"/>
                  </a:cubicBezTo>
                  <a:lnTo>
                    <a:pt x="413" y="2106"/>
                  </a:lnTo>
                  <a:close/>
                  <a:moveTo>
                    <a:pt x="413" y="1758"/>
                  </a:moveTo>
                  <a:cubicBezTo>
                    <a:pt x="427" y="1754"/>
                    <a:pt x="441" y="1743"/>
                    <a:pt x="449" y="1723"/>
                  </a:cubicBezTo>
                  <a:cubicBezTo>
                    <a:pt x="477" y="1661"/>
                    <a:pt x="477" y="1551"/>
                    <a:pt x="422" y="1558"/>
                  </a:cubicBezTo>
                  <a:cubicBezTo>
                    <a:pt x="419" y="1558"/>
                    <a:pt x="416" y="1557"/>
                    <a:pt x="413" y="1557"/>
                  </a:cubicBezTo>
                  <a:lnTo>
                    <a:pt x="413" y="1758"/>
                  </a:lnTo>
                  <a:close/>
                  <a:moveTo>
                    <a:pt x="578" y="1413"/>
                  </a:moveTo>
                  <a:lnTo>
                    <a:pt x="578" y="1788"/>
                  </a:lnTo>
                  <a:cubicBezTo>
                    <a:pt x="524" y="1811"/>
                    <a:pt x="487" y="1842"/>
                    <a:pt x="477" y="1778"/>
                  </a:cubicBezTo>
                  <a:cubicBezTo>
                    <a:pt x="463" y="1689"/>
                    <a:pt x="456" y="1696"/>
                    <a:pt x="539" y="1661"/>
                  </a:cubicBezTo>
                  <a:cubicBezTo>
                    <a:pt x="621" y="1627"/>
                    <a:pt x="504" y="1407"/>
                    <a:pt x="566" y="1414"/>
                  </a:cubicBezTo>
                  <a:cubicBezTo>
                    <a:pt x="570" y="1413"/>
                    <a:pt x="574" y="1413"/>
                    <a:pt x="578" y="1413"/>
                  </a:cubicBezTo>
                  <a:close/>
                  <a:moveTo>
                    <a:pt x="578" y="2113"/>
                  </a:moveTo>
                  <a:cubicBezTo>
                    <a:pt x="568" y="2116"/>
                    <a:pt x="557" y="2118"/>
                    <a:pt x="546" y="2118"/>
                  </a:cubicBezTo>
                  <a:cubicBezTo>
                    <a:pt x="482" y="2118"/>
                    <a:pt x="468" y="2107"/>
                    <a:pt x="413" y="2106"/>
                  </a:cubicBezTo>
                  <a:lnTo>
                    <a:pt x="413" y="2388"/>
                  </a:lnTo>
                  <a:cubicBezTo>
                    <a:pt x="443" y="2387"/>
                    <a:pt x="480" y="2382"/>
                    <a:pt x="504" y="2398"/>
                  </a:cubicBezTo>
                  <a:cubicBezTo>
                    <a:pt x="529" y="2414"/>
                    <a:pt x="555" y="2413"/>
                    <a:pt x="578" y="2405"/>
                  </a:cubicBezTo>
                  <a:lnTo>
                    <a:pt x="578" y="2113"/>
                  </a:lnTo>
                  <a:close/>
                  <a:moveTo>
                    <a:pt x="578" y="1788"/>
                  </a:moveTo>
                  <a:lnTo>
                    <a:pt x="578" y="1413"/>
                  </a:lnTo>
                  <a:cubicBezTo>
                    <a:pt x="663" y="1410"/>
                    <a:pt x="668" y="1526"/>
                    <a:pt x="655" y="1572"/>
                  </a:cubicBezTo>
                  <a:cubicBezTo>
                    <a:pt x="642" y="1620"/>
                    <a:pt x="738" y="1771"/>
                    <a:pt x="648" y="1771"/>
                  </a:cubicBezTo>
                  <a:cubicBezTo>
                    <a:pt x="623" y="1771"/>
                    <a:pt x="599" y="1779"/>
                    <a:pt x="578" y="1788"/>
                  </a:cubicBezTo>
                  <a:close/>
                  <a:moveTo>
                    <a:pt x="716" y="1472"/>
                  </a:moveTo>
                  <a:lnTo>
                    <a:pt x="716" y="1523"/>
                  </a:lnTo>
                  <a:cubicBezTo>
                    <a:pt x="712" y="1523"/>
                    <a:pt x="708" y="1520"/>
                    <a:pt x="703" y="1515"/>
                  </a:cubicBezTo>
                  <a:cubicBezTo>
                    <a:pt x="686" y="1494"/>
                    <a:pt x="688" y="1481"/>
                    <a:pt x="710" y="1475"/>
                  </a:cubicBezTo>
                  <a:cubicBezTo>
                    <a:pt x="712" y="1474"/>
                    <a:pt x="714" y="1473"/>
                    <a:pt x="716" y="1472"/>
                  </a:cubicBezTo>
                  <a:close/>
                  <a:moveTo>
                    <a:pt x="716" y="1787"/>
                  </a:moveTo>
                  <a:cubicBezTo>
                    <a:pt x="654" y="1800"/>
                    <a:pt x="636" y="1781"/>
                    <a:pt x="607" y="1833"/>
                  </a:cubicBezTo>
                  <a:cubicBezTo>
                    <a:pt x="577" y="1887"/>
                    <a:pt x="559" y="1954"/>
                    <a:pt x="613" y="2003"/>
                  </a:cubicBezTo>
                  <a:cubicBezTo>
                    <a:pt x="659" y="2043"/>
                    <a:pt x="628" y="2097"/>
                    <a:pt x="578" y="2113"/>
                  </a:cubicBezTo>
                  <a:lnTo>
                    <a:pt x="578" y="2405"/>
                  </a:lnTo>
                  <a:cubicBezTo>
                    <a:pt x="598" y="2398"/>
                    <a:pt x="617" y="2385"/>
                    <a:pt x="631" y="2373"/>
                  </a:cubicBezTo>
                  <a:cubicBezTo>
                    <a:pt x="662" y="2349"/>
                    <a:pt x="680" y="2355"/>
                    <a:pt x="674" y="2313"/>
                  </a:cubicBezTo>
                  <a:cubicBezTo>
                    <a:pt x="670" y="2282"/>
                    <a:pt x="691" y="2270"/>
                    <a:pt x="716" y="2266"/>
                  </a:cubicBezTo>
                  <a:lnTo>
                    <a:pt x="716" y="1787"/>
                  </a:lnTo>
                  <a:close/>
                  <a:moveTo>
                    <a:pt x="716" y="1523"/>
                  </a:moveTo>
                  <a:lnTo>
                    <a:pt x="716" y="1472"/>
                  </a:lnTo>
                  <a:cubicBezTo>
                    <a:pt x="732" y="1467"/>
                    <a:pt x="744" y="1476"/>
                    <a:pt x="741" y="1493"/>
                  </a:cubicBezTo>
                  <a:cubicBezTo>
                    <a:pt x="738" y="1507"/>
                    <a:pt x="728" y="1523"/>
                    <a:pt x="716" y="1523"/>
                  </a:cubicBezTo>
                  <a:close/>
                  <a:moveTo>
                    <a:pt x="756" y="1675"/>
                  </a:moveTo>
                  <a:lnTo>
                    <a:pt x="756" y="1726"/>
                  </a:lnTo>
                  <a:cubicBezTo>
                    <a:pt x="752" y="1726"/>
                    <a:pt x="748" y="1724"/>
                    <a:pt x="743" y="1718"/>
                  </a:cubicBezTo>
                  <a:cubicBezTo>
                    <a:pt x="726" y="1698"/>
                    <a:pt x="728" y="1685"/>
                    <a:pt x="750" y="1678"/>
                  </a:cubicBezTo>
                  <a:cubicBezTo>
                    <a:pt x="752" y="1677"/>
                    <a:pt x="754" y="1676"/>
                    <a:pt x="756" y="1675"/>
                  </a:cubicBezTo>
                  <a:close/>
                  <a:moveTo>
                    <a:pt x="756" y="1775"/>
                  </a:moveTo>
                  <a:cubicBezTo>
                    <a:pt x="747" y="1779"/>
                    <a:pt x="738" y="1782"/>
                    <a:pt x="729" y="1784"/>
                  </a:cubicBezTo>
                  <a:cubicBezTo>
                    <a:pt x="724" y="1785"/>
                    <a:pt x="720" y="1786"/>
                    <a:pt x="716" y="1787"/>
                  </a:cubicBezTo>
                  <a:lnTo>
                    <a:pt x="716" y="2266"/>
                  </a:lnTo>
                  <a:cubicBezTo>
                    <a:pt x="726" y="2264"/>
                    <a:pt x="737" y="2264"/>
                    <a:pt x="747" y="2264"/>
                  </a:cubicBezTo>
                  <a:cubicBezTo>
                    <a:pt x="750" y="2264"/>
                    <a:pt x="753" y="2263"/>
                    <a:pt x="756" y="2263"/>
                  </a:cubicBezTo>
                  <a:lnTo>
                    <a:pt x="756" y="1775"/>
                  </a:lnTo>
                  <a:close/>
                  <a:moveTo>
                    <a:pt x="1349" y="48"/>
                  </a:moveTo>
                  <a:cubicBezTo>
                    <a:pt x="1493" y="48"/>
                    <a:pt x="1452" y="82"/>
                    <a:pt x="1520" y="130"/>
                  </a:cubicBezTo>
                  <a:cubicBezTo>
                    <a:pt x="1589" y="178"/>
                    <a:pt x="1500" y="295"/>
                    <a:pt x="1404" y="226"/>
                  </a:cubicBezTo>
                  <a:cubicBezTo>
                    <a:pt x="1308" y="157"/>
                    <a:pt x="1363" y="322"/>
                    <a:pt x="1280" y="260"/>
                  </a:cubicBezTo>
                  <a:cubicBezTo>
                    <a:pt x="1198" y="199"/>
                    <a:pt x="1184" y="151"/>
                    <a:pt x="1273" y="144"/>
                  </a:cubicBezTo>
                  <a:cubicBezTo>
                    <a:pt x="1363" y="137"/>
                    <a:pt x="1191" y="68"/>
                    <a:pt x="1150" y="116"/>
                  </a:cubicBezTo>
                  <a:cubicBezTo>
                    <a:pt x="1109" y="164"/>
                    <a:pt x="1019" y="0"/>
                    <a:pt x="1143" y="0"/>
                  </a:cubicBezTo>
                  <a:cubicBezTo>
                    <a:pt x="1266" y="0"/>
                    <a:pt x="1239" y="6"/>
                    <a:pt x="1349" y="48"/>
                  </a:cubicBezTo>
                  <a:close/>
                  <a:moveTo>
                    <a:pt x="756" y="1726"/>
                  </a:moveTo>
                  <a:lnTo>
                    <a:pt x="756" y="1675"/>
                  </a:lnTo>
                  <a:cubicBezTo>
                    <a:pt x="772" y="1670"/>
                    <a:pt x="784" y="1679"/>
                    <a:pt x="780" y="1696"/>
                  </a:cubicBezTo>
                  <a:cubicBezTo>
                    <a:pt x="778" y="1711"/>
                    <a:pt x="768" y="1727"/>
                    <a:pt x="756" y="1726"/>
                  </a:cubicBezTo>
                  <a:close/>
                  <a:moveTo>
                    <a:pt x="2597" y="474"/>
                  </a:moveTo>
                  <a:lnTo>
                    <a:pt x="2597" y="722"/>
                  </a:lnTo>
                  <a:cubicBezTo>
                    <a:pt x="2592" y="718"/>
                    <a:pt x="2585" y="713"/>
                    <a:pt x="2578" y="707"/>
                  </a:cubicBezTo>
                  <a:cubicBezTo>
                    <a:pt x="2503" y="638"/>
                    <a:pt x="2502" y="495"/>
                    <a:pt x="2597" y="474"/>
                  </a:cubicBezTo>
                  <a:close/>
                  <a:moveTo>
                    <a:pt x="2039" y="2199"/>
                  </a:moveTo>
                  <a:cubicBezTo>
                    <a:pt x="2147" y="2255"/>
                    <a:pt x="2300" y="2317"/>
                    <a:pt x="2406" y="2336"/>
                  </a:cubicBezTo>
                  <a:cubicBezTo>
                    <a:pt x="2356" y="2305"/>
                    <a:pt x="2415" y="2262"/>
                    <a:pt x="2351" y="2206"/>
                  </a:cubicBezTo>
                  <a:cubicBezTo>
                    <a:pt x="2269" y="2135"/>
                    <a:pt x="2290" y="2073"/>
                    <a:pt x="2372" y="2012"/>
                  </a:cubicBezTo>
                  <a:cubicBezTo>
                    <a:pt x="2395" y="2008"/>
                    <a:pt x="2415" y="2006"/>
                    <a:pt x="2431" y="2005"/>
                  </a:cubicBezTo>
                  <a:cubicBezTo>
                    <a:pt x="2366" y="1856"/>
                    <a:pt x="2409" y="1756"/>
                    <a:pt x="2515" y="1776"/>
                  </a:cubicBezTo>
                  <a:cubicBezTo>
                    <a:pt x="2549" y="1782"/>
                    <a:pt x="2577" y="1770"/>
                    <a:pt x="2597" y="1752"/>
                  </a:cubicBezTo>
                  <a:lnTo>
                    <a:pt x="2597" y="1624"/>
                  </a:lnTo>
                  <a:cubicBezTo>
                    <a:pt x="2591" y="1623"/>
                    <a:pt x="2585" y="1622"/>
                    <a:pt x="2577" y="1622"/>
                  </a:cubicBezTo>
                  <a:cubicBezTo>
                    <a:pt x="2474" y="1622"/>
                    <a:pt x="2505" y="1499"/>
                    <a:pt x="2474" y="1345"/>
                  </a:cubicBezTo>
                  <a:cubicBezTo>
                    <a:pt x="2459" y="1270"/>
                    <a:pt x="2536" y="1167"/>
                    <a:pt x="2597" y="1076"/>
                  </a:cubicBezTo>
                  <a:lnTo>
                    <a:pt x="2597" y="872"/>
                  </a:lnTo>
                  <a:cubicBezTo>
                    <a:pt x="2586" y="876"/>
                    <a:pt x="2575" y="881"/>
                    <a:pt x="2563" y="885"/>
                  </a:cubicBezTo>
                  <a:cubicBezTo>
                    <a:pt x="2484" y="915"/>
                    <a:pt x="2588" y="830"/>
                    <a:pt x="2503" y="848"/>
                  </a:cubicBezTo>
                  <a:cubicBezTo>
                    <a:pt x="2418" y="867"/>
                    <a:pt x="2357" y="915"/>
                    <a:pt x="2308" y="958"/>
                  </a:cubicBezTo>
                  <a:cubicBezTo>
                    <a:pt x="2260" y="1000"/>
                    <a:pt x="2314" y="842"/>
                    <a:pt x="2248" y="842"/>
                  </a:cubicBezTo>
                  <a:cubicBezTo>
                    <a:pt x="2181" y="842"/>
                    <a:pt x="2272" y="988"/>
                    <a:pt x="2205" y="988"/>
                  </a:cubicBezTo>
                  <a:cubicBezTo>
                    <a:pt x="2138" y="988"/>
                    <a:pt x="2077" y="1000"/>
                    <a:pt x="2120" y="1037"/>
                  </a:cubicBezTo>
                  <a:cubicBezTo>
                    <a:pt x="2162" y="1073"/>
                    <a:pt x="2096" y="1067"/>
                    <a:pt x="2029" y="1049"/>
                  </a:cubicBezTo>
                  <a:cubicBezTo>
                    <a:pt x="1962" y="1031"/>
                    <a:pt x="2053" y="1091"/>
                    <a:pt x="2023" y="1110"/>
                  </a:cubicBezTo>
                  <a:cubicBezTo>
                    <a:pt x="1992" y="1128"/>
                    <a:pt x="1926" y="1098"/>
                    <a:pt x="1889" y="1055"/>
                  </a:cubicBezTo>
                  <a:cubicBezTo>
                    <a:pt x="1853" y="1012"/>
                    <a:pt x="1780" y="982"/>
                    <a:pt x="1816" y="952"/>
                  </a:cubicBezTo>
                  <a:cubicBezTo>
                    <a:pt x="1853" y="921"/>
                    <a:pt x="1913" y="976"/>
                    <a:pt x="2011" y="976"/>
                  </a:cubicBezTo>
                  <a:cubicBezTo>
                    <a:pt x="2108" y="976"/>
                    <a:pt x="2090" y="873"/>
                    <a:pt x="2011" y="861"/>
                  </a:cubicBezTo>
                  <a:cubicBezTo>
                    <a:pt x="1932" y="848"/>
                    <a:pt x="1938" y="818"/>
                    <a:pt x="1865" y="763"/>
                  </a:cubicBezTo>
                  <a:cubicBezTo>
                    <a:pt x="1792" y="709"/>
                    <a:pt x="1755" y="721"/>
                    <a:pt x="1658" y="678"/>
                  </a:cubicBezTo>
                  <a:cubicBezTo>
                    <a:pt x="1561" y="636"/>
                    <a:pt x="1440" y="745"/>
                    <a:pt x="1354" y="763"/>
                  </a:cubicBezTo>
                  <a:cubicBezTo>
                    <a:pt x="1269" y="782"/>
                    <a:pt x="1154" y="940"/>
                    <a:pt x="1105" y="1006"/>
                  </a:cubicBezTo>
                  <a:cubicBezTo>
                    <a:pt x="1057" y="1073"/>
                    <a:pt x="972" y="1128"/>
                    <a:pt x="911" y="1195"/>
                  </a:cubicBezTo>
                  <a:cubicBezTo>
                    <a:pt x="850" y="1262"/>
                    <a:pt x="899" y="1383"/>
                    <a:pt x="953" y="1468"/>
                  </a:cubicBezTo>
                  <a:cubicBezTo>
                    <a:pt x="1008" y="1553"/>
                    <a:pt x="1002" y="1450"/>
                    <a:pt x="1045" y="1420"/>
                  </a:cubicBezTo>
                  <a:cubicBezTo>
                    <a:pt x="1087" y="1389"/>
                    <a:pt x="1124" y="1456"/>
                    <a:pt x="1142" y="1517"/>
                  </a:cubicBezTo>
                  <a:cubicBezTo>
                    <a:pt x="1160" y="1577"/>
                    <a:pt x="1196" y="1486"/>
                    <a:pt x="1239" y="1486"/>
                  </a:cubicBezTo>
                  <a:cubicBezTo>
                    <a:pt x="1282" y="1486"/>
                    <a:pt x="1300" y="1432"/>
                    <a:pt x="1348" y="1383"/>
                  </a:cubicBezTo>
                  <a:cubicBezTo>
                    <a:pt x="1397" y="1334"/>
                    <a:pt x="1306" y="1274"/>
                    <a:pt x="1330" y="1207"/>
                  </a:cubicBezTo>
                  <a:cubicBezTo>
                    <a:pt x="1354" y="1140"/>
                    <a:pt x="1427" y="1110"/>
                    <a:pt x="1446" y="1043"/>
                  </a:cubicBezTo>
                  <a:cubicBezTo>
                    <a:pt x="1464" y="976"/>
                    <a:pt x="1591" y="1000"/>
                    <a:pt x="1543" y="1055"/>
                  </a:cubicBezTo>
                  <a:cubicBezTo>
                    <a:pt x="1494" y="1110"/>
                    <a:pt x="1403" y="1195"/>
                    <a:pt x="1433" y="1268"/>
                  </a:cubicBezTo>
                  <a:cubicBezTo>
                    <a:pt x="1464" y="1341"/>
                    <a:pt x="1525" y="1298"/>
                    <a:pt x="1597" y="1286"/>
                  </a:cubicBezTo>
                  <a:cubicBezTo>
                    <a:pt x="1670" y="1274"/>
                    <a:pt x="1676" y="1322"/>
                    <a:pt x="1616" y="1353"/>
                  </a:cubicBezTo>
                  <a:cubicBezTo>
                    <a:pt x="1555" y="1383"/>
                    <a:pt x="1482" y="1353"/>
                    <a:pt x="1537" y="1407"/>
                  </a:cubicBezTo>
                  <a:cubicBezTo>
                    <a:pt x="1591" y="1462"/>
                    <a:pt x="1531" y="1456"/>
                    <a:pt x="1458" y="1456"/>
                  </a:cubicBezTo>
                  <a:cubicBezTo>
                    <a:pt x="1385" y="1456"/>
                    <a:pt x="1470" y="1529"/>
                    <a:pt x="1421" y="1571"/>
                  </a:cubicBezTo>
                  <a:cubicBezTo>
                    <a:pt x="1373" y="1614"/>
                    <a:pt x="1324" y="1559"/>
                    <a:pt x="1257" y="1559"/>
                  </a:cubicBezTo>
                  <a:cubicBezTo>
                    <a:pt x="1190" y="1559"/>
                    <a:pt x="1172" y="1590"/>
                    <a:pt x="1093" y="1590"/>
                  </a:cubicBezTo>
                  <a:cubicBezTo>
                    <a:pt x="1014" y="1590"/>
                    <a:pt x="1045" y="1535"/>
                    <a:pt x="996" y="1535"/>
                  </a:cubicBezTo>
                  <a:cubicBezTo>
                    <a:pt x="947" y="1535"/>
                    <a:pt x="960" y="1626"/>
                    <a:pt x="917" y="1669"/>
                  </a:cubicBezTo>
                  <a:cubicBezTo>
                    <a:pt x="880" y="1706"/>
                    <a:pt x="820" y="1752"/>
                    <a:pt x="756" y="1775"/>
                  </a:cubicBezTo>
                  <a:lnTo>
                    <a:pt x="756" y="2263"/>
                  </a:lnTo>
                  <a:cubicBezTo>
                    <a:pt x="785" y="2253"/>
                    <a:pt x="794" y="2197"/>
                    <a:pt x="777" y="2136"/>
                  </a:cubicBezTo>
                  <a:cubicBezTo>
                    <a:pt x="759" y="2070"/>
                    <a:pt x="875" y="2094"/>
                    <a:pt x="972" y="2094"/>
                  </a:cubicBezTo>
                  <a:cubicBezTo>
                    <a:pt x="1069" y="2094"/>
                    <a:pt x="1081" y="2161"/>
                    <a:pt x="1148" y="2185"/>
                  </a:cubicBezTo>
                  <a:cubicBezTo>
                    <a:pt x="1215" y="2209"/>
                    <a:pt x="1221" y="2270"/>
                    <a:pt x="1221" y="2355"/>
                  </a:cubicBezTo>
                  <a:cubicBezTo>
                    <a:pt x="1221" y="2440"/>
                    <a:pt x="1288" y="2325"/>
                    <a:pt x="1300" y="2288"/>
                  </a:cubicBezTo>
                  <a:cubicBezTo>
                    <a:pt x="1312" y="2252"/>
                    <a:pt x="1336" y="2167"/>
                    <a:pt x="1288" y="2167"/>
                  </a:cubicBezTo>
                  <a:cubicBezTo>
                    <a:pt x="1239" y="2167"/>
                    <a:pt x="1227" y="2149"/>
                    <a:pt x="1184" y="2106"/>
                  </a:cubicBezTo>
                  <a:cubicBezTo>
                    <a:pt x="1142" y="2064"/>
                    <a:pt x="1178" y="2039"/>
                    <a:pt x="1221" y="2076"/>
                  </a:cubicBezTo>
                  <a:cubicBezTo>
                    <a:pt x="1263" y="2112"/>
                    <a:pt x="1282" y="2130"/>
                    <a:pt x="1312" y="2167"/>
                  </a:cubicBezTo>
                  <a:cubicBezTo>
                    <a:pt x="1342" y="2203"/>
                    <a:pt x="1367" y="2240"/>
                    <a:pt x="1397" y="2300"/>
                  </a:cubicBezTo>
                  <a:cubicBezTo>
                    <a:pt x="1427" y="2361"/>
                    <a:pt x="1452" y="2422"/>
                    <a:pt x="1500" y="2398"/>
                  </a:cubicBezTo>
                  <a:cubicBezTo>
                    <a:pt x="1549" y="2373"/>
                    <a:pt x="1494" y="2282"/>
                    <a:pt x="1543" y="2288"/>
                  </a:cubicBezTo>
                  <a:cubicBezTo>
                    <a:pt x="1591" y="2294"/>
                    <a:pt x="1646" y="2258"/>
                    <a:pt x="1670" y="2209"/>
                  </a:cubicBezTo>
                  <a:cubicBezTo>
                    <a:pt x="1695" y="2161"/>
                    <a:pt x="1676" y="2149"/>
                    <a:pt x="1676" y="2076"/>
                  </a:cubicBezTo>
                  <a:cubicBezTo>
                    <a:pt x="1676" y="2003"/>
                    <a:pt x="1810" y="1960"/>
                    <a:pt x="1828" y="2009"/>
                  </a:cubicBezTo>
                  <a:cubicBezTo>
                    <a:pt x="1847" y="2057"/>
                    <a:pt x="1926" y="1978"/>
                    <a:pt x="1980" y="1948"/>
                  </a:cubicBezTo>
                  <a:cubicBezTo>
                    <a:pt x="2035" y="1918"/>
                    <a:pt x="2053" y="1948"/>
                    <a:pt x="2023" y="1978"/>
                  </a:cubicBezTo>
                  <a:cubicBezTo>
                    <a:pt x="1992" y="2009"/>
                    <a:pt x="2005" y="2064"/>
                    <a:pt x="2071" y="2100"/>
                  </a:cubicBezTo>
                  <a:cubicBezTo>
                    <a:pt x="2138" y="2136"/>
                    <a:pt x="2162" y="2197"/>
                    <a:pt x="2096" y="2203"/>
                  </a:cubicBezTo>
                  <a:cubicBezTo>
                    <a:pt x="2077" y="2205"/>
                    <a:pt x="2058" y="2203"/>
                    <a:pt x="2039" y="2199"/>
                  </a:cubicBezTo>
                  <a:close/>
                  <a:moveTo>
                    <a:pt x="2597" y="722"/>
                  </a:moveTo>
                  <a:lnTo>
                    <a:pt x="2597" y="474"/>
                  </a:lnTo>
                  <a:lnTo>
                    <a:pt x="2598" y="473"/>
                  </a:lnTo>
                  <a:cubicBezTo>
                    <a:pt x="2695" y="453"/>
                    <a:pt x="2653" y="302"/>
                    <a:pt x="2791" y="302"/>
                  </a:cubicBezTo>
                  <a:cubicBezTo>
                    <a:pt x="2928" y="302"/>
                    <a:pt x="2846" y="226"/>
                    <a:pt x="3004" y="267"/>
                  </a:cubicBezTo>
                  <a:cubicBezTo>
                    <a:pt x="3093" y="260"/>
                    <a:pt x="3017" y="370"/>
                    <a:pt x="2942" y="370"/>
                  </a:cubicBezTo>
                  <a:cubicBezTo>
                    <a:pt x="2866" y="370"/>
                    <a:pt x="2688" y="521"/>
                    <a:pt x="2667" y="597"/>
                  </a:cubicBezTo>
                  <a:cubicBezTo>
                    <a:pt x="2649" y="665"/>
                    <a:pt x="2652" y="756"/>
                    <a:pt x="2597" y="722"/>
                  </a:cubicBezTo>
                  <a:moveTo>
                    <a:pt x="2597" y="1076"/>
                  </a:moveTo>
                  <a:cubicBezTo>
                    <a:pt x="2664" y="978"/>
                    <a:pt x="2714" y="894"/>
                    <a:pt x="2618" y="873"/>
                  </a:cubicBezTo>
                  <a:cubicBezTo>
                    <a:pt x="2614" y="872"/>
                    <a:pt x="2610" y="871"/>
                    <a:pt x="2606" y="870"/>
                  </a:cubicBezTo>
                  <a:lnTo>
                    <a:pt x="2597" y="872"/>
                  </a:lnTo>
                  <a:lnTo>
                    <a:pt x="2597" y="1076"/>
                  </a:lnTo>
                  <a:close/>
                  <a:moveTo>
                    <a:pt x="2597" y="1752"/>
                  </a:moveTo>
                  <a:cubicBezTo>
                    <a:pt x="2640" y="1712"/>
                    <a:pt x="2648" y="1639"/>
                    <a:pt x="2597" y="1624"/>
                  </a:cubicBezTo>
                  <a:lnTo>
                    <a:pt x="2597" y="17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307" name="Freeform 190">
              <a:extLst>
                <a:ext uri="{FF2B5EF4-FFF2-40B4-BE49-F238E27FC236}">
                  <a16:creationId xmlns:a16="http://schemas.microsoft.com/office/drawing/2014/main" id="{E844B805-64E7-478C-98C9-3A493B464454}"/>
                </a:ext>
              </a:extLst>
            </p:cNvPr>
            <p:cNvSpPr>
              <a:spLocks noEditPoints="1"/>
            </p:cNvSpPr>
            <p:nvPr/>
          </p:nvSpPr>
          <p:spPr bwMode="auto">
            <a:xfrm>
              <a:off x="7916863" y="3602038"/>
              <a:ext cx="1177925" cy="1111250"/>
            </a:xfrm>
            <a:custGeom>
              <a:avLst/>
              <a:gdLst>
                <a:gd name="T0" fmla="*/ 1980 w 2296"/>
                <a:gd name="T1" fmla="*/ 28 h 2168"/>
                <a:gd name="T2" fmla="*/ 1949 w 2296"/>
                <a:gd name="T3" fmla="*/ 10 h 2168"/>
                <a:gd name="T4" fmla="*/ 1930 w 2296"/>
                <a:gd name="T5" fmla="*/ 930 h 2168"/>
                <a:gd name="T6" fmla="*/ 1776 w 2296"/>
                <a:gd name="T7" fmla="*/ 995 h 2168"/>
                <a:gd name="T8" fmla="*/ 1776 w 2296"/>
                <a:gd name="T9" fmla="*/ 995 h 2168"/>
                <a:gd name="T10" fmla="*/ 1142 w 2296"/>
                <a:gd name="T11" fmla="*/ 1878 h 2168"/>
                <a:gd name="T12" fmla="*/ 1157 w 2296"/>
                <a:gd name="T13" fmla="*/ 1781 h 2168"/>
                <a:gd name="T14" fmla="*/ 1466 w 2296"/>
                <a:gd name="T15" fmla="*/ 1234 h 2168"/>
                <a:gd name="T16" fmla="*/ 1435 w 2296"/>
                <a:gd name="T17" fmla="*/ 1216 h 2168"/>
                <a:gd name="T18" fmla="*/ 979 w 2296"/>
                <a:gd name="T19" fmla="*/ 740 h 2168"/>
                <a:gd name="T20" fmla="*/ 1347 w 2296"/>
                <a:gd name="T21" fmla="*/ 1148 h 2168"/>
                <a:gd name="T22" fmla="*/ 1129 w 2296"/>
                <a:gd name="T23" fmla="*/ 1739 h 2168"/>
                <a:gd name="T24" fmla="*/ 829 w 2296"/>
                <a:gd name="T25" fmla="*/ 1488 h 2168"/>
                <a:gd name="T26" fmla="*/ 518 w 2296"/>
                <a:gd name="T27" fmla="*/ 1456 h 2168"/>
                <a:gd name="T28" fmla="*/ 235 w 2296"/>
                <a:gd name="T29" fmla="*/ 1541 h 2168"/>
                <a:gd name="T30" fmla="*/ 93 w 2296"/>
                <a:gd name="T31" fmla="*/ 1403 h 2168"/>
                <a:gd name="T32" fmla="*/ 137 w 2296"/>
                <a:gd name="T33" fmla="*/ 1003 h 2168"/>
                <a:gd name="T34" fmla="*/ 372 w 2296"/>
                <a:gd name="T35" fmla="*/ 877 h 2168"/>
                <a:gd name="T36" fmla="*/ 566 w 2296"/>
                <a:gd name="T37" fmla="*/ 833 h 2168"/>
                <a:gd name="T38" fmla="*/ 712 w 2296"/>
                <a:gd name="T39" fmla="*/ 691 h 2168"/>
                <a:gd name="T40" fmla="*/ 918 w 2296"/>
                <a:gd name="T41" fmla="*/ 902 h 2168"/>
                <a:gd name="T42" fmla="*/ 434 w 2296"/>
                <a:gd name="T43" fmla="*/ 595 h 2168"/>
                <a:gd name="T44" fmla="*/ 403 w 2296"/>
                <a:gd name="T45" fmla="*/ 577 h 2168"/>
                <a:gd name="T46" fmla="*/ 1712 w 2296"/>
                <a:gd name="T47" fmla="*/ 713 h 2168"/>
                <a:gd name="T48" fmla="*/ 1514 w 2296"/>
                <a:gd name="T49" fmla="*/ 544 h 2168"/>
                <a:gd name="T50" fmla="*/ 1514 w 2296"/>
                <a:gd name="T51" fmla="*/ 544 h 2168"/>
                <a:gd name="T52" fmla="*/ 1430 w 2296"/>
                <a:gd name="T53" fmla="*/ 476 h 2168"/>
                <a:gd name="T54" fmla="*/ 842 w 2296"/>
                <a:gd name="T55" fmla="*/ 350 h 2168"/>
                <a:gd name="T56" fmla="*/ 1066 w 2296"/>
                <a:gd name="T57" fmla="*/ 558 h 2168"/>
                <a:gd name="T58" fmla="*/ 1163 w 2296"/>
                <a:gd name="T59" fmla="*/ 447 h 2168"/>
                <a:gd name="T60" fmla="*/ 842 w 2296"/>
                <a:gd name="T61" fmla="*/ 350 h 2168"/>
                <a:gd name="T62" fmla="*/ 2045 w 2296"/>
                <a:gd name="T63" fmla="*/ 1928 h 2168"/>
                <a:gd name="T64" fmla="*/ 1861 w 2296"/>
                <a:gd name="T65" fmla="*/ 2099 h 2168"/>
                <a:gd name="T66" fmla="*/ 1934 w 2296"/>
                <a:gd name="T67" fmla="*/ 1905 h 2168"/>
                <a:gd name="T68" fmla="*/ 2045 w 2296"/>
                <a:gd name="T69" fmla="*/ 1797 h 2168"/>
                <a:gd name="T70" fmla="*/ 2045 w 2296"/>
                <a:gd name="T71" fmla="*/ 1660 h 2168"/>
                <a:gd name="T72" fmla="*/ 2045 w 2296"/>
                <a:gd name="T73" fmla="*/ 1532 h 2168"/>
                <a:gd name="T74" fmla="*/ 736 w 2296"/>
                <a:gd name="T75" fmla="*/ 423 h 2168"/>
                <a:gd name="T76" fmla="*/ 2261 w 2296"/>
                <a:gd name="T77" fmla="*/ 844 h 2168"/>
                <a:gd name="T78" fmla="*/ 2255 w 2296"/>
                <a:gd name="T79" fmla="*/ 884 h 2168"/>
                <a:gd name="T80" fmla="*/ 2180 w 2296"/>
                <a:gd name="T81" fmla="*/ 872 h 2168"/>
                <a:gd name="T82" fmla="*/ 2174 w 2296"/>
                <a:gd name="T83" fmla="*/ 912 h 2168"/>
                <a:gd name="T84" fmla="*/ 2045 w 2296"/>
                <a:gd name="T85" fmla="*/ 1660 h 2168"/>
                <a:gd name="T86" fmla="*/ 2137 w 2296"/>
                <a:gd name="T87" fmla="*/ 1824 h 2168"/>
                <a:gd name="T88" fmla="*/ 2045 w 2296"/>
                <a:gd name="T89" fmla="*/ 1532 h 2168"/>
                <a:gd name="T90" fmla="*/ 2045 w 2296"/>
                <a:gd name="T91" fmla="*/ 1928 h 2168"/>
                <a:gd name="T92" fmla="*/ 2045 w 2296"/>
                <a:gd name="T93" fmla="*/ 192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2168">
                  <a:moveTo>
                    <a:pt x="1949" y="10"/>
                  </a:moveTo>
                  <a:cubicBezTo>
                    <a:pt x="1969" y="0"/>
                    <a:pt x="1984" y="9"/>
                    <a:pt x="1980" y="28"/>
                  </a:cubicBezTo>
                  <a:cubicBezTo>
                    <a:pt x="1976" y="48"/>
                    <a:pt x="1960" y="71"/>
                    <a:pt x="1943" y="50"/>
                  </a:cubicBezTo>
                  <a:cubicBezTo>
                    <a:pt x="1926" y="30"/>
                    <a:pt x="1927" y="17"/>
                    <a:pt x="1949" y="10"/>
                  </a:cubicBezTo>
                  <a:close/>
                  <a:moveTo>
                    <a:pt x="1869" y="837"/>
                  </a:moveTo>
                  <a:cubicBezTo>
                    <a:pt x="1922" y="841"/>
                    <a:pt x="1987" y="930"/>
                    <a:pt x="1930" y="930"/>
                  </a:cubicBezTo>
                  <a:cubicBezTo>
                    <a:pt x="1874" y="930"/>
                    <a:pt x="1821" y="841"/>
                    <a:pt x="1869" y="837"/>
                  </a:cubicBezTo>
                  <a:close/>
                  <a:moveTo>
                    <a:pt x="1776" y="995"/>
                  </a:moveTo>
                  <a:cubicBezTo>
                    <a:pt x="1829" y="995"/>
                    <a:pt x="1914" y="1076"/>
                    <a:pt x="1841" y="1080"/>
                  </a:cubicBezTo>
                  <a:cubicBezTo>
                    <a:pt x="1768" y="1084"/>
                    <a:pt x="1695" y="995"/>
                    <a:pt x="1776" y="995"/>
                  </a:cubicBezTo>
                  <a:close/>
                  <a:moveTo>
                    <a:pt x="1157" y="1781"/>
                  </a:moveTo>
                  <a:cubicBezTo>
                    <a:pt x="1104" y="1796"/>
                    <a:pt x="1101" y="1828"/>
                    <a:pt x="1142" y="1878"/>
                  </a:cubicBezTo>
                  <a:cubicBezTo>
                    <a:pt x="1183" y="1928"/>
                    <a:pt x="1223" y="1872"/>
                    <a:pt x="1233" y="1825"/>
                  </a:cubicBezTo>
                  <a:cubicBezTo>
                    <a:pt x="1242" y="1778"/>
                    <a:pt x="1204" y="1756"/>
                    <a:pt x="1157" y="1781"/>
                  </a:cubicBezTo>
                  <a:close/>
                  <a:moveTo>
                    <a:pt x="1435" y="1216"/>
                  </a:moveTo>
                  <a:cubicBezTo>
                    <a:pt x="1455" y="1206"/>
                    <a:pt x="1470" y="1215"/>
                    <a:pt x="1466" y="1234"/>
                  </a:cubicBezTo>
                  <a:cubicBezTo>
                    <a:pt x="1463" y="1254"/>
                    <a:pt x="1446" y="1277"/>
                    <a:pt x="1429" y="1256"/>
                  </a:cubicBezTo>
                  <a:cubicBezTo>
                    <a:pt x="1412" y="1235"/>
                    <a:pt x="1414" y="1223"/>
                    <a:pt x="1435" y="1216"/>
                  </a:cubicBezTo>
                  <a:close/>
                  <a:moveTo>
                    <a:pt x="918" y="902"/>
                  </a:moveTo>
                  <a:cubicBezTo>
                    <a:pt x="983" y="898"/>
                    <a:pt x="979" y="796"/>
                    <a:pt x="979" y="740"/>
                  </a:cubicBezTo>
                  <a:cubicBezTo>
                    <a:pt x="979" y="683"/>
                    <a:pt x="1068" y="667"/>
                    <a:pt x="1088" y="772"/>
                  </a:cubicBezTo>
                  <a:cubicBezTo>
                    <a:pt x="1109" y="877"/>
                    <a:pt x="1283" y="1096"/>
                    <a:pt x="1347" y="1148"/>
                  </a:cubicBezTo>
                  <a:cubicBezTo>
                    <a:pt x="1412" y="1201"/>
                    <a:pt x="1400" y="1359"/>
                    <a:pt x="1364" y="1464"/>
                  </a:cubicBezTo>
                  <a:cubicBezTo>
                    <a:pt x="1327" y="1569"/>
                    <a:pt x="1222" y="1788"/>
                    <a:pt x="1129" y="1739"/>
                  </a:cubicBezTo>
                  <a:cubicBezTo>
                    <a:pt x="1036" y="1691"/>
                    <a:pt x="979" y="1727"/>
                    <a:pt x="927" y="1650"/>
                  </a:cubicBezTo>
                  <a:cubicBezTo>
                    <a:pt x="874" y="1573"/>
                    <a:pt x="854" y="1448"/>
                    <a:pt x="829" y="1488"/>
                  </a:cubicBezTo>
                  <a:cubicBezTo>
                    <a:pt x="805" y="1529"/>
                    <a:pt x="862" y="1553"/>
                    <a:pt x="744" y="1480"/>
                  </a:cubicBezTo>
                  <a:cubicBezTo>
                    <a:pt x="627" y="1407"/>
                    <a:pt x="558" y="1448"/>
                    <a:pt x="518" y="1456"/>
                  </a:cubicBezTo>
                  <a:cubicBezTo>
                    <a:pt x="477" y="1464"/>
                    <a:pt x="380" y="1420"/>
                    <a:pt x="364" y="1480"/>
                  </a:cubicBezTo>
                  <a:cubicBezTo>
                    <a:pt x="348" y="1541"/>
                    <a:pt x="287" y="1545"/>
                    <a:pt x="235" y="1541"/>
                  </a:cubicBezTo>
                  <a:cubicBezTo>
                    <a:pt x="182" y="1537"/>
                    <a:pt x="141" y="1586"/>
                    <a:pt x="105" y="1561"/>
                  </a:cubicBezTo>
                  <a:cubicBezTo>
                    <a:pt x="69" y="1537"/>
                    <a:pt x="133" y="1497"/>
                    <a:pt x="93" y="1403"/>
                  </a:cubicBezTo>
                  <a:cubicBezTo>
                    <a:pt x="52" y="1310"/>
                    <a:pt x="56" y="1209"/>
                    <a:pt x="28" y="1161"/>
                  </a:cubicBezTo>
                  <a:cubicBezTo>
                    <a:pt x="0" y="1112"/>
                    <a:pt x="36" y="1007"/>
                    <a:pt x="137" y="1003"/>
                  </a:cubicBezTo>
                  <a:cubicBezTo>
                    <a:pt x="239" y="999"/>
                    <a:pt x="299" y="979"/>
                    <a:pt x="299" y="942"/>
                  </a:cubicBezTo>
                  <a:cubicBezTo>
                    <a:pt x="299" y="906"/>
                    <a:pt x="279" y="877"/>
                    <a:pt x="372" y="877"/>
                  </a:cubicBezTo>
                  <a:cubicBezTo>
                    <a:pt x="465" y="877"/>
                    <a:pt x="368" y="764"/>
                    <a:pt x="461" y="764"/>
                  </a:cubicBezTo>
                  <a:cubicBezTo>
                    <a:pt x="554" y="764"/>
                    <a:pt x="526" y="849"/>
                    <a:pt x="566" y="833"/>
                  </a:cubicBezTo>
                  <a:cubicBezTo>
                    <a:pt x="607" y="817"/>
                    <a:pt x="574" y="740"/>
                    <a:pt x="627" y="740"/>
                  </a:cubicBezTo>
                  <a:cubicBezTo>
                    <a:pt x="680" y="740"/>
                    <a:pt x="664" y="667"/>
                    <a:pt x="712" y="691"/>
                  </a:cubicBezTo>
                  <a:cubicBezTo>
                    <a:pt x="761" y="715"/>
                    <a:pt x="789" y="752"/>
                    <a:pt x="805" y="817"/>
                  </a:cubicBezTo>
                  <a:cubicBezTo>
                    <a:pt x="821" y="881"/>
                    <a:pt x="825" y="894"/>
                    <a:pt x="918" y="902"/>
                  </a:cubicBezTo>
                  <a:moveTo>
                    <a:pt x="403" y="577"/>
                  </a:moveTo>
                  <a:cubicBezTo>
                    <a:pt x="423" y="566"/>
                    <a:pt x="438" y="575"/>
                    <a:pt x="434" y="595"/>
                  </a:cubicBezTo>
                  <a:cubicBezTo>
                    <a:pt x="431" y="614"/>
                    <a:pt x="414" y="637"/>
                    <a:pt x="397" y="617"/>
                  </a:cubicBezTo>
                  <a:cubicBezTo>
                    <a:pt x="380" y="596"/>
                    <a:pt x="382" y="583"/>
                    <a:pt x="403" y="577"/>
                  </a:cubicBezTo>
                  <a:close/>
                  <a:moveTo>
                    <a:pt x="1664" y="645"/>
                  </a:moveTo>
                  <a:cubicBezTo>
                    <a:pt x="1693" y="645"/>
                    <a:pt x="1765" y="713"/>
                    <a:pt x="1712" y="713"/>
                  </a:cubicBezTo>
                  <a:cubicBezTo>
                    <a:pt x="1659" y="713"/>
                    <a:pt x="1601" y="645"/>
                    <a:pt x="1664" y="645"/>
                  </a:cubicBezTo>
                  <a:close/>
                  <a:moveTo>
                    <a:pt x="1514" y="544"/>
                  </a:moveTo>
                  <a:cubicBezTo>
                    <a:pt x="1567" y="535"/>
                    <a:pt x="1696" y="600"/>
                    <a:pt x="1633" y="607"/>
                  </a:cubicBezTo>
                  <a:cubicBezTo>
                    <a:pt x="1569" y="614"/>
                    <a:pt x="1435" y="564"/>
                    <a:pt x="1514" y="544"/>
                  </a:cubicBezTo>
                  <a:close/>
                  <a:moveTo>
                    <a:pt x="1343" y="386"/>
                  </a:moveTo>
                  <a:cubicBezTo>
                    <a:pt x="1374" y="386"/>
                    <a:pt x="1490" y="476"/>
                    <a:pt x="1430" y="476"/>
                  </a:cubicBezTo>
                  <a:cubicBezTo>
                    <a:pt x="1369" y="476"/>
                    <a:pt x="1279" y="379"/>
                    <a:pt x="1343" y="386"/>
                  </a:cubicBezTo>
                  <a:close/>
                  <a:moveTo>
                    <a:pt x="842" y="350"/>
                  </a:moveTo>
                  <a:cubicBezTo>
                    <a:pt x="781" y="355"/>
                    <a:pt x="881" y="516"/>
                    <a:pt x="937" y="574"/>
                  </a:cubicBezTo>
                  <a:cubicBezTo>
                    <a:pt x="980" y="632"/>
                    <a:pt x="1027" y="568"/>
                    <a:pt x="1066" y="558"/>
                  </a:cubicBezTo>
                  <a:cubicBezTo>
                    <a:pt x="1105" y="547"/>
                    <a:pt x="1124" y="582"/>
                    <a:pt x="1202" y="595"/>
                  </a:cubicBezTo>
                  <a:cubicBezTo>
                    <a:pt x="1279" y="608"/>
                    <a:pt x="1157" y="495"/>
                    <a:pt x="1163" y="447"/>
                  </a:cubicBezTo>
                  <a:cubicBezTo>
                    <a:pt x="1168" y="400"/>
                    <a:pt x="1080" y="376"/>
                    <a:pt x="1036" y="381"/>
                  </a:cubicBezTo>
                  <a:cubicBezTo>
                    <a:pt x="991" y="386"/>
                    <a:pt x="889" y="344"/>
                    <a:pt x="842" y="350"/>
                  </a:cubicBezTo>
                  <a:close/>
                  <a:moveTo>
                    <a:pt x="2045" y="1797"/>
                  </a:moveTo>
                  <a:lnTo>
                    <a:pt x="2045" y="1928"/>
                  </a:lnTo>
                  <a:lnTo>
                    <a:pt x="2043" y="1930"/>
                  </a:lnTo>
                  <a:cubicBezTo>
                    <a:pt x="1995" y="1982"/>
                    <a:pt x="1878" y="2031"/>
                    <a:pt x="1861" y="2099"/>
                  </a:cubicBezTo>
                  <a:cubicBezTo>
                    <a:pt x="1845" y="2168"/>
                    <a:pt x="1829" y="2035"/>
                    <a:pt x="1817" y="1998"/>
                  </a:cubicBezTo>
                  <a:cubicBezTo>
                    <a:pt x="1805" y="1962"/>
                    <a:pt x="1861" y="1921"/>
                    <a:pt x="1934" y="1905"/>
                  </a:cubicBezTo>
                  <a:cubicBezTo>
                    <a:pt x="2007" y="1889"/>
                    <a:pt x="1934" y="1808"/>
                    <a:pt x="2035" y="1796"/>
                  </a:cubicBezTo>
                  <a:cubicBezTo>
                    <a:pt x="2039" y="1796"/>
                    <a:pt x="2042" y="1796"/>
                    <a:pt x="2045" y="1797"/>
                  </a:cubicBezTo>
                  <a:close/>
                  <a:moveTo>
                    <a:pt x="2045" y="1532"/>
                  </a:moveTo>
                  <a:lnTo>
                    <a:pt x="2045" y="1660"/>
                  </a:lnTo>
                  <a:cubicBezTo>
                    <a:pt x="2021" y="1601"/>
                    <a:pt x="1989" y="1539"/>
                    <a:pt x="2031" y="1533"/>
                  </a:cubicBezTo>
                  <a:cubicBezTo>
                    <a:pt x="2036" y="1532"/>
                    <a:pt x="2041" y="1531"/>
                    <a:pt x="2045" y="1532"/>
                  </a:cubicBezTo>
                  <a:close/>
                  <a:moveTo>
                    <a:pt x="689" y="355"/>
                  </a:moveTo>
                  <a:cubicBezTo>
                    <a:pt x="718" y="355"/>
                    <a:pt x="789" y="423"/>
                    <a:pt x="736" y="423"/>
                  </a:cubicBezTo>
                  <a:cubicBezTo>
                    <a:pt x="683" y="423"/>
                    <a:pt x="625" y="355"/>
                    <a:pt x="689" y="355"/>
                  </a:cubicBezTo>
                  <a:close/>
                  <a:moveTo>
                    <a:pt x="2261" y="844"/>
                  </a:moveTo>
                  <a:cubicBezTo>
                    <a:pt x="2280" y="834"/>
                    <a:pt x="2296" y="843"/>
                    <a:pt x="2292" y="862"/>
                  </a:cubicBezTo>
                  <a:cubicBezTo>
                    <a:pt x="2288" y="881"/>
                    <a:pt x="2271" y="904"/>
                    <a:pt x="2255" y="884"/>
                  </a:cubicBezTo>
                  <a:cubicBezTo>
                    <a:pt x="2238" y="863"/>
                    <a:pt x="2239" y="850"/>
                    <a:pt x="2261" y="844"/>
                  </a:cubicBezTo>
                  <a:close/>
                  <a:moveTo>
                    <a:pt x="2180" y="872"/>
                  </a:moveTo>
                  <a:cubicBezTo>
                    <a:pt x="2199" y="862"/>
                    <a:pt x="2215" y="871"/>
                    <a:pt x="2211" y="890"/>
                  </a:cubicBezTo>
                  <a:cubicBezTo>
                    <a:pt x="2207" y="910"/>
                    <a:pt x="2190" y="933"/>
                    <a:pt x="2174" y="912"/>
                  </a:cubicBezTo>
                  <a:cubicBezTo>
                    <a:pt x="2157" y="892"/>
                    <a:pt x="2158" y="879"/>
                    <a:pt x="2180" y="872"/>
                  </a:cubicBezTo>
                  <a:close/>
                  <a:moveTo>
                    <a:pt x="2045" y="1660"/>
                  </a:moveTo>
                  <a:cubicBezTo>
                    <a:pt x="2053" y="1681"/>
                    <a:pt x="2061" y="1701"/>
                    <a:pt x="2064" y="1719"/>
                  </a:cubicBezTo>
                  <a:cubicBezTo>
                    <a:pt x="2076" y="1788"/>
                    <a:pt x="2088" y="1808"/>
                    <a:pt x="2137" y="1824"/>
                  </a:cubicBezTo>
                  <a:cubicBezTo>
                    <a:pt x="2185" y="1841"/>
                    <a:pt x="2226" y="1707"/>
                    <a:pt x="2157" y="1679"/>
                  </a:cubicBezTo>
                  <a:cubicBezTo>
                    <a:pt x="2092" y="1652"/>
                    <a:pt x="2106" y="1533"/>
                    <a:pt x="2045" y="1532"/>
                  </a:cubicBezTo>
                  <a:lnTo>
                    <a:pt x="2045" y="1660"/>
                  </a:lnTo>
                  <a:close/>
                  <a:moveTo>
                    <a:pt x="2045" y="1928"/>
                  </a:moveTo>
                  <a:lnTo>
                    <a:pt x="2045" y="1797"/>
                  </a:lnTo>
                  <a:cubicBezTo>
                    <a:pt x="2091" y="1805"/>
                    <a:pt x="2089" y="1879"/>
                    <a:pt x="2045"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312" name="Freeform: Shape 311">
            <a:extLst>
              <a:ext uri="{FF2B5EF4-FFF2-40B4-BE49-F238E27FC236}">
                <a16:creationId xmlns:a16="http://schemas.microsoft.com/office/drawing/2014/main" id="{30B90A2A-7A72-486B-AC00-93DD475CAE4D}"/>
              </a:ext>
            </a:extLst>
          </p:cNvPr>
          <p:cNvSpPr/>
          <p:nvPr/>
        </p:nvSpPr>
        <p:spPr>
          <a:xfrm>
            <a:off x="3654499" y="2767321"/>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4" name="Freeform: Shape 313">
            <a:extLst>
              <a:ext uri="{FF2B5EF4-FFF2-40B4-BE49-F238E27FC236}">
                <a16:creationId xmlns:a16="http://schemas.microsoft.com/office/drawing/2014/main" id="{86325E91-AC69-48C0-A67E-3831AF2F8B3C}"/>
              </a:ext>
            </a:extLst>
          </p:cNvPr>
          <p:cNvSpPr/>
          <p:nvPr/>
        </p:nvSpPr>
        <p:spPr>
          <a:xfrm>
            <a:off x="4378282" y="3887629"/>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5" name="Freeform: Shape 314">
            <a:extLst>
              <a:ext uri="{FF2B5EF4-FFF2-40B4-BE49-F238E27FC236}">
                <a16:creationId xmlns:a16="http://schemas.microsoft.com/office/drawing/2014/main" id="{740985E2-045B-4159-A145-DA7F662155B3}"/>
              </a:ext>
            </a:extLst>
          </p:cNvPr>
          <p:cNvSpPr/>
          <p:nvPr/>
        </p:nvSpPr>
        <p:spPr>
          <a:xfrm>
            <a:off x="5900971" y="3639767"/>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6" name="Freeform: Shape 315">
            <a:extLst>
              <a:ext uri="{FF2B5EF4-FFF2-40B4-BE49-F238E27FC236}">
                <a16:creationId xmlns:a16="http://schemas.microsoft.com/office/drawing/2014/main" id="{CD3152E3-B4F9-485C-A569-08762391FEDA}"/>
              </a:ext>
            </a:extLst>
          </p:cNvPr>
          <p:cNvSpPr/>
          <p:nvPr/>
        </p:nvSpPr>
        <p:spPr>
          <a:xfrm>
            <a:off x="5839913" y="2562555"/>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7" name="Freeform: Shape 316">
            <a:extLst>
              <a:ext uri="{FF2B5EF4-FFF2-40B4-BE49-F238E27FC236}">
                <a16:creationId xmlns:a16="http://schemas.microsoft.com/office/drawing/2014/main" id="{D3726FC6-BEB5-478F-ACA5-9C8C0D7B2D61}"/>
              </a:ext>
            </a:extLst>
          </p:cNvPr>
          <p:cNvSpPr/>
          <p:nvPr/>
        </p:nvSpPr>
        <p:spPr>
          <a:xfrm>
            <a:off x="7796765" y="3030762"/>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sp>
        <p:nvSpPr>
          <p:cNvPr id="318" name="Freeform: Shape 317">
            <a:extLst>
              <a:ext uri="{FF2B5EF4-FFF2-40B4-BE49-F238E27FC236}">
                <a16:creationId xmlns:a16="http://schemas.microsoft.com/office/drawing/2014/main" id="{7FAFCED6-0B4A-4E0E-95DC-9234B2C0B0E3}"/>
              </a:ext>
            </a:extLst>
          </p:cNvPr>
          <p:cNvSpPr/>
          <p:nvPr/>
        </p:nvSpPr>
        <p:spPr>
          <a:xfrm>
            <a:off x="7699289" y="4311230"/>
            <a:ext cx="278939" cy="395164"/>
          </a:xfrm>
          <a:custGeom>
            <a:avLst/>
            <a:gdLst>
              <a:gd name="connsiteX0" fmla="*/ 295556 w 342900"/>
              <a:gd name="connsiteY0" fmla="*/ 50706 h 485775"/>
              <a:gd name="connsiteX1" fmla="*/ 295556 w 342900"/>
              <a:gd name="connsiteY1" fmla="*/ 50706 h 485775"/>
              <a:gd name="connsiteX2" fmla="*/ 50706 w 342900"/>
              <a:gd name="connsiteY2" fmla="*/ 50706 h 485775"/>
              <a:gd name="connsiteX3" fmla="*/ 50706 w 342900"/>
              <a:gd name="connsiteY3" fmla="*/ 50706 h 485775"/>
              <a:gd name="connsiteX4" fmla="*/ 34628 w 342900"/>
              <a:gd name="connsiteY4" fmla="*/ 295270 h 485775"/>
              <a:gd name="connsiteX5" fmla="*/ 173131 w 342900"/>
              <a:gd name="connsiteY5" fmla="*/ 495295 h 485775"/>
              <a:gd name="connsiteX6" fmla="*/ 311634 w 342900"/>
              <a:gd name="connsiteY6" fmla="*/ 295270 h 485775"/>
              <a:gd name="connsiteX7" fmla="*/ 295556 w 342900"/>
              <a:gd name="connsiteY7" fmla="*/ 50706 h 485775"/>
              <a:gd name="connsiteX8" fmla="*/ 174817 w 342900"/>
              <a:gd name="connsiteY8" fmla="*/ 228595 h 485775"/>
              <a:gd name="connsiteX9" fmla="*/ 117667 w 342900"/>
              <a:gd name="connsiteY9" fmla="*/ 171445 h 485775"/>
              <a:gd name="connsiteX10" fmla="*/ 174817 w 342900"/>
              <a:gd name="connsiteY10" fmla="*/ 114295 h 485775"/>
              <a:gd name="connsiteX11" fmla="*/ 231967 w 342900"/>
              <a:gd name="connsiteY11" fmla="*/ 171445 h 485775"/>
              <a:gd name="connsiteX12" fmla="*/ 174817 w 342900"/>
              <a:gd name="connsiteY12" fmla="*/ 22859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 h="485775">
                <a:moveTo>
                  <a:pt x="295556" y="50706"/>
                </a:moveTo>
                <a:lnTo>
                  <a:pt x="295556" y="50706"/>
                </a:lnTo>
                <a:cubicBezTo>
                  <a:pt x="227948" y="-16902"/>
                  <a:pt x="118324" y="-16902"/>
                  <a:pt x="50706" y="50706"/>
                </a:cubicBezTo>
                <a:lnTo>
                  <a:pt x="50706" y="50706"/>
                </a:lnTo>
                <a:cubicBezTo>
                  <a:pt x="-10216" y="111628"/>
                  <a:pt x="-17064" y="226338"/>
                  <a:pt x="34628" y="295270"/>
                </a:cubicBezTo>
                <a:lnTo>
                  <a:pt x="173131" y="495295"/>
                </a:lnTo>
                <a:lnTo>
                  <a:pt x="311634" y="295270"/>
                </a:lnTo>
                <a:cubicBezTo>
                  <a:pt x="363336" y="226338"/>
                  <a:pt x="356478" y="111628"/>
                  <a:pt x="295556" y="50706"/>
                </a:cubicBezTo>
                <a:close/>
                <a:moveTo>
                  <a:pt x="174817" y="228595"/>
                </a:moveTo>
                <a:cubicBezTo>
                  <a:pt x="143251" y="228595"/>
                  <a:pt x="117667" y="203011"/>
                  <a:pt x="117667" y="171445"/>
                </a:cubicBezTo>
                <a:cubicBezTo>
                  <a:pt x="117667" y="139879"/>
                  <a:pt x="143251" y="114295"/>
                  <a:pt x="174817" y="114295"/>
                </a:cubicBezTo>
                <a:cubicBezTo>
                  <a:pt x="206383" y="114295"/>
                  <a:pt x="231967" y="139879"/>
                  <a:pt x="231967" y="171445"/>
                </a:cubicBezTo>
                <a:cubicBezTo>
                  <a:pt x="231967" y="203011"/>
                  <a:pt x="206383" y="228595"/>
                  <a:pt x="174817" y="228595"/>
                </a:cubicBezTo>
                <a:close/>
              </a:path>
            </a:pathLst>
          </a:custGeom>
          <a:solidFill>
            <a:schemeClr val="accent1"/>
          </a:solidFill>
          <a:ln w="9525" cap="flat">
            <a:noFill/>
            <a:prstDash val="solid"/>
            <a:miter/>
          </a:ln>
        </p:spPr>
        <p:txBody>
          <a:bodyPr rtlCol="0" anchor="ctr"/>
          <a:lstStyle/>
          <a:p>
            <a:endParaRPr lang="en-US" sz="1350"/>
          </a:p>
        </p:txBody>
      </p:sp>
      <p:cxnSp>
        <p:nvCxnSpPr>
          <p:cNvPr id="320" name="Straight Connector 319">
            <a:extLst>
              <a:ext uri="{FF2B5EF4-FFF2-40B4-BE49-F238E27FC236}">
                <a16:creationId xmlns:a16="http://schemas.microsoft.com/office/drawing/2014/main" id="{55B1B19D-0A31-4BC6-8019-13D2BEE54054}"/>
              </a:ext>
            </a:extLst>
          </p:cNvPr>
          <p:cNvCxnSpPr>
            <a:cxnSpLocks/>
            <a:stCxn id="312" idx="5"/>
            <a:endCxn id="314" idx="5"/>
          </p:cNvCxnSpPr>
          <p:nvPr/>
        </p:nvCxnSpPr>
        <p:spPr>
          <a:xfrm>
            <a:off x="3795335" y="3170229"/>
            <a:ext cx="723783" cy="1120308"/>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0EDD9F9-4A7B-4977-AE19-AF99E244A4DA}"/>
              </a:ext>
            </a:extLst>
          </p:cNvPr>
          <p:cNvCxnSpPr>
            <a:cxnSpLocks/>
            <a:stCxn id="315" idx="5"/>
            <a:endCxn id="317" idx="5"/>
          </p:cNvCxnSpPr>
          <p:nvPr/>
        </p:nvCxnSpPr>
        <p:spPr>
          <a:xfrm flipV="1">
            <a:off x="6041807" y="3433671"/>
            <a:ext cx="1895795" cy="60900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7A0D68CF-152F-4C95-922C-FC490BE4F8BF}"/>
              </a:ext>
            </a:extLst>
          </p:cNvPr>
          <p:cNvCxnSpPr>
            <a:cxnSpLocks/>
            <a:stCxn id="314" idx="5"/>
            <a:endCxn id="316" idx="5"/>
          </p:cNvCxnSpPr>
          <p:nvPr/>
        </p:nvCxnSpPr>
        <p:spPr>
          <a:xfrm flipV="1">
            <a:off x="4519119" y="2965464"/>
            <a:ext cx="1461632" cy="132507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0857F4E-2B8D-4EAE-9067-22FA8F56E911}"/>
              </a:ext>
            </a:extLst>
          </p:cNvPr>
          <p:cNvCxnSpPr>
            <a:cxnSpLocks/>
            <a:stCxn id="314" idx="5"/>
            <a:endCxn id="315" idx="5"/>
          </p:cNvCxnSpPr>
          <p:nvPr/>
        </p:nvCxnSpPr>
        <p:spPr>
          <a:xfrm flipV="1">
            <a:off x="4519120" y="4042675"/>
            <a:ext cx="1522688" cy="24786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A4B26F96-993A-4C98-9D95-0C2D8F83FDD2}"/>
              </a:ext>
            </a:extLst>
          </p:cNvPr>
          <p:cNvCxnSpPr>
            <a:cxnSpLocks/>
            <a:stCxn id="315" idx="5"/>
            <a:endCxn id="318" idx="5"/>
          </p:cNvCxnSpPr>
          <p:nvPr/>
        </p:nvCxnSpPr>
        <p:spPr>
          <a:xfrm>
            <a:off x="6041807" y="4042674"/>
            <a:ext cx="1798319" cy="671464"/>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4" name="TextBox 343">
            <a:extLst>
              <a:ext uri="{FF2B5EF4-FFF2-40B4-BE49-F238E27FC236}">
                <a16:creationId xmlns:a16="http://schemas.microsoft.com/office/drawing/2014/main" id="{172FC27C-3CF5-4659-A11A-FB4ED0B7EE2C}"/>
              </a:ext>
            </a:extLst>
          </p:cNvPr>
          <p:cNvSpPr txBox="1"/>
          <p:nvPr/>
        </p:nvSpPr>
        <p:spPr>
          <a:xfrm>
            <a:off x="431553" y="3860238"/>
            <a:ext cx="2238113" cy="276999"/>
          </a:xfrm>
          <a:prstGeom prst="rect">
            <a:avLst/>
          </a:prstGeom>
          <a:noFill/>
        </p:spPr>
        <p:txBody>
          <a:bodyPr wrap="none" rtlCol="0" anchor="ctr">
            <a:spAutoFit/>
          </a:bodyPr>
          <a:lstStyle/>
          <a:p>
            <a:r>
              <a:rPr lang="en-US" sz="1200" b="1">
                <a:latin typeface="+mj-lt"/>
              </a:rPr>
              <a:t>DISTRIBUTION CHANNEL</a:t>
            </a:r>
          </a:p>
        </p:txBody>
      </p:sp>
      <p:sp>
        <p:nvSpPr>
          <p:cNvPr id="345" name="TextBox 344">
            <a:extLst>
              <a:ext uri="{FF2B5EF4-FFF2-40B4-BE49-F238E27FC236}">
                <a16:creationId xmlns:a16="http://schemas.microsoft.com/office/drawing/2014/main" id="{EB1FD721-5724-4FF6-839A-211643E181E6}"/>
              </a:ext>
            </a:extLst>
          </p:cNvPr>
          <p:cNvSpPr txBox="1"/>
          <p:nvPr/>
        </p:nvSpPr>
        <p:spPr>
          <a:xfrm>
            <a:off x="430663" y="4023567"/>
            <a:ext cx="1168910" cy="646331"/>
          </a:xfrm>
          <a:prstGeom prst="rect">
            <a:avLst/>
          </a:prstGeom>
          <a:noFill/>
        </p:spPr>
        <p:txBody>
          <a:bodyPr wrap="none" rtlCol="0" anchor="ctr">
            <a:spAutoFit/>
          </a:bodyPr>
          <a:lstStyle/>
          <a:p>
            <a:r>
              <a:rPr lang="en-US" sz="3600" b="1">
                <a:solidFill>
                  <a:schemeClr val="accent1"/>
                </a:solidFill>
              </a:rPr>
              <a:t>85%</a:t>
            </a:r>
          </a:p>
        </p:txBody>
      </p:sp>
      <p:sp>
        <p:nvSpPr>
          <p:cNvPr id="3" name="TextBox 2">
            <a:extLst>
              <a:ext uri="{FF2B5EF4-FFF2-40B4-BE49-F238E27FC236}">
                <a16:creationId xmlns:a16="http://schemas.microsoft.com/office/drawing/2014/main" id="{613192C9-3D9A-4B36-BE07-E99E81A21EB3}"/>
              </a:ext>
            </a:extLst>
          </p:cNvPr>
          <p:cNvSpPr txBox="1"/>
          <p:nvPr/>
        </p:nvSpPr>
        <p:spPr>
          <a:xfrm>
            <a:off x="1483814" y="4073715"/>
            <a:ext cx="2118733" cy="484428"/>
          </a:xfrm>
          <a:prstGeom prst="rect">
            <a:avLst/>
          </a:prstGeom>
          <a:noFill/>
        </p:spPr>
        <p:txBody>
          <a:bodyPr wrap="square" rtlCol="0" anchor="ctr">
            <a:spAutoFit/>
          </a:bodyPr>
          <a:lstStyle/>
          <a:p>
            <a:pPr algn="just">
              <a:lnSpc>
                <a:spcPct val="150000"/>
              </a:lnSpc>
            </a:pPr>
            <a:r>
              <a:rPr lang="en-US" sz="900"/>
              <a:t>A small river named Duden flows by their place and supplies it with</a:t>
            </a:r>
          </a:p>
        </p:txBody>
      </p:sp>
      <p:sp>
        <p:nvSpPr>
          <p:cNvPr id="4" name="TextBox 3">
            <a:extLst>
              <a:ext uri="{FF2B5EF4-FFF2-40B4-BE49-F238E27FC236}">
                <a16:creationId xmlns:a16="http://schemas.microsoft.com/office/drawing/2014/main" id="{6439BF9D-95D8-4B4B-A610-2DD21F57CF9B}"/>
              </a:ext>
            </a:extLst>
          </p:cNvPr>
          <p:cNvSpPr txBox="1"/>
          <p:nvPr/>
        </p:nvSpPr>
        <p:spPr>
          <a:xfrm>
            <a:off x="431253" y="4503145"/>
            <a:ext cx="3163901" cy="484428"/>
          </a:xfrm>
          <a:prstGeom prst="rect">
            <a:avLst/>
          </a:prstGeom>
          <a:noFill/>
        </p:spPr>
        <p:txBody>
          <a:bodyPr wrap="square" rtlCol="0" anchor="ctr">
            <a:spAutoFit/>
          </a:bodyPr>
          <a:lstStyle/>
          <a:p>
            <a:pPr algn="just">
              <a:lnSpc>
                <a:spcPct val="150000"/>
              </a:lnSpc>
            </a:pPr>
            <a:r>
              <a:rPr lang="en-US" sz="900"/>
              <a:t>the necessary regelialia. It is a paradisematic country, in which roasted parts of sentences fly</a:t>
            </a:r>
          </a:p>
        </p:txBody>
      </p:sp>
    </p:spTree>
    <p:extLst>
      <p:ext uri="{BB962C8B-B14F-4D97-AF65-F5344CB8AC3E}">
        <p14:creationId xmlns:p14="http://schemas.microsoft.com/office/powerpoint/2010/main" val="2858611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2"/>
                                        </p:tgtEl>
                                        <p:attrNameLst>
                                          <p:attrName>style.visibility</p:attrName>
                                        </p:attrNameLst>
                                      </p:cBhvr>
                                      <p:to>
                                        <p:strVal val="visible"/>
                                      </p:to>
                                    </p:set>
                                    <p:animEffect transition="in" filter="fade">
                                      <p:cBhvr>
                                        <p:cTn id="15" dur="1000"/>
                                        <p:tgtEl>
                                          <p:spTgt spid="312"/>
                                        </p:tgtEl>
                                      </p:cBhvr>
                                    </p:animEffect>
                                    <p:anim calcmode="lin" valueType="num">
                                      <p:cBhvr>
                                        <p:cTn id="16" dur="1000" fill="hold"/>
                                        <p:tgtEl>
                                          <p:spTgt spid="312"/>
                                        </p:tgtEl>
                                        <p:attrNameLst>
                                          <p:attrName>ppt_x</p:attrName>
                                        </p:attrNameLst>
                                      </p:cBhvr>
                                      <p:tavLst>
                                        <p:tav tm="0">
                                          <p:val>
                                            <p:strVal val="#ppt_x"/>
                                          </p:val>
                                        </p:tav>
                                        <p:tav tm="100000">
                                          <p:val>
                                            <p:strVal val="#ppt_x"/>
                                          </p:val>
                                        </p:tav>
                                      </p:tavLst>
                                    </p:anim>
                                    <p:anim calcmode="lin" valueType="num">
                                      <p:cBhvr>
                                        <p:cTn id="17" dur="1000" fill="hold"/>
                                        <p:tgtEl>
                                          <p:spTgt spid="312"/>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314"/>
                                        </p:tgtEl>
                                        <p:attrNameLst>
                                          <p:attrName>style.visibility</p:attrName>
                                        </p:attrNameLst>
                                      </p:cBhvr>
                                      <p:to>
                                        <p:strVal val="visible"/>
                                      </p:to>
                                    </p:set>
                                    <p:animEffect transition="in" filter="fade">
                                      <p:cBhvr>
                                        <p:cTn id="21" dur="1000"/>
                                        <p:tgtEl>
                                          <p:spTgt spid="314"/>
                                        </p:tgtEl>
                                      </p:cBhvr>
                                    </p:animEffect>
                                    <p:anim calcmode="lin" valueType="num">
                                      <p:cBhvr>
                                        <p:cTn id="22" dur="1000" fill="hold"/>
                                        <p:tgtEl>
                                          <p:spTgt spid="314"/>
                                        </p:tgtEl>
                                        <p:attrNameLst>
                                          <p:attrName>ppt_x</p:attrName>
                                        </p:attrNameLst>
                                      </p:cBhvr>
                                      <p:tavLst>
                                        <p:tav tm="0">
                                          <p:val>
                                            <p:strVal val="#ppt_x"/>
                                          </p:val>
                                        </p:tav>
                                        <p:tav tm="100000">
                                          <p:val>
                                            <p:strVal val="#ppt_x"/>
                                          </p:val>
                                        </p:tav>
                                      </p:tavLst>
                                    </p:anim>
                                    <p:anim calcmode="lin" valueType="num">
                                      <p:cBhvr>
                                        <p:cTn id="23" dur="1000" fill="hold"/>
                                        <p:tgtEl>
                                          <p:spTgt spid="31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fade">
                                      <p:cBhvr>
                                        <p:cTn id="27" dur="1000"/>
                                        <p:tgtEl>
                                          <p:spTgt spid="316"/>
                                        </p:tgtEl>
                                      </p:cBhvr>
                                    </p:animEffect>
                                    <p:anim calcmode="lin" valueType="num">
                                      <p:cBhvr>
                                        <p:cTn id="28" dur="1000" fill="hold"/>
                                        <p:tgtEl>
                                          <p:spTgt spid="316"/>
                                        </p:tgtEl>
                                        <p:attrNameLst>
                                          <p:attrName>ppt_x</p:attrName>
                                        </p:attrNameLst>
                                      </p:cBhvr>
                                      <p:tavLst>
                                        <p:tav tm="0">
                                          <p:val>
                                            <p:strVal val="#ppt_x"/>
                                          </p:val>
                                        </p:tav>
                                        <p:tav tm="100000">
                                          <p:val>
                                            <p:strVal val="#ppt_x"/>
                                          </p:val>
                                        </p:tav>
                                      </p:tavLst>
                                    </p:anim>
                                    <p:anim calcmode="lin" valueType="num">
                                      <p:cBhvr>
                                        <p:cTn id="29" dur="1000" fill="hold"/>
                                        <p:tgtEl>
                                          <p:spTgt spid="31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315"/>
                                        </p:tgtEl>
                                        <p:attrNameLst>
                                          <p:attrName>style.visibility</p:attrName>
                                        </p:attrNameLst>
                                      </p:cBhvr>
                                      <p:to>
                                        <p:strVal val="visible"/>
                                      </p:to>
                                    </p:set>
                                    <p:animEffect transition="in" filter="fade">
                                      <p:cBhvr>
                                        <p:cTn id="33" dur="1000"/>
                                        <p:tgtEl>
                                          <p:spTgt spid="315"/>
                                        </p:tgtEl>
                                      </p:cBhvr>
                                    </p:animEffect>
                                    <p:anim calcmode="lin" valueType="num">
                                      <p:cBhvr>
                                        <p:cTn id="34" dur="1000" fill="hold"/>
                                        <p:tgtEl>
                                          <p:spTgt spid="315"/>
                                        </p:tgtEl>
                                        <p:attrNameLst>
                                          <p:attrName>ppt_x</p:attrName>
                                        </p:attrNameLst>
                                      </p:cBhvr>
                                      <p:tavLst>
                                        <p:tav tm="0">
                                          <p:val>
                                            <p:strVal val="#ppt_x"/>
                                          </p:val>
                                        </p:tav>
                                        <p:tav tm="100000">
                                          <p:val>
                                            <p:strVal val="#ppt_x"/>
                                          </p:val>
                                        </p:tav>
                                      </p:tavLst>
                                    </p:anim>
                                    <p:anim calcmode="lin" valueType="num">
                                      <p:cBhvr>
                                        <p:cTn id="35" dur="1000" fill="hold"/>
                                        <p:tgtEl>
                                          <p:spTgt spid="315"/>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7" presetClass="entr" presetSubtype="0" fill="hold" grpId="0" nodeType="afterEffect">
                                  <p:stCondLst>
                                    <p:cond delay="0"/>
                                  </p:stCondLst>
                                  <p:childTnLst>
                                    <p:set>
                                      <p:cBhvr>
                                        <p:cTn id="38" dur="1" fill="hold">
                                          <p:stCondLst>
                                            <p:cond delay="0"/>
                                          </p:stCondLst>
                                        </p:cTn>
                                        <p:tgtEl>
                                          <p:spTgt spid="317"/>
                                        </p:tgtEl>
                                        <p:attrNameLst>
                                          <p:attrName>style.visibility</p:attrName>
                                        </p:attrNameLst>
                                      </p:cBhvr>
                                      <p:to>
                                        <p:strVal val="visible"/>
                                      </p:to>
                                    </p:set>
                                    <p:animEffect transition="in" filter="fade">
                                      <p:cBhvr>
                                        <p:cTn id="39" dur="1000"/>
                                        <p:tgtEl>
                                          <p:spTgt spid="317"/>
                                        </p:tgtEl>
                                      </p:cBhvr>
                                    </p:animEffect>
                                    <p:anim calcmode="lin" valueType="num">
                                      <p:cBhvr>
                                        <p:cTn id="40" dur="1000" fill="hold"/>
                                        <p:tgtEl>
                                          <p:spTgt spid="317"/>
                                        </p:tgtEl>
                                        <p:attrNameLst>
                                          <p:attrName>ppt_x</p:attrName>
                                        </p:attrNameLst>
                                      </p:cBhvr>
                                      <p:tavLst>
                                        <p:tav tm="0">
                                          <p:val>
                                            <p:strVal val="#ppt_x"/>
                                          </p:val>
                                        </p:tav>
                                        <p:tav tm="100000">
                                          <p:val>
                                            <p:strVal val="#ppt_x"/>
                                          </p:val>
                                        </p:tav>
                                      </p:tavLst>
                                    </p:anim>
                                    <p:anim calcmode="lin" valueType="num">
                                      <p:cBhvr>
                                        <p:cTn id="41" dur="1000" fill="hold"/>
                                        <p:tgtEl>
                                          <p:spTgt spid="317"/>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7" presetClass="entr" presetSubtype="0" fill="hold" grpId="0"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fade">
                                      <p:cBhvr>
                                        <p:cTn id="45" dur="1000"/>
                                        <p:tgtEl>
                                          <p:spTgt spid="318"/>
                                        </p:tgtEl>
                                      </p:cBhvr>
                                    </p:animEffect>
                                    <p:anim calcmode="lin" valueType="num">
                                      <p:cBhvr>
                                        <p:cTn id="46" dur="1000" fill="hold"/>
                                        <p:tgtEl>
                                          <p:spTgt spid="318"/>
                                        </p:tgtEl>
                                        <p:attrNameLst>
                                          <p:attrName>ppt_x</p:attrName>
                                        </p:attrNameLst>
                                      </p:cBhvr>
                                      <p:tavLst>
                                        <p:tav tm="0">
                                          <p:val>
                                            <p:strVal val="#ppt_x"/>
                                          </p:val>
                                        </p:tav>
                                        <p:tav tm="100000">
                                          <p:val>
                                            <p:strVal val="#ppt_x"/>
                                          </p:val>
                                        </p:tav>
                                      </p:tavLst>
                                    </p:anim>
                                    <p:anim calcmode="lin" valueType="num">
                                      <p:cBhvr>
                                        <p:cTn id="47" dur="1000" fill="hold"/>
                                        <p:tgtEl>
                                          <p:spTgt spid="318"/>
                                        </p:tgtEl>
                                        <p:attrNameLst>
                                          <p:attrName>ppt_y</p:attrName>
                                        </p:attrNameLst>
                                      </p:cBhvr>
                                      <p:tavLst>
                                        <p:tav tm="0">
                                          <p:val>
                                            <p:strVal val="#ppt_y-.1"/>
                                          </p:val>
                                        </p:tav>
                                        <p:tav tm="100000">
                                          <p:val>
                                            <p:strVal val="#ppt_y"/>
                                          </p:val>
                                        </p:tav>
                                      </p:tavLst>
                                    </p:anim>
                                  </p:childTnLst>
                                </p:cTn>
                              </p:par>
                            </p:childTnLst>
                          </p:cTn>
                        </p:par>
                        <p:par>
                          <p:cTn id="48" fill="hold">
                            <p:stCondLst>
                              <p:cond delay="7000"/>
                            </p:stCondLst>
                            <p:childTnLst>
                              <p:par>
                                <p:cTn id="49" presetID="22" presetClass="entr" presetSubtype="1" fill="hold" nodeType="afterEffect">
                                  <p:stCondLst>
                                    <p:cond delay="0"/>
                                  </p:stCondLst>
                                  <p:childTnLst>
                                    <p:set>
                                      <p:cBhvr>
                                        <p:cTn id="50" dur="1" fill="hold">
                                          <p:stCondLst>
                                            <p:cond delay="0"/>
                                          </p:stCondLst>
                                        </p:cTn>
                                        <p:tgtEl>
                                          <p:spTgt spid="320"/>
                                        </p:tgtEl>
                                        <p:attrNameLst>
                                          <p:attrName>style.visibility</p:attrName>
                                        </p:attrNameLst>
                                      </p:cBhvr>
                                      <p:to>
                                        <p:strVal val="visible"/>
                                      </p:to>
                                    </p:set>
                                    <p:animEffect transition="in" filter="wipe(up)">
                                      <p:cBhvr>
                                        <p:cTn id="51" dur="500"/>
                                        <p:tgtEl>
                                          <p:spTgt spid="320"/>
                                        </p:tgtEl>
                                      </p:cBhvr>
                                    </p:animEffect>
                                  </p:childTnLst>
                                </p:cTn>
                              </p:par>
                            </p:childTnLst>
                          </p:cTn>
                        </p:par>
                        <p:par>
                          <p:cTn id="52" fill="hold">
                            <p:stCondLst>
                              <p:cond delay="7500"/>
                            </p:stCondLst>
                            <p:childTnLst>
                              <p:par>
                                <p:cTn id="53" presetID="22" presetClass="entr" presetSubtype="8" fill="hold" nodeType="afterEffect">
                                  <p:stCondLst>
                                    <p:cond delay="0"/>
                                  </p:stCondLst>
                                  <p:childTnLst>
                                    <p:set>
                                      <p:cBhvr>
                                        <p:cTn id="54" dur="1" fill="hold">
                                          <p:stCondLst>
                                            <p:cond delay="0"/>
                                          </p:stCondLst>
                                        </p:cTn>
                                        <p:tgtEl>
                                          <p:spTgt spid="324"/>
                                        </p:tgtEl>
                                        <p:attrNameLst>
                                          <p:attrName>style.visibility</p:attrName>
                                        </p:attrNameLst>
                                      </p:cBhvr>
                                      <p:to>
                                        <p:strVal val="visible"/>
                                      </p:to>
                                    </p:set>
                                    <p:animEffect transition="in" filter="wipe(left)">
                                      <p:cBhvr>
                                        <p:cTn id="55" dur="500"/>
                                        <p:tgtEl>
                                          <p:spTgt spid="324"/>
                                        </p:tgtEl>
                                      </p:cBhvr>
                                    </p:animEffect>
                                  </p:childTnLst>
                                </p:cTn>
                              </p:par>
                            </p:childTnLst>
                          </p:cTn>
                        </p:par>
                        <p:par>
                          <p:cTn id="56" fill="hold">
                            <p:stCondLst>
                              <p:cond delay="8000"/>
                            </p:stCondLst>
                            <p:childTnLst>
                              <p:par>
                                <p:cTn id="57" presetID="22" presetClass="entr" presetSubtype="8" fill="hold" nodeType="afterEffect">
                                  <p:stCondLst>
                                    <p:cond delay="0"/>
                                  </p:stCondLst>
                                  <p:childTnLst>
                                    <p:set>
                                      <p:cBhvr>
                                        <p:cTn id="58" dur="1" fill="hold">
                                          <p:stCondLst>
                                            <p:cond delay="0"/>
                                          </p:stCondLst>
                                        </p:cTn>
                                        <p:tgtEl>
                                          <p:spTgt spid="329"/>
                                        </p:tgtEl>
                                        <p:attrNameLst>
                                          <p:attrName>style.visibility</p:attrName>
                                        </p:attrNameLst>
                                      </p:cBhvr>
                                      <p:to>
                                        <p:strVal val="visible"/>
                                      </p:to>
                                    </p:set>
                                    <p:animEffect transition="in" filter="wipe(left)">
                                      <p:cBhvr>
                                        <p:cTn id="59" dur="500"/>
                                        <p:tgtEl>
                                          <p:spTgt spid="329"/>
                                        </p:tgtEl>
                                      </p:cBhvr>
                                    </p:animEffect>
                                  </p:childTnLst>
                                </p:cTn>
                              </p:par>
                            </p:childTnLst>
                          </p:cTn>
                        </p:par>
                        <p:par>
                          <p:cTn id="60" fill="hold">
                            <p:stCondLst>
                              <p:cond delay="8500"/>
                            </p:stCondLst>
                            <p:childTnLst>
                              <p:par>
                                <p:cTn id="61" presetID="22" presetClass="entr" presetSubtype="8" fill="hold" nodeType="afterEffect">
                                  <p:stCondLst>
                                    <p:cond delay="0"/>
                                  </p:stCondLst>
                                  <p:childTnLst>
                                    <p:set>
                                      <p:cBhvr>
                                        <p:cTn id="62" dur="1" fill="hold">
                                          <p:stCondLst>
                                            <p:cond delay="0"/>
                                          </p:stCondLst>
                                        </p:cTn>
                                        <p:tgtEl>
                                          <p:spTgt spid="321"/>
                                        </p:tgtEl>
                                        <p:attrNameLst>
                                          <p:attrName>style.visibility</p:attrName>
                                        </p:attrNameLst>
                                      </p:cBhvr>
                                      <p:to>
                                        <p:strVal val="visible"/>
                                      </p:to>
                                    </p:set>
                                    <p:animEffect transition="in" filter="wipe(left)">
                                      <p:cBhvr>
                                        <p:cTn id="63" dur="500"/>
                                        <p:tgtEl>
                                          <p:spTgt spid="321"/>
                                        </p:tgtEl>
                                      </p:cBhvr>
                                    </p:animEffect>
                                  </p:childTnLst>
                                </p:cTn>
                              </p:par>
                            </p:childTnLst>
                          </p:cTn>
                        </p:par>
                        <p:par>
                          <p:cTn id="64" fill="hold">
                            <p:stCondLst>
                              <p:cond delay="9000"/>
                            </p:stCondLst>
                            <p:childTnLst>
                              <p:par>
                                <p:cTn id="65" presetID="22" presetClass="entr" presetSubtype="8" fill="hold" nodeType="afterEffect">
                                  <p:stCondLst>
                                    <p:cond delay="0"/>
                                  </p:stCondLst>
                                  <p:childTnLst>
                                    <p:set>
                                      <p:cBhvr>
                                        <p:cTn id="66" dur="1" fill="hold">
                                          <p:stCondLst>
                                            <p:cond delay="0"/>
                                          </p:stCondLst>
                                        </p:cTn>
                                        <p:tgtEl>
                                          <p:spTgt spid="341"/>
                                        </p:tgtEl>
                                        <p:attrNameLst>
                                          <p:attrName>style.visibility</p:attrName>
                                        </p:attrNameLst>
                                      </p:cBhvr>
                                      <p:to>
                                        <p:strVal val="visible"/>
                                      </p:to>
                                    </p:set>
                                    <p:animEffect transition="in" filter="wipe(left)">
                                      <p:cBhvr>
                                        <p:cTn id="67" dur="500"/>
                                        <p:tgtEl>
                                          <p:spTgt spid="341"/>
                                        </p:tgtEl>
                                      </p:cBhvr>
                                    </p:animEffect>
                                  </p:childTnLst>
                                </p:cTn>
                              </p:par>
                            </p:childTnLst>
                          </p:cTn>
                        </p:par>
                        <p:par>
                          <p:cTn id="68" fill="hold">
                            <p:stCondLst>
                              <p:cond delay="9500"/>
                            </p:stCondLst>
                            <p:childTnLst>
                              <p:par>
                                <p:cTn id="69" presetID="22" presetClass="entr" presetSubtype="8" fill="hold" grpId="0" nodeType="afterEffect">
                                  <p:stCondLst>
                                    <p:cond delay="0"/>
                                  </p:stCondLst>
                                  <p:childTnLst>
                                    <p:set>
                                      <p:cBhvr>
                                        <p:cTn id="70" dur="1" fill="hold">
                                          <p:stCondLst>
                                            <p:cond delay="0"/>
                                          </p:stCondLst>
                                        </p:cTn>
                                        <p:tgtEl>
                                          <p:spTgt spid="344"/>
                                        </p:tgtEl>
                                        <p:attrNameLst>
                                          <p:attrName>style.visibility</p:attrName>
                                        </p:attrNameLst>
                                      </p:cBhvr>
                                      <p:to>
                                        <p:strVal val="visible"/>
                                      </p:to>
                                    </p:set>
                                    <p:animEffect transition="in" filter="wipe(left)">
                                      <p:cBhvr>
                                        <p:cTn id="71" dur="500"/>
                                        <p:tgtEl>
                                          <p:spTgt spid="344"/>
                                        </p:tgtEl>
                                      </p:cBhvr>
                                    </p:animEffect>
                                  </p:childTnLst>
                                </p:cTn>
                              </p:par>
                            </p:childTnLst>
                          </p:cTn>
                        </p:par>
                        <p:par>
                          <p:cTn id="72" fill="hold">
                            <p:stCondLst>
                              <p:cond delay="10000"/>
                            </p:stCondLst>
                            <p:childTnLst>
                              <p:par>
                                <p:cTn id="73" presetID="10" presetClass="entr" presetSubtype="0" fill="hold" grpId="0" nodeType="afterEffect">
                                  <p:stCondLst>
                                    <p:cond delay="0"/>
                                  </p:stCondLst>
                                  <p:childTnLst>
                                    <p:set>
                                      <p:cBhvr>
                                        <p:cTn id="74" dur="1" fill="hold">
                                          <p:stCondLst>
                                            <p:cond delay="0"/>
                                          </p:stCondLst>
                                        </p:cTn>
                                        <p:tgtEl>
                                          <p:spTgt spid="345"/>
                                        </p:tgtEl>
                                        <p:attrNameLst>
                                          <p:attrName>style.visibility</p:attrName>
                                        </p:attrNameLst>
                                      </p:cBhvr>
                                      <p:to>
                                        <p:strVal val="visible"/>
                                      </p:to>
                                    </p:set>
                                    <p:animEffect transition="in" filter="fade">
                                      <p:cBhvr>
                                        <p:cTn id="75" dur="500"/>
                                        <p:tgtEl>
                                          <p:spTgt spid="345"/>
                                        </p:tgtEl>
                                      </p:cBhvr>
                                    </p:animEffect>
                                  </p:childTnLst>
                                </p:cTn>
                              </p:par>
                            </p:childTnLst>
                          </p:cTn>
                        </p:par>
                        <p:par>
                          <p:cTn id="76" fill="hold">
                            <p:stCondLst>
                              <p:cond delay="10500"/>
                            </p:stCondLst>
                            <p:childTnLst>
                              <p:par>
                                <p:cTn id="77" presetID="22" presetClass="entr" presetSubtype="1" fill="hold" grpId="0" nodeType="after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p:stCondLst>
                              <p:cond delay="11000"/>
                            </p:stCondLst>
                            <p:childTnLst>
                              <p:par>
                                <p:cTn id="81" presetID="22" presetClass="entr" presetSubtype="1"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2" grpId="0" animBg="1"/>
      <p:bldP spid="314" grpId="0" animBg="1"/>
      <p:bldP spid="315" grpId="0" animBg="1"/>
      <p:bldP spid="316" grpId="0" animBg="1"/>
      <p:bldP spid="317" grpId="0" animBg="1"/>
      <p:bldP spid="318" grpId="0" animBg="1"/>
      <p:bldP spid="344" grpId="0"/>
      <p:bldP spid="345"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C55A-385A-4C15-A7CC-53573236355B}"/>
              </a:ext>
            </a:extLst>
          </p:cNvPr>
          <p:cNvSpPr>
            <a:spLocks noGrp="1"/>
          </p:cNvSpPr>
          <p:nvPr>
            <p:ph type="title"/>
          </p:nvPr>
        </p:nvSpPr>
        <p:spPr/>
        <p:txBody>
          <a:bodyPr anchor="ctr"/>
          <a:lstStyle/>
          <a:p>
            <a:r>
              <a:rPr lang="en-US"/>
              <a:t>AMERICA MAP</a:t>
            </a:r>
          </a:p>
        </p:txBody>
      </p:sp>
      <p:grpSp>
        <p:nvGrpSpPr>
          <p:cNvPr id="3" name="Group 1364">
            <a:extLst>
              <a:ext uri="{FF2B5EF4-FFF2-40B4-BE49-F238E27FC236}">
                <a16:creationId xmlns:a16="http://schemas.microsoft.com/office/drawing/2014/main" id="{D6481AC7-29E3-46ED-86BC-78579CB573D4}"/>
              </a:ext>
            </a:extLst>
          </p:cNvPr>
          <p:cNvGrpSpPr/>
          <p:nvPr/>
        </p:nvGrpSpPr>
        <p:grpSpPr>
          <a:xfrm>
            <a:off x="445302" y="2287103"/>
            <a:ext cx="4649084" cy="2900256"/>
            <a:chOff x="0" y="0"/>
            <a:chExt cx="10769391" cy="6718312"/>
          </a:xfrm>
          <a:solidFill>
            <a:schemeClr val="bg2">
              <a:lumMod val="75000"/>
            </a:schemeClr>
          </a:solidFill>
        </p:grpSpPr>
        <p:sp>
          <p:nvSpPr>
            <p:cNvPr id="4" name="Shape 1260">
              <a:extLst>
                <a:ext uri="{FF2B5EF4-FFF2-40B4-BE49-F238E27FC236}">
                  <a16:creationId xmlns:a16="http://schemas.microsoft.com/office/drawing/2014/main" id="{D7B41950-CA25-4FD1-841D-FB1186603EC6}"/>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5" y="2385"/>
                  </a:cubicBezTo>
                  <a:cubicBezTo>
                    <a:pt x="17555" y="2883"/>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 name="Shape 1261">
              <a:extLst>
                <a:ext uri="{FF2B5EF4-FFF2-40B4-BE49-F238E27FC236}">
                  <a16:creationId xmlns:a16="http://schemas.microsoft.com/office/drawing/2014/main" id="{7C2A1972-4499-4308-9308-F624F7528123}"/>
                </a:ext>
              </a:extLst>
            </p:cNvPr>
            <p:cNvSpPr/>
            <p:nvPr/>
          </p:nvSpPr>
          <p:spPr>
            <a:xfrm rot="239813">
              <a:off x="5466227" y="2124319"/>
              <a:ext cx="1257642" cy="849009"/>
            </a:xfrm>
            <a:custGeom>
              <a:avLst/>
              <a:gdLst/>
              <a:ahLst/>
              <a:cxnLst>
                <a:cxn ang="0">
                  <a:pos x="wd2" y="hd2"/>
                </a:cxn>
                <a:cxn ang="5400000">
                  <a:pos x="wd2" y="hd2"/>
                </a:cxn>
                <a:cxn ang="10800000">
                  <a:pos x="wd2" y="hd2"/>
                </a:cxn>
                <a:cxn ang="16200000">
                  <a:pos x="wd2" y="hd2"/>
                </a:cxn>
              </a:cxnLst>
              <a:rect l="0" t="0" r="r" b="b"/>
              <a:pathLst>
                <a:path w="21600" h="21566" extrusionOk="0">
                  <a:moveTo>
                    <a:pt x="17064" y="0"/>
                  </a:moveTo>
                  <a:cubicBezTo>
                    <a:pt x="17026" y="343"/>
                    <a:pt x="17420" y="364"/>
                    <a:pt x="17382" y="708"/>
                  </a:cubicBezTo>
                  <a:cubicBezTo>
                    <a:pt x="17490" y="1055"/>
                    <a:pt x="17600" y="1401"/>
                    <a:pt x="17708" y="1750"/>
                  </a:cubicBezTo>
                  <a:cubicBezTo>
                    <a:pt x="17690" y="1959"/>
                    <a:pt x="17673" y="2174"/>
                    <a:pt x="17656" y="2385"/>
                  </a:cubicBezTo>
                  <a:cubicBezTo>
                    <a:pt x="17555" y="2882"/>
                    <a:pt x="17453" y="3382"/>
                    <a:pt x="17352" y="3877"/>
                  </a:cubicBezTo>
                  <a:lnTo>
                    <a:pt x="17629" y="4369"/>
                  </a:lnTo>
                  <a:cubicBezTo>
                    <a:pt x="17672" y="4578"/>
                    <a:pt x="17713" y="4788"/>
                    <a:pt x="17757" y="5001"/>
                  </a:cubicBezTo>
                  <a:lnTo>
                    <a:pt x="18686" y="5907"/>
                  </a:lnTo>
                  <a:lnTo>
                    <a:pt x="19742" y="6385"/>
                  </a:lnTo>
                  <a:cubicBezTo>
                    <a:pt x="19849" y="6789"/>
                    <a:pt x="19958" y="7196"/>
                    <a:pt x="20064" y="7601"/>
                  </a:cubicBezTo>
                  <a:cubicBezTo>
                    <a:pt x="20212" y="7824"/>
                    <a:pt x="20358" y="8051"/>
                    <a:pt x="20505" y="8274"/>
                  </a:cubicBezTo>
                  <a:lnTo>
                    <a:pt x="20857" y="8754"/>
                  </a:lnTo>
                  <a:cubicBezTo>
                    <a:pt x="20979" y="9271"/>
                    <a:pt x="21477" y="9791"/>
                    <a:pt x="21600" y="10312"/>
                  </a:cubicBezTo>
                  <a:lnTo>
                    <a:pt x="21173" y="11591"/>
                  </a:lnTo>
                  <a:lnTo>
                    <a:pt x="20751" y="12893"/>
                  </a:lnTo>
                  <a:cubicBezTo>
                    <a:pt x="20751" y="12893"/>
                    <a:pt x="20432" y="13377"/>
                    <a:pt x="20159" y="13751"/>
                  </a:cubicBezTo>
                  <a:cubicBezTo>
                    <a:pt x="19880" y="14128"/>
                    <a:pt x="19437" y="13613"/>
                    <a:pt x="19196" y="13620"/>
                  </a:cubicBezTo>
                  <a:cubicBezTo>
                    <a:pt x="18956" y="13626"/>
                    <a:pt x="18716" y="13428"/>
                    <a:pt x="18715" y="13786"/>
                  </a:cubicBezTo>
                  <a:cubicBezTo>
                    <a:pt x="18715" y="14144"/>
                    <a:pt x="19289" y="15042"/>
                    <a:pt x="19194" y="15767"/>
                  </a:cubicBezTo>
                  <a:cubicBezTo>
                    <a:pt x="19098" y="16492"/>
                    <a:pt x="18394" y="17585"/>
                    <a:pt x="18145" y="18141"/>
                  </a:cubicBezTo>
                  <a:cubicBezTo>
                    <a:pt x="17896" y="18697"/>
                    <a:pt x="18413" y="20152"/>
                    <a:pt x="18180" y="20377"/>
                  </a:cubicBezTo>
                  <a:cubicBezTo>
                    <a:pt x="17947" y="20601"/>
                    <a:pt x="18529" y="20002"/>
                    <a:pt x="16741" y="19492"/>
                  </a:cubicBezTo>
                  <a:cubicBezTo>
                    <a:pt x="14262" y="19885"/>
                    <a:pt x="10660" y="20515"/>
                    <a:pt x="7619" y="21029"/>
                  </a:cubicBezTo>
                  <a:cubicBezTo>
                    <a:pt x="5448" y="21376"/>
                    <a:pt x="4406" y="21600"/>
                    <a:pt x="3707" y="21562"/>
                  </a:cubicBezTo>
                  <a:cubicBezTo>
                    <a:pt x="3614" y="21310"/>
                    <a:pt x="3518" y="21058"/>
                    <a:pt x="3425" y="20809"/>
                  </a:cubicBezTo>
                  <a:cubicBezTo>
                    <a:pt x="3434" y="20588"/>
                    <a:pt x="3385" y="20049"/>
                    <a:pt x="3393" y="19828"/>
                  </a:cubicBezTo>
                  <a:cubicBezTo>
                    <a:pt x="3314" y="19519"/>
                    <a:pt x="3453" y="19372"/>
                    <a:pt x="3373" y="19060"/>
                  </a:cubicBezTo>
                  <a:cubicBezTo>
                    <a:pt x="3238" y="18686"/>
                    <a:pt x="3593" y="18479"/>
                    <a:pt x="3457" y="18102"/>
                  </a:cubicBezTo>
                  <a:cubicBezTo>
                    <a:pt x="3383" y="17831"/>
                    <a:pt x="3307" y="17554"/>
                    <a:pt x="3233" y="17282"/>
                  </a:cubicBezTo>
                  <a:cubicBezTo>
                    <a:pt x="3233" y="17282"/>
                    <a:pt x="3237" y="16747"/>
                    <a:pt x="2907" y="16484"/>
                  </a:cubicBezTo>
                  <a:cubicBezTo>
                    <a:pt x="2579" y="16222"/>
                    <a:pt x="2864" y="15723"/>
                    <a:pt x="2864" y="15723"/>
                  </a:cubicBezTo>
                  <a:lnTo>
                    <a:pt x="2846" y="15513"/>
                  </a:lnTo>
                  <a:cubicBezTo>
                    <a:pt x="2778" y="15164"/>
                    <a:pt x="2418" y="14529"/>
                    <a:pt x="2239" y="13946"/>
                  </a:cubicBezTo>
                  <a:cubicBezTo>
                    <a:pt x="1870" y="13258"/>
                    <a:pt x="1976" y="12528"/>
                    <a:pt x="1774" y="12023"/>
                  </a:cubicBezTo>
                  <a:cubicBezTo>
                    <a:pt x="1577" y="11520"/>
                    <a:pt x="1350" y="10849"/>
                    <a:pt x="1350" y="10849"/>
                  </a:cubicBezTo>
                  <a:cubicBezTo>
                    <a:pt x="1309" y="10539"/>
                    <a:pt x="1265" y="10226"/>
                    <a:pt x="1223" y="9914"/>
                  </a:cubicBezTo>
                  <a:lnTo>
                    <a:pt x="0" y="8456"/>
                  </a:lnTo>
                  <a:lnTo>
                    <a:pt x="887" y="7091"/>
                  </a:lnTo>
                  <a:lnTo>
                    <a:pt x="841" y="6560"/>
                  </a:lnTo>
                  <a:lnTo>
                    <a:pt x="703" y="4956"/>
                  </a:lnTo>
                  <a:cubicBezTo>
                    <a:pt x="714" y="4644"/>
                    <a:pt x="1048" y="3591"/>
                    <a:pt x="1059" y="3278"/>
                  </a:cubicBezTo>
                  <a:cubicBezTo>
                    <a:pt x="1108" y="2944"/>
                    <a:pt x="9435" y="2095"/>
                    <a:pt x="9484" y="1759"/>
                  </a:cubicBezTo>
                  <a:cubicBezTo>
                    <a:pt x="9484" y="1759"/>
                    <a:pt x="17064" y="0"/>
                    <a:pt x="170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 name="Shape 1262">
              <a:extLst>
                <a:ext uri="{FF2B5EF4-FFF2-40B4-BE49-F238E27FC236}">
                  <a16:creationId xmlns:a16="http://schemas.microsoft.com/office/drawing/2014/main" id="{3C032463-784B-4A1D-BE32-3DCE8CDB1864}"/>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2"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 name="Shape 1263">
              <a:extLst>
                <a:ext uri="{FF2B5EF4-FFF2-40B4-BE49-F238E27FC236}">
                  <a16:creationId xmlns:a16="http://schemas.microsoft.com/office/drawing/2014/main" id="{7EAD4187-7836-44C0-AE92-661F4AD4BEB2}"/>
                </a:ext>
              </a:extLst>
            </p:cNvPr>
            <p:cNvSpPr/>
            <p:nvPr/>
          </p:nvSpPr>
          <p:spPr>
            <a:xfrm rot="239813">
              <a:off x="1689305" y="350247"/>
              <a:ext cx="1204858" cy="1917472"/>
            </a:xfrm>
            <a:custGeom>
              <a:avLst/>
              <a:gdLst/>
              <a:ahLst/>
              <a:cxnLst>
                <a:cxn ang="0">
                  <a:pos x="wd2" y="hd2"/>
                </a:cxn>
                <a:cxn ang="5400000">
                  <a:pos x="wd2" y="hd2"/>
                </a:cxn>
                <a:cxn ang="10800000">
                  <a:pos x="wd2" y="hd2"/>
                </a:cxn>
                <a:cxn ang="16200000">
                  <a:pos x="wd2" y="hd2"/>
                </a:cxn>
              </a:cxnLst>
              <a:rect l="0" t="0" r="r" b="b"/>
              <a:pathLst>
                <a:path w="21600" h="21600" extrusionOk="0">
                  <a:moveTo>
                    <a:pt x="5621" y="0"/>
                  </a:moveTo>
                  <a:lnTo>
                    <a:pt x="3327" y="8137"/>
                  </a:lnTo>
                  <a:lnTo>
                    <a:pt x="3786" y="8425"/>
                  </a:lnTo>
                  <a:lnTo>
                    <a:pt x="4130" y="8785"/>
                  </a:lnTo>
                  <a:lnTo>
                    <a:pt x="4130" y="9937"/>
                  </a:lnTo>
                  <a:lnTo>
                    <a:pt x="2983" y="10369"/>
                  </a:lnTo>
                  <a:lnTo>
                    <a:pt x="2524" y="11737"/>
                  </a:lnTo>
                  <a:lnTo>
                    <a:pt x="1377" y="12098"/>
                  </a:lnTo>
                  <a:lnTo>
                    <a:pt x="1262" y="13034"/>
                  </a:lnTo>
                  <a:lnTo>
                    <a:pt x="1377" y="13322"/>
                  </a:lnTo>
                  <a:lnTo>
                    <a:pt x="1721" y="13250"/>
                  </a:lnTo>
                  <a:lnTo>
                    <a:pt x="1950" y="13610"/>
                  </a:lnTo>
                  <a:lnTo>
                    <a:pt x="1032" y="14762"/>
                  </a:lnTo>
                  <a:lnTo>
                    <a:pt x="0" y="19154"/>
                  </a:lnTo>
                  <a:lnTo>
                    <a:pt x="20119" y="21600"/>
                  </a:lnTo>
                  <a:lnTo>
                    <a:pt x="21600" y="14365"/>
                  </a:lnTo>
                  <a:cubicBezTo>
                    <a:pt x="21174" y="14199"/>
                    <a:pt x="21084" y="13857"/>
                    <a:pt x="20658" y="13691"/>
                  </a:cubicBezTo>
                  <a:lnTo>
                    <a:pt x="20077" y="13826"/>
                  </a:lnTo>
                  <a:lnTo>
                    <a:pt x="19388" y="14258"/>
                  </a:lnTo>
                  <a:lnTo>
                    <a:pt x="18470" y="14402"/>
                  </a:lnTo>
                  <a:lnTo>
                    <a:pt x="17667" y="14114"/>
                  </a:lnTo>
                  <a:lnTo>
                    <a:pt x="15717" y="14330"/>
                  </a:lnTo>
                  <a:lnTo>
                    <a:pt x="14341" y="13538"/>
                  </a:lnTo>
                  <a:lnTo>
                    <a:pt x="13767" y="13178"/>
                  </a:lnTo>
                  <a:lnTo>
                    <a:pt x="13881" y="12457"/>
                  </a:lnTo>
                  <a:lnTo>
                    <a:pt x="13308" y="11737"/>
                  </a:lnTo>
                  <a:lnTo>
                    <a:pt x="13308" y="11305"/>
                  </a:lnTo>
                  <a:lnTo>
                    <a:pt x="12849" y="10369"/>
                  </a:lnTo>
                  <a:lnTo>
                    <a:pt x="11013" y="10441"/>
                  </a:lnTo>
                  <a:lnTo>
                    <a:pt x="10899" y="9793"/>
                  </a:lnTo>
                  <a:lnTo>
                    <a:pt x="11587" y="9577"/>
                  </a:lnTo>
                  <a:lnTo>
                    <a:pt x="11358" y="8713"/>
                  </a:lnTo>
                  <a:lnTo>
                    <a:pt x="11931" y="7561"/>
                  </a:lnTo>
                  <a:lnTo>
                    <a:pt x="10096" y="6409"/>
                  </a:lnTo>
                  <a:lnTo>
                    <a:pt x="9063" y="5401"/>
                  </a:lnTo>
                  <a:lnTo>
                    <a:pt x="8375" y="4825"/>
                  </a:lnTo>
                  <a:lnTo>
                    <a:pt x="8375" y="3240"/>
                  </a:lnTo>
                  <a:lnTo>
                    <a:pt x="8260" y="2664"/>
                  </a:lnTo>
                  <a:lnTo>
                    <a:pt x="8719" y="1512"/>
                  </a:lnTo>
                  <a:lnTo>
                    <a:pt x="9161" y="434"/>
                  </a:lnTo>
                  <a:cubicBezTo>
                    <a:pt x="9161" y="434"/>
                    <a:pt x="5621" y="0"/>
                    <a:pt x="562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 name="Shape 1264">
              <a:extLst>
                <a:ext uri="{FF2B5EF4-FFF2-40B4-BE49-F238E27FC236}">
                  <a16:creationId xmlns:a16="http://schemas.microsoft.com/office/drawing/2014/main" id="{905BD5DA-7D9D-4217-A802-D1E59868C908}"/>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59"/>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59"/>
                    <a:pt x="21600" y="5259"/>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 name="Shape 1265">
              <a:extLst>
                <a:ext uri="{FF2B5EF4-FFF2-40B4-BE49-F238E27FC236}">
                  <a16:creationId xmlns:a16="http://schemas.microsoft.com/office/drawing/2014/main" id="{AB39B75E-0B8F-4C1F-8B21-E4156B69282E}"/>
                </a:ext>
              </a:extLst>
            </p:cNvPr>
            <p:cNvSpPr/>
            <p:nvPr/>
          </p:nvSpPr>
          <p:spPr>
            <a:xfrm rot="239813">
              <a:off x="740063" y="44941"/>
              <a:ext cx="1323886" cy="984809"/>
            </a:xfrm>
            <a:custGeom>
              <a:avLst/>
              <a:gdLst/>
              <a:ahLst/>
              <a:cxnLst>
                <a:cxn ang="0">
                  <a:pos x="wd2" y="hd2"/>
                </a:cxn>
                <a:cxn ang="5400000">
                  <a:pos x="wd2" y="hd2"/>
                </a:cxn>
                <a:cxn ang="10800000">
                  <a:pos x="wd2" y="hd2"/>
                </a:cxn>
                <a:cxn ang="16200000">
                  <a:pos x="wd2" y="hd2"/>
                </a:cxn>
              </a:cxnLst>
              <a:rect l="0" t="0" r="r" b="b"/>
              <a:pathLst>
                <a:path w="21600" h="21600" extrusionOk="0">
                  <a:moveTo>
                    <a:pt x="21600" y="5260"/>
                  </a:moveTo>
                  <a:lnTo>
                    <a:pt x="5636" y="0"/>
                  </a:lnTo>
                  <a:lnTo>
                    <a:pt x="6263" y="701"/>
                  </a:lnTo>
                  <a:lnTo>
                    <a:pt x="6993" y="1823"/>
                  </a:lnTo>
                  <a:lnTo>
                    <a:pt x="6367" y="2946"/>
                  </a:lnTo>
                  <a:lnTo>
                    <a:pt x="6784" y="3927"/>
                  </a:lnTo>
                  <a:lnTo>
                    <a:pt x="6367" y="4629"/>
                  </a:lnTo>
                  <a:lnTo>
                    <a:pt x="6889" y="5470"/>
                  </a:lnTo>
                  <a:lnTo>
                    <a:pt x="6889" y="6733"/>
                  </a:lnTo>
                  <a:lnTo>
                    <a:pt x="6054" y="7013"/>
                  </a:lnTo>
                  <a:lnTo>
                    <a:pt x="5950" y="8416"/>
                  </a:lnTo>
                  <a:lnTo>
                    <a:pt x="4697" y="10099"/>
                  </a:lnTo>
                  <a:lnTo>
                    <a:pt x="4071" y="9678"/>
                  </a:lnTo>
                  <a:lnTo>
                    <a:pt x="5114" y="8416"/>
                  </a:lnTo>
                  <a:lnTo>
                    <a:pt x="5323" y="7574"/>
                  </a:lnTo>
                  <a:lnTo>
                    <a:pt x="4697" y="6733"/>
                  </a:lnTo>
                  <a:lnTo>
                    <a:pt x="5428" y="5891"/>
                  </a:lnTo>
                  <a:lnTo>
                    <a:pt x="5114" y="5049"/>
                  </a:lnTo>
                  <a:lnTo>
                    <a:pt x="4280" y="4208"/>
                  </a:lnTo>
                  <a:lnTo>
                    <a:pt x="731" y="1823"/>
                  </a:lnTo>
                  <a:lnTo>
                    <a:pt x="0" y="2665"/>
                  </a:lnTo>
                  <a:lnTo>
                    <a:pt x="626" y="5470"/>
                  </a:lnTo>
                  <a:lnTo>
                    <a:pt x="522" y="6452"/>
                  </a:lnTo>
                  <a:lnTo>
                    <a:pt x="209" y="8275"/>
                  </a:lnTo>
                  <a:lnTo>
                    <a:pt x="313" y="8836"/>
                  </a:lnTo>
                  <a:lnTo>
                    <a:pt x="731" y="8836"/>
                  </a:lnTo>
                  <a:lnTo>
                    <a:pt x="1044" y="9398"/>
                  </a:lnTo>
                  <a:lnTo>
                    <a:pt x="939" y="9959"/>
                  </a:lnTo>
                  <a:lnTo>
                    <a:pt x="313" y="9959"/>
                  </a:lnTo>
                  <a:lnTo>
                    <a:pt x="626" y="10940"/>
                  </a:lnTo>
                  <a:lnTo>
                    <a:pt x="0" y="11922"/>
                  </a:lnTo>
                  <a:lnTo>
                    <a:pt x="104" y="13044"/>
                  </a:lnTo>
                  <a:lnTo>
                    <a:pt x="939" y="13184"/>
                  </a:lnTo>
                  <a:lnTo>
                    <a:pt x="1252" y="13745"/>
                  </a:lnTo>
                  <a:lnTo>
                    <a:pt x="2923" y="14868"/>
                  </a:lnTo>
                  <a:lnTo>
                    <a:pt x="3131" y="18094"/>
                  </a:lnTo>
                  <a:lnTo>
                    <a:pt x="4280" y="17953"/>
                  </a:lnTo>
                  <a:lnTo>
                    <a:pt x="4801" y="17813"/>
                  </a:lnTo>
                  <a:lnTo>
                    <a:pt x="5323" y="17813"/>
                  </a:lnTo>
                  <a:lnTo>
                    <a:pt x="5845" y="17392"/>
                  </a:lnTo>
                  <a:lnTo>
                    <a:pt x="7098" y="19075"/>
                  </a:lnTo>
                  <a:lnTo>
                    <a:pt x="8350" y="18374"/>
                  </a:lnTo>
                  <a:lnTo>
                    <a:pt x="9707" y="19637"/>
                  </a:lnTo>
                  <a:lnTo>
                    <a:pt x="11064" y="19496"/>
                  </a:lnTo>
                  <a:lnTo>
                    <a:pt x="12212" y="19637"/>
                  </a:lnTo>
                  <a:lnTo>
                    <a:pt x="12838" y="19917"/>
                  </a:lnTo>
                  <a:lnTo>
                    <a:pt x="13778" y="19496"/>
                  </a:lnTo>
                  <a:lnTo>
                    <a:pt x="15239" y="20198"/>
                  </a:lnTo>
                  <a:lnTo>
                    <a:pt x="16074" y="20057"/>
                  </a:lnTo>
                  <a:lnTo>
                    <a:pt x="17118" y="20759"/>
                  </a:lnTo>
                  <a:lnTo>
                    <a:pt x="18161" y="21039"/>
                  </a:lnTo>
                  <a:lnTo>
                    <a:pt x="18683" y="20899"/>
                  </a:lnTo>
                  <a:lnTo>
                    <a:pt x="19205" y="21320"/>
                  </a:lnTo>
                  <a:lnTo>
                    <a:pt x="19727" y="21600"/>
                  </a:lnTo>
                  <a:cubicBezTo>
                    <a:pt x="19727" y="21600"/>
                    <a:pt x="21600" y="5260"/>
                    <a:pt x="21600" y="5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 name="Shape 1266">
              <a:extLst>
                <a:ext uri="{FF2B5EF4-FFF2-40B4-BE49-F238E27FC236}">
                  <a16:creationId xmlns:a16="http://schemas.microsoft.com/office/drawing/2014/main" id="{B01AB281-E70F-4065-8E4C-AD640B1C9460}"/>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1"/>
                  </a:lnTo>
                  <a:lnTo>
                    <a:pt x="0" y="14785"/>
                  </a:lnTo>
                  <a:lnTo>
                    <a:pt x="108" y="16047"/>
                  </a:lnTo>
                  <a:lnTo>
                    <a:pt x="10585" y="19581"/>
                  </a:lnTo>
                  <a:lnTo>
                    <a:pt x="18416" y="21600"/>
                  </a:lnTo>
                  <a:lnTo>
                    <a:pt x="19173" y="15290"/>
                  </a:lnTo>
                  <a:lnTo>
                    <a:pt x="19821" y="13838"/>
                  </a:lnTo>
                  <a:lnTo>
                    <a:pt x="19550" y="13207"/>
                  </a:lnTo>
                  <a:lnTo>
                    <a:pt x="19388" y="13271"/>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1" name="Shape 1267">
              <a:extLst>
                <a:ext uri="{FF2B5EF4-FFF2-40B4-BE49-F238E27FC236}">
                  <a16:creationId xmlns:a16="http://schemas.microsoft.com/office/drawing/2014/main" id="{75FF818B-EC09-41EE-B879-3EE05F8A82ED}"/>
                </a:ext>
              </a:extLst>
            </p:cNvPr>
            <p:cNvSpPr/>
            <p:nvPr/>
          </p:nvSpPr>
          <p:spPr>
            <a:xfrm rot="239813">
              <a:off x="353744" y="603788"/>
              <a:ext cx="1586991" cy="1358307"/>
            </a:xfrm>
            <a:custGeom>
              <a:avLst/>
              <a:gdLst/>
              <a:ahLst/>
              <a:cxnLst>
                <a:cxn ang="0">
                  <a:pos x="wd2" y="hd2"/>
                </a:cxn>
                <a:cxn ang="5400000">
                  <a:pos x="wd2" y="hd2"/>
                </a:cxn>
                <a:cxn ang="10800000">
                  <a:pos x="wd2" y="hd2"/>
                </a:cxn>
                <a:cxn ang="16200000">
                  <a:pos x="wd2" y="hd2"/>
                </a:cxn>
              </a:cxnLst>
              <a:rect l="0" t="0" r="r" b="b"/>
              <a:pathLst>
                <a:path w="21600" h="21600" extrusionOk="0">
                  <a:moveTo>
                    <a:pt x="4923" y="0"/>
                  </a:moveTo>
                  <a:lnTo>
                    <a:pt x="4483" y="1912"/>
                  </a:lnTo>
                  <a:lnTo>
                    <a:pt x="4483" y="2796"/>
                  </a:lnTo>
                  <a:lnTo>
                    <a:pt x="4159" y="3175"/>
                  </a:lnTo>
                  <a:lnTo>
                    <a:pt x="3888" y="4437"/>
                  </a:lnTo>
                  <a:lnTo>
                    <a:pt x="3078" y="5383"/>
                  </a:lnTo>
                  <a:lnTo>
                    <a:pt x="2916" y="7213"/>
                  </a:lnTo>
                  <a:lnTo>
                    <a:pt x="972" y="10368"/>
                  </a:lnTo>
                  <a:lnTo>
                    <a:pt x="972" y="11251"/>
                  </a:lnTo>
                  <a:lnTo>
                    <a:pt x="378" y="12072"/>
                  </a:lnTo>
                  <a:lnTo>
                    <a:pt x="270" y="13270"/>
                  </a:lnTo>
                  <a:lnTo>
                    <a:pt x="0" y="14785"/>
                  </a:lnTo>
                  <a:lnTo>
                    <a:pt x="108" y="16047"/>
                  </a:lnTo>
                  <a:lnTo>
                    <a:pt x="10585" y="19581"/>
                  </a:lnTo>
                  <a:lnTo>
                    <a:pt x="18416" y="21600"/>
                  </a:lnTo>
                  <a:lnTo>
                    <a:pt x="19173" y="15290"/>
                  </a:lnTo>
                  <a:lnTo>
                    <a:pt x="19821" y="13838"/>
                  </a:lnTo>
                  <a:lnTo>
                    <a:pt x="19550" y="13207"/>
                  </a:lnTo>
                  <a:lnTo>
                    <a:pt x="19388" y="13270"/>
                  </a:lnTo>
                  <a:lnTo>
                    <a:pt x="19388" y="11756"/>
                  </a:lnTo>
                  <a:lnTo>
                    <a:pt x="20307" y="11251"/>
                  </a:lnTo>
                  <a:lnTo>
                    <a:pt x="20577" y="9169"/>
                  </a:lnTo>
                  <a:lnTo>
                    <a:pt x="21600" y="8601"/>
                  </a:lnTo>
                  <a:cubicBezTo>
                    <a:pt x="21586" y="8117"/>
                    <a:pt x="21572" y="7634"/>
                    <a:pt x="21557" y="7150"/>
                  </a:cubicBezTo>
                  <a:lnTo>
                    <a:pt x="21171" y="6519"/>
                  </a:lnTo>
                  <a:lnTo>
                    <a:pt x="20889" y="6021"/>
                  </a:lnTo>
                  <a:lnTo>
                    <a:pt x="20253" y="6077"/>
                  </a:lnTo>
                  <a:lnTo>
                    <a:pt x="19496" y="6077"/>
                  </a:lnTo>
                  <a:lnTo>
                    <a:pt x="18999" y="5765"/>
                  </a:lnTo>
                  <a:lnTo>
                    <a:pt x="18004" y="5171"/>
                  </a:lnTo>
                  <a:lnTo>
                    <a:pt x="17336" y="5572"/>
                  </a:lnTo>
                  <a:cubicBezTo>
                    <a:pt x="17279" y="5567"/>
                    <a:pt x="17349" y="5463"/>
                    <a:pt x="17291" y="5458"/>
                  </a:cubicBezTo>
                  <a:lnTo>
                    <a:pt x="16256" y="5004"/>
                  </a:lnTo>
                  <a:lnTo>
                    <a:pt x="15284" y="5320"/>
                  </a:lnTo>
                  <a:lnTo>
                    <a:pt x="14735" y="4981"/>
                  </a:lnTo>
                  <a:lnTo>
                    <a:pt x="12842" y="4882"/>
                  </a:lnTo>
                  <a:lnTo>
                    <a:pt x="11611" y="4184"/>
                  </a:lnTo>
                  <a:lnTo>
                    <a:pt x="10617" y="4503"/>
                  </a:lnTo>
                  <a:lnTo>
                    <a:pt x="9505" y="3427"/>
                  </a:lnTo>
                  <a:lnTo>
                    <a:pt x="7291" y="3995"/>
                  </a:lnTo>
                  <a:lnTo>
                    <a:pt x="7021" y="1660"/>
                  </a:lnTo>
                  <a:cubicBezTo>
                    <a:pt x="7021" y="1660"/>
                    <a:pt x="4923" y="0"/>
                    <a:pt x="4923"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2" name="Shape 1268">
              <a:extLst>
                <a:ext uri="{FF2B5EF4-FFF2-40B4-BE49-F238E27FC236}">
                  <a16:creationId xmlns:a16="http://schemas.microsoft.com/office/drawing/2014/main" id="{43D63791-B085-4A38-B298-F0D9401228A7}"/>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3" name="Shape 1269">
              <a:extLst>
                <a:ext uri="{FF2B5EF4-FFF2-40B4-BE49-F238E27FC236}">
                  <a16:creationId xmlns:a16="http://schemas.microsoft.com/office/drawing/2014/main" id="{A0DA4D26-3972-4C2A-B411-7E2789B4931B}"/>
                </a:ext>
              </a:extLst>
            </p:cNvPr>
            <p:cNvSpPr/>
            <p:nvPr/>
          </p:nvSpPr>
          <p:spPr>
            <a:xfrm rot="239813">
              <a:off x="854454" y="1873663"/>
              <a:ext cx="1288389" cy="1967540"/>
            </a:xfrm>
            <a:custGeom>
              <a:avLst/>
              <a:gdLst/>
              <a:ahLst/>
              <a:cxnLst>
                <a:cxn ang="0">
                  <a:pos x="wd2" y="hd2"/>
                </a:cxn>
                <a:cxn ang="5400000">
                  <a:pos x="wd2" y="hd2"/>
                </a:cxn>
                <a:cxn ang="10800000">
                  <a:pos x="wd2" y="hd2"/>
                </a:cxn>
                <a:cxn ang="16200000">
                  <a:pos x="wd2" y="hd2"/>
                </a:cxn>
              </a:cxnLst>
              <a:rect l="0" t="0" r="r" b="b"/>
              <a:pathLst>
                <a:path w="21600" h="21600" extrusionOk="0">
                  <a:moveTo>
                    <a:pt x="2776" y="0"/>
                  </a:moveTo>
                  <a:lnTo>
                    <a:pt x="0" y="7974"/>
                  </a:lnTo>
                  <a:lnTo>
                    <a:pt x="15089" y="21600"/>
                  </a:lnTo>
                  <a:lnTo>
                    <a:pt x="15747" y="20514"/>
                  </a:lnTo>
                  <a:lnTo>
                    <a:pt x="15699" y="19623"/>
                  </a:lnTo>
                  <a:lnTo>
                    <a:pt x="16389" y="18603"/>
                  </a:lnTo>
                  <a:lnTo>
                    <a:pt x="18141" y="18902"/>
                  </a:lnTo>
                  <a:lnTo>
                    <a:pt x="21600" y="2570"/>
                  </a:lnTo>
                  <a:cubicBezTo>
                    <a:pt x="21600" y="2570"/>
                    <a:pt x="2776" y="0"/>
                    <a:pt x="2776"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4" name="Shape 1270">
              <a:extLst>
                <a:ext uri="{FF2B5EF4-FFF2-40B4-BE49-F238E27FC236}">
                  <a16:creationId xmlns:a16="http://schemas.microsoft.com/office/drawing/2014/main" id="{010BB290-397C-4952-A0C4-1829FBFEA6E0}"/>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5" name="Shape 1271">
              <a:extLst>
                <a:ext uri="{FF2B5EF4-FFF2-40B4-BE49-F238E27FC236}">
                  <a16:creationId xmlns:a16="http://schemas.microsoft.com/office/drawing/2014/main" id="{2211638E-07AC-4A1C-B2BD-BCF43365CA73}"/>
                </a:ext>
              </a:extLst>
            </p:cNvPr>
            <p:cNvSpPr/>
            <p:nvPr/>
          </p:nvSpPr>
          <p:spPr>
            <a:xfrm rot="239813">
              <a:off x="1971208" y="2174931"/>
              <a:ext cx="1100447" cy="1414629"/>
            </a:xfrm>
            <a:custGeom>
              <a:avLst/>
              <a:gdLst/>
              <a:ahLst/>
              <a:cxnLst>
                <a:cxn ang="0">
                  <a:pos x="wd2" y="hd2"/>
                </a:cxn>
                <a:cxn ang="5400000">
                  <a:pos x="wd2" y="hd2"/>
                </a:cxn>
                <a:cxn ang="10800000">
                  <a:pos x="wd2" y="hd2"/>
                </a:cxn>
                <a:cxn ang="16200000">
                  <a:pos x="wd2" y="hd2"/>
                </a:cxn>
              </a:cxnLst>
              <a:rect l="0" t="0" r="r" b="b"/>
              <a:pathLst>
                <a:path w="21600" h="21600" extrusionOk="0">
                  <a:moveTo>
                    <a:pt x="3431" y="0"/>
                  </a:moveTo>
                  <a:lnTo>
                    <a:pt x="0" y="19205"/>
                  </a:lnTo>
                  <a:lnTo>
                    <a:pt x="19733" y="21600"/>
                  </a:lnTo>
                  <a:lnTo>
                    <a:pt x="21600" y="5756"/>
                  </a:lnTo>
                  <a:lnTo>
                    <a:pt x="13958" y="5029"/>
                  </a:lnTo>
                  <a:lnTo>
                    <a:pt x="14348" y="1394"/>
                  </a:lnTo>
                  <a:cubicBezTo>
                    <a:pt x="14348" y="1394"/>
                    <a:pt x="3431" y="0"/>
                    <a:pt x="343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6" name="Shape 1272">
              <a:extLst>
                <a:ext uri="{FF2B5EF4-FFF2-40B4-BE49-F238E27FC236}">
                  <a16:creationId xmlns:a16="http://schemas.microsoft.com/office/drawing/2014/main" id="{EF75D8B8-E8C6-4F9F-B039-BEA9EE0E4BE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7" name="Shape 1273">
              <a:extLst>
                <a:ext uri="{FF2B5EF4-FFF2-40B4-BE49-F238E27FC236}">
                  <a16:creationId xmlns:a16="http://schemas.microsoft.com/office/drawing/2014/main" id="{F40E14D5-A06C-4D87-9C6B-82466E373C7A}"/>
                </a:ext>
              </a:extLst>
            </p:cNvPr>
            <p:cNvSpPr/>
            <p:nvPr/>
          </p:nvSpPr>
          <p:spPr>
            <a:xfrm rot="239813">
              <a:off x="1590001" y="3423270"/>
              <a:ext cx="1305095" cy="1579456"/>
            </a:xfrm>
            <a:custGeom>
              <a:avLst/>
              <a:gdLst/>
              <a:ahLst/>
              <a:cxnLst>
                <a:cxn ang="0">
                  <a:pos x="wd2" y="hd2"/>
                </a:cxn>
                <a:cxn ang="5400000">
                  <a:pos x="wd2" y="hd2"/>
                </a:cxn>
                <a:cxn ang="10800000">
                  <a:pos x="wd2" y="hd2"/>
                </a:cxn>
                <a:cxn ang="16200000">
                  <a:pos x="wd2" y="hd2"/>
                </a:cxn>
              </a:cxnLst>
              <a:rect l="0" t="0" r="r" b="b"/>
              <a:pathLst>
                <a:path w="21600" h="21600" extrusionOk="0">
                  <a:moveTo>
                    <a:pt x="4864" y="0"/>
                  </a:moveTo>
                  <a:lnTo>
                    <a:pt x="4339" y="3093"/>
                  </a:lnTo>
                  <a:lnTo>
                    <a:pt x="2366" y="2659"/>
                  </a:lnTo>
                  <a:lnTo>
                    <a:pt x="1643" y="4016"/>
                  </a:lnTo>
                  <a:lnTo>
                    <a:pt x="1841" y="5156"/>
                  </a:lnTo>
                  <a:lnTo>
                    <a:pt x="1446" y="6187"/>
                  </a:lnTo>
                  <a:lnTo>
                    <a:pt x="1709" y="6892"/>
                  </a:lnTo>
                  <a:lnTo>
                    <a:pt x="2892" y="9172"/>
                  </a:lnTo>
                  <a:lnTo>
                    <a:pt x="2892" y="9497"/>
                  </a:lnTo>
                  <a:lnTo>
                    <a:pt x="1709" y="9932"/>
                  </a:lnTo>
                  <a:lnTo>
                    <a:pt x="1446" y="11397"/>
                  </a:lnTo>
                  <a:lnTo>
                    <a:pt x="329" y="12862"/>
                  </a:lnTo>
                  <a:lnTo>
                    <a:pt x="460" y="14165"/>
                  </a:lnTo>
                  <a:lnTo>
                    <a:pt x="0" y="14599"/>
                  </a:lnTo>
                  <a:lnTo>
                    <a:pt x="0" y="15087"/>
                  </a:lnTo>
                  <a:lnTo>
                    <a:pt x="12555" y="21057"/>
                  </a:lnTo>
                  <a:lnTo>
                    <a:pt x="19786" y="21600"/>
                  </a:lnTo>
                  <a:lnTo>
                    <a:pt x="21600" y="2015"/>
                  </a:lnTo>
                  <a:cubicBezTo>
                    <a:pt x="21600" y="2015"/>
                    <a:pt x="4864" y="0"/>
                    <a:pt x="486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8" name="Shape 1274">
              <a:extLst>
                <a:ext uri="{FF2B5EF4-FFF2-40B4-BE49-F238E27FC236}">
                  <a16:creationId xmlns:a16="http://schemas.microsoft.com/office/drawing/2014/main" id="{E6ABCB24-ABEE-4311-BD32-C247CB28AF9B}"/>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9" name="Shape 1275">
              <a:extLst>
                <a:ext uri="{FF2B5EF4-FFF2-40B4-BE49-F238E27FC236}">
                  <a16:creationId xmlns:a16="http://schemas.microsoft.com/office/drawing/2014/main" id="{9D95FD59-26B7-4657-A331-4783E89282B2}"/>
                </a:ext>
              </a:extLst>
            </p:cNvPr>
            <p:cNvSpPr/>
            <p:nvPr/>
          </p:nvSpPr>
          <p:spPr>
            <a:xfrm rot="239813">
              <a:off x="2766024" y="3656632"/>
              <a:ext cx="1348952" cy="1454258"/>
            </a:xfrm>
            <a:custGeom>
              <a:avLst/>
              <a:gdLst/>
              <a:ahLst/>
              <a:cxnLst>
                <a:cxn ang="0">
                  <a:pos x="wd2" y="hd2"/>
                </a:cxn>
                <a:cxn ang="5400000">
                  <a:pos x="wd2" y="hd2"/>
                </a:cxn>
                <a:cxn ang="10800000">
                  <a:pos x="wd2" y="hd2"/>
                </a:cxn>
                <a:cxn ang="16200000">
                  <a:pos x="wd2" y="hd2"/>
                </a:cxn>
              </a:cxnLst>
              <a:rect l="0" t="0" r="r" b="b"/>
              <a:pathLst>
                <a:path w="21600" h="21600" extrusionOk="0">
                  <a:moveTo>
                    <a:pt x="1843" y="0"/>
                  </a:moveTo>
                  <a:lnTo>
                    <a:pt x="0" y="21424"/>
                  </a:lnTo>
                  <a:lnTo>
                    <a:pt x="3494" y="21600"/>
                  </a:lnTo>
                  <a:lnTo>
                    <a:pt x="3621" y="20070"/>
                  </a:lnTo>
                  <a:lnTo>
                    <a:pt x="8767" y="20129"/>
                  </a:lnTo>
                  <a:lnTo>
                    <a:pt x="8958" y="19364"/>
                  </a:lnTo>
                  <a:lnTo>
                    <a:pt x="21282" y="19893"/>
                  </a:lnTo>
                  <a:lnTo>
                    <a:pt x="21600" y="1059"/>
                  </a:lnTo>
                  <a:lnTo>
                    <a:pt x="7941" y="471"/>
                  </a:lnTo>
                  <a:lnTo>
                    <a:pt x="5019" y="176"/>
                  </a:lnTo>
                  <a:cubicBezTo>
                    <a:pt x="5019" y="176"/>
                    <a:pt x="1843" y="0"/>
                    <a:pt x="184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0" name="Shape 1276">
              <a:extLst>
                <a:ext uri="{FF2B5EF4-FFF2-40B4-BE49-F238E27FC236}">
                  <a16:creationId xmlns:a16="http://schemas.microsoft.com/office/drawing/2014/main" id="{97C6FDDF-760B-4747-B3C6-59E144D3E840}"/>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1" name="Shape 1277">
              <a:extLst>
                <a:ext uri="{FF2B5EF4-FFF2-40B4-BE49-F238E27FC236}">
                  <a16:creationId xmlns:a16="http://schemas.microsoft.com/office/drawing/2014/main" id="{A3AD1268-5E3B-402D-8AA2-D467325020D1}"/>
                </a:ext>
              </a:extLst>
            </p:cNvPr>
            <p:cNvSpPr/>
            <p:nvPr/>
          </p:nvSpPr>
          <p:spPr>
            <a:xfrm rot="239813">
              <a:off x="2965141" y="2636253"/>
              <a:ext cx="1442913" cy="1103748"/>
            </a:xfrm>
            <a:custGeom>
              <a:avLst/>
              <a:gdLst/>
              <a:ahLst/>
              <a:cxnLst>
                <a:cxn ang="0">
                  <a:pos x="wd2" y="hd2"/>
                </a:cxn>
                <a:cxn ang="5400000">
                  <a:pos x="wd2" y="hd2"/>
                </a:cxn>
                <a:cxn ang="10800000">
                  <a:pos x="wd2" y="hd2"/>
                </a:cxn>
                <a:cxn ang="16200000">
                  <a:pos x="wd2" y="hd2"/>
                </a:cxn>
              </a:cxnLst>
              <a:rect l="0" t="0" r="r" b="b"/>
              <a:pathLst>
                <a:path w="21600" h="21600" extrusionOk="0">
                  <a:moveTo>
                    <a:pt x="1350" y="0"/>
                  </a:moveTo>
                  <a:lnTo>
                    <a:pt x="0" y="20107"/>
                  </a:lnTo>
                  <a:lnTo>
                    <a:pt x="7348" y="20901"/>
                  </a:lnTo>
                  <a:lnTo>
                    <a:pt x="18512" y="21600"/>
                  </a:lnTo>
                  <a:lnTo>
                    <a:pt x="21363" y="21445"/>
                  </a:lnTo>
                  <a:lnTo>
                    <a:pt x="21600" y="1787"/>
                  </a:lnTo>
                  <a:lnTo>
                    <a:pt x="12871" y="1166"/>
                  </a:lnTo>
                  <a:lnTo>
                    <a:pt x="8476" y="699"/>
                  </a:lnTo>
                  <a:cubicBezTo>
                    <a:pt x="8476" y="699"/>
                    <a:pt x="1350" y="0"/>
                    <a:pt x="135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2" name="Shape 1278">
              <a:extLst>
                <a:ext uri="{FF2B5EF4-FFF2-40B4-BE49-F238E27FC236}">
                  <a16:creationId xmlns:a16="http://schemas.microsoft.com/office/drawing/2014/main" id="{5A95D617-8D36-4339-A4B9-C188D3025A65}"/>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3" name="Shape 1279">
              <a:extLst>
                <a:ext uri="{FF2B5EF4-FFF2-40B4-BE49-F238E27FC236}">
                  <a16:creationId xmlns:a16="http://schemas.microsoft.com/office/drawing/2014/main" id="{1CED5EEC-88E1-486D-8E59-137ABDFBB814}"/>
                </a:ext>
              </a:extLst>
            </p:cNvPr>
            <p:cNvSpPr/>
            <p:nvPr/>
          </p:nvSpPr>
          <p:spPr>
            <a:xfrm rot="239813">
              <a:off x="2750011" y="1581829"/>
              <a:ext cx="1378176" cy="1118364"/>
            </a:xfrm>
            <a:custGeom>
              <a:avLst/>
              <a:gdLst/>
              <a:ahLst/>
              <a:cxnLst>
                <a:cxn ang="0">
                  <a:pos x="wd2" y="hd2"/>
                </a:cxn>
                <a:cxn ang="5400000">
                  <a:pos x="wd2" y="hd2"/>
                </a:cxn>
                <a:cxn ang="10800000">
                  <a:pos x="wd2" y="hd2"/>
                </a:cxn>
                <a:cxn ang="16200000">
                  <a:pos x="wd2" y="hd2"/>
                </a:cxn>
              </a:cxnLst>
              <a:rect l="0" t="0" r="r" b="b"/>
              <a:pathLst>
                <a:path w="21600" h="21600" extrusionOk="0">
                  <a:moveTo>
                    <a:pt x="1681" y="0"/>
                  </a:moveTo>
                  <a:lnTo>
                    <a:pt x="249" y="14630"/>
                  </a:lnTo>
                  <a:lnTo>
                    <a:pt x="0" y="19072"/>
                  </a:lnTo>
                  <a:lnTo>
                    <a:pt x="5976" y="20221"/>
                  </a:lnTo>
                  <a:lnTo>
                    <a:pt x="20978" y="21600"/>
                  </a:lnTo>
                  <a:lnTo>
                    <a:pt x="21600" y="1992"/>
                  </a:lnTo>
                  <a:cubicBezTo>
                    <a:pt x="21600" y="1992"/>
                    <a:pt x="1681" y="0"/>
                    <a:pt x="1681" y="0"/>
                  </a:cubicBezTo>
                  <a:close/>
                </a:path>
              </a:pathLst>
            </a:custGeom>
            <a:solidFill>
              <a:schemeClr val="bg2">
                <a:lumMod val="75000"/>
              </a:schemeClr>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4" name="Shape 1280">
              <a:extLst>
                <a:ext uri="{FF2B5EF4-FFF2-40B4-BE49-F238E27FC236}">
                  <a16:creationId xmlns:a16="http://schemas.microsoft.com/office/drawing/2014/main" id="{7C261E5E-6274-426F-9EF9-989FD36F480D}"/>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5" name="Shape 1281">
              <a:extLst>
                <a:ext uri="{FF2B5EF4-FFF2-40B4-BE49-F238E27FC236}">
                  <a16:creationId xmlns:a16="http://schemas.microsoft.com/office/drawing/2014/main" id="{0E430C18-5DC0-4BB2-9ACE-4D351B0A74C0}"/>
                </a:ext>
              </a:extLst>
            </p:cNvPr>
            <p:cNvSpPr/>
            <p:nvPr/>
          </p:nvSpPr>
          <p:spPr>
            <a:xfrm rot="239813">
              <a:off x="2180439" y="437075"/>
              <a:ext cx="2071444" cy="1251885"/>
            </a:xfrm>
            <a:custGeom>
              <a:avLst/>
              <a:gdLst/>
              <a:ahLst/>
              <a:cxnLst>
                <a:cxn ang="0">
                  <a:pos x="wd2" y="hd2"/>
                </a:cxn>
                <a:cxn ang="5400000">
                  <a:pos x="wd2" y="hd2"/>
                </a:cxn>
                <a:cxn ang="10800000">
                  <a:pos x="wd2" y="hd2"/>
                </a:cxn>
                <a:cxn ang="16200000">
                  <a:pos x="wd2" y="hd2"/>
                </a:cxn>
              </a:cxnLst>
              <a:rect l="0" t="0" r="r" b="b"/>
              <a:pathLst>
                <a:path w="21600" h="21600" extrusionOk="0">
                  <a:moveTo>
                    <a:pt x="403" y="0"/>
                  </a:moveTo>
                  <a:lnTo>
                    <a:pt x="362" y="1437"/>
                  </a:lnTo>
                  <a:lnTo>
                    <a:pt x="30" y="2942"/>
                  </a:lnTo>
                  <a:cubicBezTo>
                    <a:pt x="20" y="4296"/>
                    <a:pt x="10" y="5649"/>
                    <a:pt x="0" y="7003"/>
                  </a:cubicBezTo>
                  <a:lnTo>
                    <a:pt x="1182" y="9740"/>
                  </a:lnTo>
                  <a:lnTo>
                    <a:pt x="2036" y="11014"/>
                  </a:lnTo>
                  <a:lnTo>
                    <a:pt x="1696" y="12862"/>
                  </a:lnTo>
                  <a:lnTo>
                    <a:pt x="1821" y="14024"/>
                  </a:lnTo>
                  <a:lnTo>
                    <a:pt x="1562" y="14640"/>
                  </a:lnTo>
                  <a:lnTo>
                    <a:pt x="1645" y="15393"/>
                  </a:lnTo>
                  <a:lnTo>
                    <a:pt x="2639" y="15324"/>
                  </a:lnTo>
                  <a:lnTo>
                    <a:pt x="2887" y="16760"/>
                  </a:lnTo>
                  <a:lnTo>
                    <a:pt x="2970" y="17582"/>
                  </a:lnTo>
                  <a:lnTo>
                    <a:pt x="3260" y="18539"/>
                  </a:lnTo>
                  <a:lnTo>
                    <a:pt x="3127" y="19817"/>
                  </a:lnTo>
                  <a:lnTo>
                    <a:pt x="4283" y="21586"/>
                  </a:lnTo>
                  <a:lnTo>
                    <a:pt x="5444" y="21283"/>
                  </a:lnTo>
                  <a:lnTo>
                    <a:pt x="6247" y="21600"/>
                  </a:lnTo>
                  <a:lnTo>
                    <a:pt x="7047" y="20495"/>
                  </a:lnTo>
                  <a:lnTo>
                    <a:pt x="7683" y="21413"/>
                  </a:lnTo>
                  <a:lnTo>
                    <a:pt x="7772" y="19155"/>
                  </a:lnTo>
                  <a:lnTo>
                    <a:pt x="21020" y="21207"/>
                  </a:lnTo>
                  <a:lnTo>
                    <a:pt x="21600" y="4310"/>
                  </a:lnTo>
                  <a:lnTo>
                    <a:pt x="16342" y="3557"/>
                  </a:lnTo>
                  <a:lnTo>
                    <a:pt x="13858" y="3215"/>
                  </a:lnTo>
                  <a:lnTo>
                    <a:pt x="12492" y="3147"/>
                  </a:lnTo>
                  <a:lnTo>
                    <a:pt x="10215" y="2531"/>
                  </a:lnTo>
                  <a:lnTo>
                    <a:pt x="8228" y="2121"/>
                  </a:lnTo>
                  <a:cubicBezTo>
                    <a:pt x="8228" y="2121"/>
                    <a:pt x="403" y="0"/>
                    <a:pt x="403"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6" name="Shape 1282">
              <a:extLst>
                <a:ext uri="{FF2B5EF4-FFF2-40B4-BE49-F238E27FC236}">
                  <a16:creationId xmlns:a16="http://schemas.microsoft.com/office/drawing/2014/main" id="{2268992E-A858-44BC-BE45-0B63E496DDBC}"/>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50"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7" name="Shape 1283">
              <a:extLst>
                <a:ext uri="{FF2B5EF4-FFF2-40B4-BE49-F238E27FC236}">
                  <a16:creationId xmlns:a16="http://schemas.microsoft.com/office/drawing/2014/main" id="{75510E29-E9FF-4BF3-95ED-86B8A84087CE}"/>
                </a:ext>
              </a:extLst>
            </p:cNvPr>
            <p:cNvSpPr/>
            <p:nvPr/>
          </p:nvSpPr>
          <p:spPr>
            <a:xfrm rot="239813">
              <a:off x="4213060" y="782672"/>
              <a:ext cx="1317623" cy="784520"/>
            </a:xfrm>
            <a:custGeom>
              <a:avLst/>
              <a:gdLst/>
              <a:ahLst/>
              <a:cxnLst>
                <a:cxn ang="0">
                  <a:pos x="wd2" y="hd2"/>
                </a:cxn>
                <a:cxn ang="5400000">
                  <a:pos x="wd2" y="hd2"/>
                </a:cxn>
                <a:cxn ang="10800000">
                  <a:pos x="wd2" y="hd2"/>
                </a:cxn>
                <a:cxn ang="16200000">
                  <a:pos x="wd2" y="hd2"/>
                </a:cxn>
              </a:cxnLst>
              <a:rect l="0" t="0" r="r" b="b"/>
              <a:pathLst>
                <a:path w="21600" h="21600" extrusionOk="0">
                  <a:moveTo>
                    <a:pt x="586" y="655"/>
                  </a:moveTo>
                  <a:lnTo>
                    <a:pt x="0" y="21600"/>
                  </a:lnTo>
                  <a:lnTo>
                    <a:pt x="21535" y="21273"/>
                  </a:lnTo>
                  <a:lnTo>
                    <a:pt x="21600" y="19418"/>
                  </a:lnTo>
                  <a:lnTo>
                    <a:pt x="21014" y="15055"/>
                  </a:lnTo>
                  <a:lnTo>
                    <a:pt x="20949" y="11454"/>
                  </a:lnTo>
                  <a:lnTo>
                    <a:pt x="20103" y="8073"/>
                  </a:lnTo>
                  <a:lnTo>
                    <a:pt x="19518" y="7091"/>
                  </a:lnTo>
                  <a:lnTo>
                    <a:pt x="19648" y="2837"/>
                  </a:lnTo>
                  <a:lnTo>
                    <a:pt x="18933" y="0"/>
                  </a:lnTo>
                  <a:lnTo>
                    <a:pt x="10475" y="982"/>
                  </a:lnTo>
                  <a:lnTo>
                    <a:pt x="7547" y="1091"/>
                  </a:lnTo>
                  <a:cubicBezTo>
                    <a:pt x="7547" y="1091"/>
                    <a:pt x="586" y="655"/>
                    <a:pt x="586" y="655"/>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8" name="Shape 1284">
              <a:extLst>
                <a:ext uri="{FF2B5EF4-FFF2-40B4-BE49-F238E27FC236}">
                  <a16:creationId xmlns:a16="http://schemas.microsoft.com/office/drawing/2014/main" id="{F474A1F3-FBAC-4620-99B2-697A03A6BFA4}"/>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29" name="Shape 1285">
              <a:extLst>
                <a:ext uri="{FF2B5EF4-FFF2-40B4-BE49-F238E27FC236}">
                  <a16:creationId xmlns:a16="http://schemas.microsoft.com/office/drawing/2014/main" id="{F20037EA-AD91-4424-82AE-439171462318}"/>
                </a:ext>
              </a:extLst>
            </p:cNvPr>
            <p:cNvSpPr/>
            <p:nvPr/>
          </p:nvSpPr>
          <p:spPr>
            <a:xfrm rot="239813">
              <a:off x="4111553" y="1540691"/>
              <a:ext cx="1444999" cy="855460"/>
            </a:xfrm>
            <a:custGeom>
              <a:avLst/>
              <a:gdLst/>
              <a:ahLst/>
              <a:cxnLst>
                <a:cxn ang="0">
                  <a:pos x="wd2" y="hd2"/>
                </a:cxn>
                <a:cxn ang="5400000">
                  <a:pos x="wd2" y="hd2"/>
                </a:cxn>
                <a:cxn ang="10800000">
                  <a:pos x="wd2" y="hd2"/>
                </a:cxn>
                <a:cxn ang="16200000">
                  <a:pos x="wd2" y="hd2"/>
                </a:cxn>
              </a:cxnLst>
              <a:rect l="0" t="0" r="r" b="b"/>
              <a:pathLst>
                <a:path w="21600" h="21600" extrusionOk="0">
                  <a:moveTo>
                    <a:pt x="525" y="638"/>
                  </a:moveTo>
                  <a:lnTo>
                    <a:pt x="0" y="18896"/>
                  </a:lnTo>
                  <a:lnTo>
                    <a:pt x="8601" y="19397"/>
                  </a:lnTo>
                  <a:lnTo>
                    <a:pt x="12635" y="19297"/>
                  </a:lnTo>
                  <a:lnTo>
                    <a:pt x="15185" y="19197"/>
                  </a:lnTo>
                  <a:lnTo>
                    <a:pt x="15957" y="19397"/>
                  </a:lnTo>
                  <a:lnTo>
                    <a:pt x="16965" y="19998"/>
                  </a:lnTo>
                  <a:lnTo>
                    <a:pt x="18152" y="19297"/>
                  </a:lnTo>
                  <a:lnTo>
                    <a:pt x="19160" y="19998"/>
                  </a:lnTo>
                  <a:lnTo>
                    <a:pt x="19456" y="20699"/>
                  </a:lnTo>
                  <a:lnTo>
                    <a:pt x="20347" y="20498"/>
                  </a:lnTo>
                  <a:lnTo>
                    <a:pt x="21533" y="21600"/>
                  </a:lnTo>
                  <a:lnTo>
                    <a:pt x="21355" y="19898"/>
                  </a:lnTo>
                  <a:lnTo>
                    <a:pt x="21533" y="17996"/>
                  </a:lnTo>
                  <a:lnTo>
                    <a:pt x="21600" y="15797"/>
                  </a:lnTo>
                  <a:lnTo>
                    <a:pt x="21175" y="4180"/>
                  </a:lnTo>
                  <a:lnTo>
                    <a:pt x="20050" y="3177"/>
                  </a:lnTo>
                  <a:lnTo>
                    <a:pt x="20345" y="1976"/>
                  </a:lnTo>
                  <a:lnTo>
                    <a:pt x="20525" y="0"/>
                  </a:lnTo>
                  <a:cubicBezTo>
                    <a:pt x="20525" y="0"/>
                    <a:pt x="525" y="638"/>
                    <a:pt x="525" y="6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0" name="Shape 1286">
              <a:extLst>
                <a:ext uri="{FF2B5EF4-FFF2-40B4-BE49-F238E27FC236}">
                  <a16:creationId xmlns:a16="http://schemas.microsoft.com/office/drawing/2014/main" id="{C016E97E-241A-49CA-B16E-D9EE45F808B9}"/>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1" name="Shape 1287">
              <a:extLst>
                <a:ext uri="{FF2B5EF4-FFF2-40B4-BE49-F238E27FC236}">
                  <a16:creationId xmlns:a16="http://schemas.microsoft.com/office/drawing/2014/main" id="{FD200D03-02CD-4C44-B9A1-C1F01E82D283}"/>
                </a:ext>
              </a:extLst>
            </p:cNvPr>
            <p:cNvSpPr/>
            <p:nvPr/>
          </p:nvSpPr>
          <p:spPr>
            <a:xfrm rot="239813">
              <a:off x="4051016" y="2294585"/>
              <a:ext cx="1708097" cy="757379"/>
            </a:xfrm>
            <a:custGeom>
              <a:avLst/>
              <a:gdLst/>
              <a:ahLst/>
              <a:cxnLst>
                <a:cxn ang="0">
                  <a:pos x="wd2" y="hd2"/>
                </a:cxn>
                <a:cxn ang="5400000">
                  <a:pos x="wd2" y="hd2"/>
                </a:cxn>
                <a:cxn ang="10800000">
                  <a:pos x="wd2" y="hd2"/>
                </a:cxn>
                <a:cxn ang="16200000">
                  <a:pos x="wd2" y="hd2"/>
                </a:cxn>
              </a:cxnLst>
              <a:rect l="0" t="0" r="r" b="b"/>
              <a:pathLst>
                <a:path w="21600" h="21600" extrusionOk="0">
                  <a:moveTo>
                    <a:pt x="230" y="0"/>
                  </a:moveTo>
                  <a:lnTo>
                    <a:pt x="0" y="14482"/>
                  </a:lnTo>
                  <a:lnTo>
                    <a:pt x="4973" y="15499"/>
                  </a:lnTo>
                  <a:lnTo>
                    <a:pt x="5023" y="21600"/>
                  </a:lnTo>
                  <a:lnTo>
                    <a:pt x="12558" y="21148"/>
                  </a:lnTo>
                  <a:lnTo>
                    <a:pt x="13965" y="21148"/>
                  </a:lnTo>
                  <a:lnTo>
                    <a:pt x="20294" y="20357"/>
                  </a:lnTo>
                  <a:lnTo>
                    <a:pt x="21349" y="20357"/>
                  </a:lnTo>
                  <a:lnTo>
                    <a:pt x="21600" y="20357"/>
                  </a:lnTo>
                  <a:lnTo>
                    <a:pt x="20796" y="17871"/>
                  </a:lnTo>
                  <a:lnTo>
                    <a:pt x="20344" y="15838"/>
                  </a:lnTo>
                  <a:lnTo>
                    <a:pt x="20344" y="12899"/>
                  </a:lnTo>
                  <a:lnTo>
                    <a:pt x="19993" y="10979"/>
                  </a:lnTo>
                  <a:lnTo>
                    <a:pt x="19993" y="9961"/>
                  </a:lnTo>
                  <a:lnTo>
                    <a:pt x="19540" y="8945"/>
                  </a:lnTo>
                  <a:lnTo>
                    <a:pt x="19490" y="7928"/>
                  </a:lnTo>
                  <a:lnTo>
                    <a:pt x="18887" y="5894"/>
                  </a:lnTo>
                  <a:lnTo>
                    <a:pt x="18536" y="3182"/>
                  </a:lnTo>
                  <a:lnTo>
                    <a:pt x="17581" y="2052"/>
                  </a:lnTo>
                  <a:lnTo>
                    <a:pt x="16677" y="2165"/>
                  </a:lnTo>
                  <a:lnTo>
                    <a:pt x="16376" y="1374"/>
                  </a:lnTo>
                  <a:lnTo>
                    <a:pt x="15572" y="696"/>
                  </a:lnTo>
                  <a:lnTo>
                    <a:pt x="14557" y="1154"/>
                  </a:lnTo>
                  <a:lnTo>
                    <a:pt x="13362" y="357"/>
                  </a:lnTo>
                  <a:cubicBezTo>
                    <a:pt x="13362" y="357"/>
                    <a:pt x="230" y="0"/>
                    <a:pt x="230"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2" name="Shape 1288">
              <a:extLst>
                <a:ext uri="{FF2B5EF4-FFF2-40B4-BE49-F238E27FC236}">
                  <a16:creationId xmlns:a16="http://schemas.microsoft.com/office/drawing/2014/main" id="{EF8D2C28-BD79-4D16-BEFC-E0AB8D328641}"/>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3" name="Shape 1289">
              <a:extLst>
                <a:ext uri="{FF2B5EF4-FFF2-40B4-BE49-F238E27FC236}">
                  <a16:creationId xmlns:a16="http://schemas.microsoft.com/office/drawing/2014/main" id="{C10C4BE3-9B1A-423B-9839-06340B3B6499}"/>
                </a:ext>
              </a:extLst>
            </p:cNvPr>
            <p:cNvSpPr/>
            <p:nvPr/>
          </p:nvSpPr>
          <p:spPr>
            <a:xfrm rot="239813">
              <a:off x="4367130" y="3013804"/>
              <a:ext cx="1538971" cy="826242"/>
            </a:xfrm>
            <a:custGeom>
              <a:avLst/>
              <a:gdLst/>
              <a:ahLst/>
              <a:cxnLst>
                <a:cxn ang="0">
                  <a:pos x="wd2" y="hd2"/>
                </a:cxn>
                <a:cxn ang="5400000">
                  <a:pos x="wd2" y="hd2"/>
                </a:cxn>
                <a:cxn ang="10800000">
                  <a:pos x="wd2" y="hd2"/>
                </a:cxn>
                <a:cxn ang="16200000">
                  <a:pos x="wd2" y="hd2"/>
                </a:cxn>
              </a:cxnLst>
              <a:rect l="0" t="0" r="r" b="b"/>
              <a:pathLst>
                <a:path w="21600" h="21600" extrusionOk="0">
                  <a:moveTo>
                    <a:pt x="278" y="1054"/>
                  </a:moveTo>
                  <a:lnTo>
                    <a:pt x="0" y="21600"/>
                  </a:lnTo>
                  <a:lnTo>
                    <a:pt x="8629" y="21497"/>
                  </a:lnTo>
                  <a:lnTo>
                    <a:pt x="11747" y="21393"/>
                  </a:lnTo>
                  <a:lnTo>
                    <a:pt x="16367" y="20563"/>
                  </a:lnTo>
                  <a:lnTo>
                    <a:pt x="21600" y="19628"/>
                  </a:lnTo>
                  <a:lnTo>
                    <a:pt x="21275" y="6139"/>
                  </a:lnTo>
                  <a:cubicBezTo>
                    <a:pt x="20812" y="5329"/>
                    <a:pt x="20524" y="4519"/>
                    <a:pt x="20061" y="3709"/>
                  </a:cubicBezTo>
                  <a:lnTo>
                    <a:pt x="19930" y="1884"/>
                  </a:lnTo>
                  <a:lnTo>
                    <a:pt x="18849" y="0"/>
                  </a:lnTo>
                  <a:cubicBezTo>
                    <a:pt x="18849" y="0"/>
                    <a:pt x="278" y="1054"/>
                    <a:pt x="278" y="105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4" name="Shape 1290">
              <a:extLst>
                <a:ext uri="{FF2B5EF4-FFF2-40B4-BE49-F238E27FC236}">
                  <a16:creationId xmlns:a16="http://schemas.microsoft.com/office/drawing/2014/main" id="{E0E51F0B-5C61-4862-A32A-BCEB08E37144}"/>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5" name="Shape 1291">
              <a:extLst>
                <a:ext uri="{FF2B5EF4-FFF2-40B4-BE49-F238E27FC236}">
                  <a16:creationId xmlns:a16="http://schemas.microsoft.com/office/drawing/2014/main" id="{4CCF7F9A-2F5E-4A21-B7D5-AAB112BFEA4E}"/>
                </a:ext>
              </a:extLst>
            </p:cNvPr>
            <p:cNvSpPr/>
            <p:nvPr/>
          </p:nvSpPr>
          <p:spPr>
            <a:xfrm rot="239813">
              <a:off x="4127921" y="3767883"/>
              <a:ext cx="1829215" cy="890929"/>
            </a:xfrm>
            <a:custGeom>
              <a:avLst/>
              <a:gdLst/>
              <a:ahLst/>
              <a:cxnLst>
                <a:cxn ang="0">
                  <a:pos x="wd2" y="hd2"/>
                </a:cxn>
                <a:cxn ang="5400000">
                  <a:pos x="wd2" y="hd2"/>
                </a:cxn>
                <a:cxn ang="10800000">
                  <a:pos x="wd2" y="hd2"/>
                </a:cxn>
                <a:cxn ang="16200000">
                  <a:pos x="wd2" y="hd2"/>
                </a:cxn>
              </a:cxnLst>
              <a:rect l="0" t="0" r="r" b="b"/>
              <a:pathLst>
                <a:path w="21600" h="21600" extrusionOk="0">
                  <a:moveTo>
                    <a:pt x="0" y="1635"/>
                  </a:moveTo>
                  <a:cubicBezTo>
                    <a:pt x="16" y="2660"/>
                    <a:pt x="31" y="3686"/>
                    <a:pt x="47" y="4712"/>
                  </a:cubicBezTo>
                  <a:lnTo>
                    <a:pt x="7221" y="5000"/>
                  </a:lnTo>
                  <a:lnTo>
                    <a:pt x="7174" y="16346"/>
                  </a:lnTo>
                  <a:lnTo>
                    <a:pt x="7502" y="16731"/>
                  </a:lnTo>
                  <a:lnTo>
                    <a:pt x="8159" y="16827"/>
                  </a:lnTo>
                  <a:lnTo>
                    <a:pt x="8534" y="17019"/>
                  </a:lnTo>
                  <a:lnTo>
                    <a:pt x="8768" y="17404"/>
                  </a:lnTo>
                  <a:lnTo>
                    <a:pt x="9433" y="17524"/>
                  </a:lnTo>
                  <a:lnTo>
                    <a:pt x="9847" y="18654"/>
                  </a:lnTo>
                  <a:lnTo>
                    <a:pt x="10351" y="18775"/>
                  </a:lnTo>
                  <a:lnTo>
                    <a:pt x="10738" y="19038"/>
                  </a:lnTo>
                  <a:lnTo>
                    <a:pt x="11769" y="18654"/>
                  </a:lnTo>
                  <a:lnTo>
                    <a:pt x="13082" y="20096"/>
                  </a:lnTo>
                  <a:lnTo>
                    <a:pt x="13739" y="19615"/>
                  </a:lnTo>
                  <a:lnTo>
                    <a:pt x="14301" y="20481"/>
                  </a:lnTo>
                  <a:lnTo>
                    <a:pt x="14958" y="20288"/>
                  </a:lnTo>
                  <a:lnTo>
                    <a:pt x="15567" y="20673"/>
                  </a:lnTo>
                  <a:lnTo>
                    <a:pt x="16130" y="20577"/>
                  </a:lnTo>
                  <a:lnTo>
                    <a:pt x="16693" y="21154"/>
                  </a:lnTo>
                  <a:lnTo>
                    <a:pt x="17092" y="21600"/>
                  </a:lnTo>
                  <a:lnTo>
                    <a:pt x="17818" y="19904"/>
                  </a:lnTo>
                  <a:lnTo>
                    <a:pt x="18428" y="19615"/>
                  </a:lnTo>
                  <a:lnTo>
                    <a:pt x="19225" y="19808"/>
                  </a:lnTo>
                  <a:lnTo>
                    <a:pt x="19741" y="19423"/>
                  </a:lnTo>
                  <a:lnTo>
                    <a:pt x="21600" y="21580"/>
                  </a:lnTo>
                  <a:lnTo>
                    <a:pt x="21469" y="11256"/>
                  </a:lnTo>
                  <a:lnTo>
                    <a:pt x="21168" y="6253"/>
                  </a:lnTo>
                  <a:lnTo>
                    <a:pt x="20725" y="2884"/>
                  </a:lnTo>
                  <a:lnTo>
                    <a:pt x="20397" y="0"/>
                  </a:lnTo>
                  <a:lnTo>
                    <a:pt x="11535" y="1443"/>
                  </a:lnTo>
                  <a:cubicBezTo>
                    <a:pt x="11535" y="1443"/>
                    <a:pt x="0" y="1635"/>
                    <a:pt x="0" y="163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6" name="Shape 1292">
              <a:extLst>
                <a:ext uri="{FF2B5EF4-FFF2-40B4-BE49-F238E27FC236}">
                  <a16:creationId xmlns:a16="http://schemas.microsoft.com/office/drawing/2014/main" id="{AF43D54A-D3F5-4A68-9F83-550BB97E57FE}"/>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7" name="Shape 1293">
              <a:extLst>
                <a:ext uri="{FF2B5EF4-FFF2-40B4-BE49-F238E27FC236}">
                  <a16:creationId xmlns:a16="http://schemas.microsoft.com/office/drawing/2014/main" id="{A4EDF179-D336-42B6-8857-F6A8A2A94FA3}"/>
                </a:ext>
              </a:extLst>
            </p:cNvPr>
            <p:cNvSpPr/>
            <p:nvPr/>
          </p:nvSpPr>
          <p:spPr>
            <a:xfrm rot="239813">
              <a:off x="5879613" y="3895554"/>
              <a:ext cx="987695" cy="974375"/>
            </a:xfrm>
            <a:custGeom>
              <a:avLst/>
              <a:gdLst/>
              <a:ahLst/>
              <a:cxnLst>
                <a:cxn ang="0">
                  <a:pos x="wd2" y="hd2"/>
                </a:cxn>
                <a:cxn ang="5400000">
                  <a:pos x="wd2" y="hd2"/>
                </a:cxn>
                <a:cxn ang="10800000">
                  <a:pos x="wd2" y="hd2"/>
                </a:cxn>
                <a:cxn ang="16200000">
                  <a:pos x="wd2" y="hd2"/>
                </a:cxn>
              </a:cxnLst>
              <a:rect l="0" t="0" r="r" b="b"/>
              <a:pathLst>
                <a:path w="21600" h="21600" extrusionOk="0">
                  <a:moveTo>
                    <a:pt x="0" y="2195"/>
                  </a:moveTo>
                  <a:lnTo>
                    <a:pt x="1041" y="10098"/>
                  </a:lnTo>
                  <a:lnTo>
                    <a:pt x="1214" y="18439"/>
                  </a:lnTo>
                  <a:cubicBezTo>
                    <a:pt x="1289" y="18406"/>
                    <a:pt x="1501" y="18789"/>
                    <a:pt x="1576" y="18755"/>
                  </a:cubicBezTo>
                  <a:lnTo>
                    <a:pt x="2639" y="18277"/>
                  </a:lnTo>
                  <a:lnTo>
                    <a:pt x="3297" y="18527"/>
                  </a:lnTo>
                  <a:lnTo>
                    <a:pt x="3557" y="21600"/>
                  </a:lnTo>
                  <a:lnTo>
                    <a:pt x="11711" y="20722"/>
                  </a:lnTo>
                  <a:lnTo>
                    <a:pt x="16655" y="19932"/>
                  </a:lnTo>
                  <a:lnTo>
                    <a:pt x="16916" y="20371"/>
                  </a:lnTo>
                  <a:lnTo>
                    <a:pt x="17176" y="17385"/>
                  </a:lnTo>
                  <a:lnTo>
                    <a:pt x="16482" y="15630"/>
                  </a:lnTo>
                  <a:lnTo>
                    <a:pt x="17089" y="13786"/>
                  </a:lnTo>
                  <a:lnTo>
                    <a:pt x="18477" y="11502"/>
                  </a:lnTo>
                  <a:lnTo>
                    <a:pt x="18738" y="10624"/>
                  </a:lnTo>
                  <a:lnTo>
                    <a:pt x="18651" y="9922"/>
                  </a:lnTo>
                  <a:lnTo>
                    <a:pt x="19865" y="7990"/>
                  </a:lnTo>
                  <a:lnTo>
                    <a:pt x="20125" y="6497"/>
                  </a:lnTo>
                  <a:lnTo>
                    <a:pt x="19952" y="5970"/>
                  </a:lnTo>
                  <a:lnTo>
                    <a:pt x="20906" y="5005"/>
                  </a:lnTo>
                  <a:lnTo>
                    <a:pt x="20646" y="4127"/>
                  </a:lnTo>
                  <a:lnTo>
                    <a:pt x="21600" y="2107"/>
                  </a:lnTo>
                  <a:lnTo>
                    <a:pt x="19692" y="2107"/>
                  </a:lnTo>
                  <a:lnTo>
                    <a:pt x="18998" y="1668"/>
                  </a:lnTo>
                  <a:lnTo>
                    <a:pt x="19258" y="0"/>
                  </a:lnTo>
                  <a:lnTo>
                    <a:pt x="9282" y="878"/>
                  </a:lnTo>
                  <a:lnTo>
                    <a:pt x="4684" y="1405"/>
                  </a:lnTo>
                  <a:cubicBezTo>
                    <a:pt x="4684" y="1405"/>
                    <a:pt x="0" y="2195"/>
                    <a:pt x="0" y="219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8" name="Shape 1294">
              <a:extLst>
                <a:ext uri="{FF2B5EF4-FFF2-40B4-BE49-F238E27FC236}">
                  <a16:creationId xmlns:a16="http://schemas.microsoft.com/office/drawing/2014/main" id="{30517EA9-CA34-4715-AA84-FB1BBC28686A}"/>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39" name="Shape 1295">
              <a:extLst>
                <a:ext uri="{FF2B5EF4-FFF2-40B4-BE49-F238E27FC236}">
                  <a16:creationId xmlns:a16="http://schemas.microsoft.com/office/drawing/2014/main" id="{42809463-C1F3-44EF-89F7-E7696480D00F}"/>
                </a:ext>
              </a:extLst>
            </p:cNvPr>
            <p:cNvSpPr/>
            <p:nvPr/>
          </p:nvSpPr>
          <p:spPr>
            <a:xfrm rot="239813">
              <a:off x="6583949" y="4223018"/>
              <a:ext cx="695355" cy="1274838"/>
            </a:xfrm>
            <a:custGeom>
              <a:avLst/>
              <a:gdLst/>
              <a:ahLst/>
              <a:cxnLst>
                <a:cxn ang="0">
                  <a:pos x="wd2" y="hd2"/>
                </a:cxn>
                <a:cxn ang="5400000">
                  <a:pos x="wd2" y="hd2"/>
                </a:cxn>
                <a:cxn ang="10800000">
                  <a:pos x="wd2" y="hd2"/>
                </a:cxn>
                <a:cxn ang="16200000">
                  <a:pos x="wd2" y="hd2"/>
                </a:cxn>
              </a:cxnLst>
              <a:rect l="0" t="0" r="r" b="b"/>
              <a:pathLst>
                <a:path w="21600" h="21600" extrusionOk="0">
                  <a:moveTo>
                    <a:pt x="5431" y="1211"/>
                  </a:moveTo>
                  <a:lnTo>
                    <a:pt x="3580" y="2826"/>
                  </a:lnTo>
                  <a:lnTo>
                    <a:pt x="3826" y="3633"/>
                  </a:lnTo>
                  <a:lnTo>
                    <a:pt x="1235" y="5921"/>
                  </a:lnTo>
                  <a:lnTo>
                    <a:pt x="370" y="7200"/>
                  </a:lnTo>
                  <a:lnTo>
                    <a:pt x="1481" y="8748"/>
                  </a:lnTo>
                  <a:lnTo>
                    <a:pt x="1728" y="11035"/>
                  </a:lnTo>
                  <a:lnTo>
                    <a:pt x="2008" y="13232"/>
                  </a:lnTo>
                  <a:lnTo>
                    <a:pt x="1604" y="13862"/>
                  </a:lnTo>
                  <a:lnTo>
                    <a:pt x="2222" y="14938"/>
                  </a:lnTo>
                  <a:lnTo>
                    <a:pt x="1111" y="15678"/>
                  </a:lnTo>
                  <a:lnTo>
                    <a:pt x="864" y="16015"/>
                  </a:lnTo>
                  <a:lnTo>
                    <a:pt x="124" y="16553"/>
                  </a:lnTo>
                  <a:cubicBezTo>
                    <a:pt x="82" y="17271"/>
                    <a:pt x="41" y="17989"/>
                    <a:pt x="0" y="18706"/>
                  </a:cubicBezTo>
                  <a:lnTo>
                    <a:pt x="124" y="18975"/>
                  </a:lnTo>
                  <a:lnTo>
                    <a:pt x="9751" y="18437"/>
                  </a:lnTo>
                  <a:lnTo>
                    <a:pt x="11479" y="18235"/>
                  </a:lnTo>
                  <a:lnTo>
                    <a:pt x="12219" y="18706"/>
                  </a:lnTo>
                  <a:lnTo>
                    <a:pt x="12342" y="19312"/>
                  </a:lnTo>
                  <a:lnTo>
                    <a:pt x="12219" y="20120"/>
                  </a:lnTo>
                  <a:lnTo>
                    <a:pt x="13330" y="20590"/>
                  </a:lnTo>
                  <a:lnTo>
                    <a:pt x="13701" y="21466"/>
                  </a:lnTo>
                  <a:lnTo>
                    <a:pt x="14194" y="21600"/>
                  </a:lnTo>
                  <a:lnTo>
                    <a:pt x="17403" y="20456"/>
                  </a:lnTo>
                  <a:lnTo>
                    <a:pt x="18267" y="20321"/>
                  </a:lnTo>
                  <a:lnTo>
                    <a:pt x="19502" y="20187"/>
                  </a:lnTo>
                  <a:lnTo>
                    <a:pt x="20736" y="20389"/>
                  </a:lnTo>
                  <a:lnTo>
                    <a:pt x="21600" y="19783"/>
                  </a:lnTo>
                  <a:lnTo>
                    <a:pt x="20242" y="10901"/>
                  </a:lnTo>
                  <a:lnTo>
                    <a:pt x="19872" y="6190"/>
                  </a:lnTo>
                  <a:lnTo>
                    <a:pt x="18637" y="0"/>
                  </a:lnTo>
                  <a:lnTo>
                    <a:pt x="18267" y="336"/>
                  </a:lnTo>
                  <a:lnTo>
                    <a:pt x="16540" y="269"/>
                  </a:lnTo>
                  <a:cubicBezTo>
                    <a:pt x="16540" y="269"/>
                    <a:pt x="5431" y="1211"/>
                    <a:pt x="5431" y="12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0" name="Shape 1296">
              <a:extLst>
                <a:ext uri="{FF2B5EF4-FFF2-40B4-BE49-F238E27FC236}">
                  <a16:creationId xmlns:a16="http://schemas.microsoft.com/office/drawing/2014/main" id="{6F041D72-690E-42BA-905A-6850572C652C}"/>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1" name="Shape 1297">
              <a:extLst>
                <a:ext uri="{FF2B5EF4-FFF2-40B4-BE49-F238E27FC236}">
                  <a16:creationId xmlns:a16="http://schemas.microsoft.com/office/drawing/2014/main" id="{8A39BE03-BC6B-4A04-9280-C54B989F0275}"/>
                </a:ext>
              </a:extLst>
            </p:cNvPr>
            <p:cNvSpPr/>
            <p:nvPr/>
          </p:nvSpPr>
          <p:spPr>
            <a:xfrm rot="239813">
              <a:off x="5621850" y="2913768"/>
              <a:ext cx="1434559" cy="1091241"/>
            </a:xfrm>
            <a:custGeom>
              <a:avLst/>
              <a:gdLst/>
              <a:ahLst/>
              <a:cxnLst>
                <a:cxn ang="0">
                  <a:pos x="wd2" y="hd2"/>
                </a:cxn>
                <a:cxn ang="5400000">
                  <a:pos x="wd2" y="hd2"/>
                </a:cxn>
                <a:cxn ang="10800000">
                  <a:pos x="wd2" y="hd2"/>
                </a:cxn>
                <a:cxn ang="16200000">
                  <a:pos x="wd2" y="hd2"/>
                </a:cxn>
              </a:cxnLst>
              <a:rect l="0" t="0" r="r" b="b"/>
              <a:pathLst>
                <a:path w="21600" h="21600" extrusionOk="0">
                  <a:moveTo>
                    <a:pt x="0" y="1651"/>
                  </a:moveTo>
                  <a:lnTo>
                    <a:pt x="1137" y="4166"/>
                  </a:lnTo>
                  <a:lnTo>
                    <a:pt x="2334" y="5267"/>
                  </a:lnTo>
                  <a:lnTo>
                    <a:pt x="2394" y="6839"/>
                  </a:lnTo>
                  <a:lnTo>
                    <a:pt x="3829" y="8647"/>
                  </a:lnTo>
                  <a:lnTo>
                    <a:pt x="4248" y="18787"/>
                  </a:lnTo>
                  <a:lnTo>
                    <a:pt x="4670" y="21600"/>
                  </a:lnTo>
                  <a:lnTo>
                    <a:pt x="17950" y="19652"/>
                  </a:lnTo>
                  <a:lnTo>
                    <a:pt x="18010" y="20988"/>
                  </a:lnTo>
                  <a:lnTo>
                    <a:pt x="18489" y="21459"/>
                  </a:lnTo>
                  <a:lnTo>
                    <a:pt x="19626" y="21459"/>
                  </a:lnTo>
                  <a:lnTo>
                    <a:pt x="19805" y="20830"/>
                  </a:lnTo>
                  <a:lnTo>
                    <a:pt x="19745" y="20123"/>
                  </a:lnTo>
                  <a:lnTo>
                    <a:pt x="20403" y="18237"/>
                  </a:lnTo>
                  <a:lnTo>
                    <a:pt x="21036" y="17918"/>
                  </a:lnTo>
                  <a:lnTo>
                    <a:pt x="21600" y="17765"/>
                  </a:lnTo>
                  <a:lnTo>
                    <a:pt x="21181" y="16900"/>
                  </a:lnTo>
                  <a:lnTo>
                    <a:pt x="21122" y="15564"/>
                  </a:lnTo>
                  <a:lnTo>
                    <a:pt x="20523" y="15328"/>
                  </a:lnTo>
                  <a:lnTo>
                    <a:pt x="19865" y="15014"/>
                  </a:lnTo>
                  <a:lnTo>
                    <a:pt x="19386" y="13756"/>
                  </a:lnTo>
                  <a:lnTo>
                    <a:pt x="19147" y="12499"/>
                  </a:lnTo>
                  <a:lnTo>
                    <a:pt x="18549" y="12027"/>
                  </a:lnTo>
                  <a:lnTo>
                    <a:pt x="17292" y="11005"/>
                  </a:lnTo>
                  <a:lnTo>
                    <a:pt x="16454" y="9275"/>
                  </a:lnTo>
                  <a:lnTo>
                    <a:pt x="16634" y="8568"/>
                  </a:lnTo>
                  <a:lnTo>
                    <a:pt x="17172" y="7861"/>
                  </a:lnTo>
                  <a:lnTo>
                    <a:pt x="16215" y="6682"/>
                  </a:lnTo>
                  <a:lnTo>
                    <a:pt x="15975" y="7075"/>
                  </a:lnTo>
                  <a:lnTo>
                    <a:pt x="15617" y="7232"/>
                  </a:lnTo>
                  <a:lnTo>
                    <a:pt x="15198" y="6289"/>
                  </a:lnTo>
                  <a:lnTo>
                    <a:pt x="14779" y="4717"/>
                  </a:lnTo>
                  <a:lnTo>
                    <a:pt x="14121" y="4402"/>
                  </a:lnTo>
                  <a:lnTo>
                    <a:pt x="13403" y="4088"/>
                  </a:lnTo>
                  <a:lnTo>
                    <a:pt x="13044" y="3695"/>
                  </a:lnTo>
                  <a:lnTo>
                    <a:pt x="12864" y="2359"/>
                  </a:lnTo>
                  <a:lnTo>
                    <a:pt x="12685" y="1494"/>
                  </a:lnTo>
                  <a:lnTo>
                    <a:pt x="12565" y="629"/>
                  </a:lnTo>
                  <a:lnTo>
                    <a:pt x="11428" y="0"/>
                  </a:lnTo>
                  <a:cubicBezTo>
                    <a:pt x="11428" y="0"/>
                    <a:pt x="0" y="1651"/>
                    <a:pt x="0" y="165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2" name="Shape 1298">
              <a:extLst>
                <a:ext uri="{FF2B5EF4-FFF2-40B4-BE49-F238E27FC236}">
                  <a16:creationId xmlns:a16="http://schemas.microsoft.com/office/drawing/2014/main" id="{F8210DF7-1A0E-480C-A864-5EC1A82D25CE}"/>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5" y="17486"/>
                  </a:lnTo>
                  <a:lnTo>
                    <a:pt x="7776" y="17881"/>
                  </a:lnTo>
                  <a:lnTo>
                    <a:pt x="7933" y="18277"/>
                  </a:lnTo>
                  <a:lnTo>
                    <a:pt x="7855"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2"/>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3" name="Shape 1299">
              <a:extLst>
                <a:ext uri="{FF2B5EF4-FFF2-40B4-BE49-F238E27FC236}">
                  <a16:creationId xmlns:a16="http://schemas.microsoft.com/office/drawing/2014/main" id="{28EA6600-EEEA-4110-A0D2-45B50B3787A8}"/>
                </a:ext>
              </a:extLst>
            </p:cNvPr>
            <p:cNvSpPr/>
            <p:nvPr/>
          </p:nvSpPr>
          <p:spPr>
            <a:xfrm rot="239813">
              <a:off x="6135809" y="1335815"/>
              <a:ext cx="1090016" cy="1082884"/>
            </a:xfrm>
            <a:custGeom>
              <a:avLst/>
              <a:gdLst/>
              <a:ahLst/>
              <a:cxnLst>
                <a:cxn ang="0">
                  <a:pos x="wd2" y="hd2"/>
                </a:cxn>
                <a:cxn ang="5400000">
                  <a:pos x="wd2" y="hd2"/>
                </a:cxn>
                <a:cxn ang="10800000">
                  <a:pos x="wd2" y="hd2"/>
                </a:cxn>
                <a:cxn ang="16200000">
                  <a:pos x="wd2" y="hd2"/>
                </a:cxn>
              </a:cxnLst>
              <a:rect l="0" t="0" r="r" b="b"/>
              <a:pathLst>
                <a:path w="21600" h="21600" extrusionOk="0">
                  <a:moveTo>
                    <a:pt x="2199" y="870"/>
                  </a:moveTo>
                  <a:lnTo>
                    <a:pt x="1492" y="2532"/>
                  </a:lnTo>
                  <a:lnTo>
                    <a:pt x="1728" y="4589"/>
                  </a:lnTo>
                  <a:lnTo>
                    <a:pt x="0" y="6804"/>
                  </a:lnTo>
                  <a:lnTo>
                    <a:pt x="864" y="7912"/>
                  </a:lnTo>
                  <a:lnTo>
                    <a:pt x="1178" y="8703"/>
                  </a:lnTo>
                  <a:lnTo>
                    <a:pt x="707" y="9969"/>
                  </a:lnTo>
                  <a:lnTo>
                    <a:pt x="943" y="11710"/>
                  </a:lnTo>
                  <a:lnTo>
                    <a:pt x="1964" y="11789"/>
                  </a:lnTo>
                  <a:lnTo>
                    <a:pt x="2608" y="12293"/>
                  </a:lnTo>
                  <a:lnTo>
                    <a:pt x="3617" y="12751"/>
                  </a:lnTo>
                  <a:lnTo>
                    <a:pt x="4576" y="14113"/>
                  </a:lnTo>
                  <a:lnTo>
                    <a:pt x="5734" y="14084"/>
                  </a:lnTo>
                  <a:lnTo>
                    <a:pt x="6490" y="15341"/>
                  </a:lnTo>
                  <a:lnTo>
                    <a:pt x="7226" y="14796"/>
                  </a:lnTo>
                  <a:lnTo>
                    <a:pt x="7619" y="16220"/>
                  </a:lnTo>
                  <a:lnTo>
                    <a:pt x="7619" y="16695"/>
                  </a:lnTo>
                  <a:lnTo>
                    <a:pt x="7854" y="17486"/>
                  </a:lnTo>
                  <a:lnTo>
                    <a:pt x="7776" y="17881"/>
                  </a:lnTo>
                  <a:lnTo>
                    <a:pt x="7933" y="18277"/>
                  </a:lnTo>
                  <a:lnTo>
                    <a:pt x="7854" y="20017"/>
                  </a:lnTo>
                  <a:lnTo>
                    <a:pt x="8797" y="20809"/>
                  </a:lnTo>
                  <a:lnTo>
                    <a:pt x="9897" y="21204"/>
                  </a:lnTo>
                  <a:lnTo>
                    <a:pt x="10525" y="21600"/>
                  </a:lnTo>
                  <a:lnTo>
                    <a:pt x="12332" y="21204"/>
                  </a:lnTo>
                  <a:lnTo>
                    <a:pt x="20579" y="19701"/>
                  </a:lnTo>
                  <a:lnTo>
                    <a:pt x="20893" y="19701"/>
                  </a:lnTo>
                  <a:lnTo>
                    <a:pt x="20893" y="18040"/>
                  </a:lnTo>
                  <a:lnTo>
                    <a:pt x="19951" y="15191"/>
                  </a:lnTo>
                  <a:lnTo>
                    <a:pt x="20108" y="13688"/>
                  </a:lnTo>
                  <a:lnTo>
                    <a:pt x="19715" y="12422"/>
                  </a:lnTo>
                  <a:lnTo>
                    <a:pt x="20265" y="11631"/>
                  </a:lnTo>
                  <a:lnTo>
                    <a:pt x="20343" y="10681"/>
                  </a:lnTo>
                  <a:lnTo>
                    <a:pt x="20108" y="9257"/>
                  </a:lnTo>
                  <a:lnTo>
                    <a:pt x="21129" y="7675"/>
                  </a:lnTo>
                  <a:lnTo>
                    <a:pt x="21600" y="5934"/>
                  </a:lnTo>
                  <a:lnTo>
                    <a:pt x="21443" y="5776"/>
                  </a:lnTo>
                  <a:lnTo>
                    <a:pt x="20971" y="6172"/>
                  </a:lnTo>
                  <a:lnTo>
                    <a:pt x="20500" y="7121"/>
                  </a:lnTo>
                  <a:lnTo>
                    <a:pt x="20029" y="8070"/>
                  </a:lnTo>
                  <a:lnTo>
                    <a:pt x="19558" y="8308"/>
                  </a:lnTo>
                  <a:lnTo>
                    <a:pt x="19401" y="8941"/>
                  </a:lnTo>
                  <a:lnTo>
                    <a:pt x="18929" y="9494"/>
                  </a:lnTo>
                  <a:lnTo>
                    <a:pt x="18615" y="9732"/>
                  </a:lnTo>
                  <a:lnTo>
                    <a:pt x="18772" y="8308"/>
                  </a:lnTo>
                  <a:lnTo>
                    <a:pt x="18694" y="7912"/>
                  </a:lnTo>
                  <a:lnTo>
                    <a:pt x="19008" y="6963"/>
                  </a:lnTo>
                  <a:lnTo>
                    <a:pt x="18929" y="5934"/>
                  </a:lnTo>
                  <a:lnTo>
                    <a:pt x="18301" y="5064"/>
                  </a:lnTo>
                  <a:lnTo>
                    <a:pt x="18144" y="4668"/>
                  </a:lnTo>
                  <a:lnTo>
                    <a:pt x="18379" y="4273"/>
                  </a:lnTo>
                  <a:lnTo>
                    <a:pt x="18458" y="3877"/>
                  </a:lnTo>
                  <a:lnTo>
                    <a:pt x="17987" y="3877"/>
                  </a:lnTo>
                  <a:lnTo>
                    <a:pt x="17516" y="3877"/>
                  </a:lnTo>
                  <a:lnTo>
                    <a:pt x="17044" y="3086"/>
                  </a:lnTo>
                  <a:lnTo>
                    <a:pt x="16023" y="3086"/>
                  </a:lnTo>
                  <a:lnTo>
                    <a:pt x="14688" y="2928"/>
                  </a:lnTo>
                  <a:lnTo>
                    <a:pt x="12960" y="2611"/>
                  </a:lnTo>
                  <a:lnTo>
                    <a:pt x="11546" y="2611"/>
                  </a:lnTo>
                  <a:lnTo>
                    <a:pt x="10446" y="2453"/>
                  </a:lnTo>
                  <a:lnTo>
                    <a:pt x="9033" y="1899"/>
                  </a:lnTo>
                  <a:lnTo>
                    <a:pt x="8562" y="1266"/>
                  </a:lnTo>
                  <a:lnTo>
                    <a:pt x="6519" y="1345"/>
                  </a:lnTo>
                  <a:lnTo>
                    <a:pt x="6127" y="0"/>
                  </a:lnTo>
                  <a:lnTo>
                    <a:pt x="4399" y="791"/>
                  </a:lnTo>
                  <a:cubicBezTo>
                    <a:pt x="4399" y="791"/>
                    <a:pt x="2199" y="870"/>
                    <a:pt x="2199" y="87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4" name="Shape 1300">
              <a:extLst>
                <a:ext uri="{FF2B5EF4-FFF2-40B4-BE49-F238E27FC236}">
                  <a16:creationId xmlns:a16="http://schemas.microsoft.com/office/drawing/2014/main" id="{A939D9BB-B968-4D8C-A114-278349829E1F}"/>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6"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5" name="Shape 1301">
              <a:extLst>
                <a:ext uri="{FF2B5EF4-FFF2-40B4-BE49-F238E27FC236}">
                  <a16:creationId xmlns:a16="http://schemas.microsoft.com/office/drawing/2014/main" id="{24DB185C-E794-4605-B63A-9BFD51A1C7FE}"/>
                </a:ext>
              </a:extLst>
            </p:cNvPr>
            <p:cNvSpPr/>
            <p:nvPr/>
          </p:nvSpPr>
          <p:spPr>
            <a:xfrm rot="239813">
              <a:off x="6481074" y="2341591"/>
              <a:ext cx="810198" cy="1389605"/>
            </a:xfrm>
            <a:custGeom>
              <a:avLst/>
              <a:gdLst/>
              <a:ahLst/>
              <a:cxnLst>
                <a:cxn ang="0">
                  <a:pos x="wd2" y="hd2"/>
                </a:cxn>
                <a:cxn ang="5400000">
                  <a:pos x="wd2" y="hd2"/>
                </a:cxn>
                <a:cxn ang="10800000">
                  <a:pos x="wd2" y="hd2"/>
                </a:cxn>
                <a:cxn ang="16200000">
                  <a:pos x="wd2" y="hd2"/>
                </a:cxn>
              </a:cxnLst>
              <a:rect l="0" t="0" r="r" b="b"/>
              <a:pathLst>
                <a:path w="21600" h="21600" extrusionOk="0">
                  <a:moveTo>
                    <a:pt x="2753" y="1605"/>
                  </a:moveTo>
                  <a:lnTo>
                    <a:pt x="5188" y="3271"/>
                  </a:lnTo>
                  <a:lnTo>
                    <a:pt x="5294" y="4135"/>
                  </a:lnTo>
                  <a:lnTo>
                    <a:pt x="3282" y="5740"/>
                  </a:lnTo>
                  <a:lnTo>
                    <a:pt x="953" y="5681"/>
                  </a:lnTo>
                  <a:lnTo>
                    <a:pt x="1906" y="7283"/>
                  </a:lnTo>
                  <a:lnTo>
                    <a:pt x="0" y="8825"/>
                  </a:lnTo>
                  <a:lnTo>
                    <a:pt x="1059" y="12696"/>
                  </a:lnTo>
                  <a:lnTo>
                    <a:pt x="3856" y="13265"/>
                  </a:lnTo>
                  <a:lnTo>
                    <a:pt x="5506" y="15120"/>
                  </a:lnTo>
                  <a:lnTo>
                    <a:pt x="6882" y="14873"/>
                  </a:lnTo>
                  <a:lnTo>
                    <a:pt x="7835" y="15552"/>
                  </a:lnTo>
                  <a:lnTo>
                    <a:pt x="7200" y="16231"/>
                  </a:lnTo>
                  <a:lnTo>
                    <a:pt x="6888" y="16650"/>
                  </a:lnTo>
                  <a:lnTo>
                    <a:pt x="8682" y="18452"/>
                  </a:lnTo>
                  <a:lnTo>
                    <a:pt x="11859" y="19316"/>
                  </a:lnTo>
                  <a:lnTo>
                    <a:pt x="12606" y="21336"/>
                  </a:lnTo>
                  <a:lnTo>
                    <a:pt x="15141" y="21600"/>
                  </a:lnTo>
                  <a:lnTo>
                    <a:pt x="15353" y="20859"/>
                  </a:lnTo>
                  <a:lnTo>
                    <a:pt x="16791" y="21187"/>
                  </a:lnTo>
                  <a:lnTo>
                    <a:pt x="18423" y="21106"/>
                  </a:lnTo>
                  <a:lnTo>
                    <a:pt x="18741" y="20798"/>
                  </a:lnTo>
                  <a:lnTo>
                    <a:pt x="18423" y="20119"/>
                  </a:lnTo>
                  <a:lnTo>
                    <a:pt x="20619" y="19780"/>
                  </a:lnTo>
                  <a:lnTo>
                    <a:pt x="20329" y="18823"/>
                  </a:lnTo>
                  <a:lnTo>
                    <a:pt x="20329" y="18267"/>
                  </a:lnTo>
                  <a:lnTo>
                    <a:pt x="20118" y="17712"/>
                  </a:lnTo>
                  <a:lnTo>
                    <a:pt x="20223" y="16910"/>
                  </a:lnTo>
                  <a:lnTo>
                    <a:pt x="20329" y="16416"/>
                  </a:lnTo>
                  <a:lnTo>
                    <a:pt x="20574" y="16094"/>
                  </a:lnTo>
                  <a:lnTo>
                    <a:pt x="21176" y="15305"/>
                  </a:lnTo>
                  <a:lnTo>
                    <a:pt x="21282" y="14626"/>
                  </a:lnTo>
                  <a:lnTo>
                    <a:pt x="21600" y="14379"/>
                  </a:lnTo>
                  <a:lnTo>
                    <a:pt x="21388" y="13762"/>
                  </a:lnTo>
                  <a:lnTo>
                    <a:pt x="20965" y="12775"/>
                  </a:lnTo>
                  <a:lnTo>
                    <a:pt x="20965" y="11911"/>
                  </a:lnTo>
                  <a:lnTo>
                    <a:pt x="21600" y="10615"/>
                  </a:lnTo>
                  <a:lnTo>
                    <a:pt x="20329" y="6850"/>
                  </a:lnTo>
                  <a:lnTo>
                    <a:pt x="20012" y="6295"/>
                  </a:lnTo>
                  <a:lnTo>
                    <a:pt x="19694" y="5122"/>
                  </a:lnTo>
                  <a:lnTo>
                    <a:pt x="19377" y="4135"/>
                  </a:lnTo>
                  <a:lnTo>
                    <a:pt x="18953" y="2901"/>
                  </a:lnTo>
                  <a:lnTo>
                    <a:pt x="18636" y="2592"/>
                  </a:lnTo>
                  <a:lnTo>
                    <a:pt x="17153" y="1296"/>
                  </a:lnTo>
                  <a:lnTo>
                    <a:pt x="16835" y="432"/>
                  </a:lnTo>
                  <a:lnTo>
                    <a:pt x="16624" y="0"/>
                  </a:lnTo>
                  <a:cubicBezTo>
                    <a:pt x="16624" y="0"/>
                    <a:pt x="2753" y="1605"/>
                    <a:pt x="2753" y="160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6" name="Shape 1302">
              <a:extLst>
                <a:ext uri="{FF2B5EF4-FFF2-40B4-BE49-F238E27FC236}">
                  <a16:creationId xmlns:a16="http://schemas.microsoft.com/office/drawing/2014/main" id="{1D6CB7D5-28B9-4CCB-8923-5E3DA4611ACE}"/>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7" name="Shape 1303">
              <a:extLst>
                <a:ext uri="{FF2B5EF4-FFF2-40B4-BE49-F238E27FC236}">
                  <a16:creationId xmlns:a16="http://schemas.microsoft.com/office/drawing/2014/main" id="{C11148C1-480F-429C-BAEA-08AF1CA8ED55}"/>
                </a:ext>
              </a:extLst>
            </p:cNvPr>
            <p:cNvSpPr/>
            <p:nvPr/>
          </p:nvSpPr>
          <p:spPr>
            <a:xfrm rot="239813">
              <a:off x="7186854" y="4176023"/>
              <a:ext cx="783047" cy="1281102"/>
            </a:xfrm>
            <a:custGeom>
              <a:avLst/>
              <a:gdLst/>
              <a:ahLst/>
              <a:cxnLst>
                <a:cxn ang="0">
                  <a:pos x="wd2" y="hd2"/>
                </a:cxn>
                <a:cxn ang="5400000">
                  <a:pos x="wd2" y="hd2"/>
                </a:cxn>
                <a:cxn ang="10800000">
                  <a:pos x="wd2" y="hd2"/>
                </a:cxn>
                <a:cxn ang="16200000">
                  <a:pos x="wd2" y="hd2"/>
                </a:cxn>
              </a:cxnLst>
              <a:rect l="0" t="0" r="r" b="b"/>
              <a:pathLst>
                <a:path w="21600" h="21600" extrusionOk="0">
                  <a:moveTo>
                    <a:pt x="0" y="1873"/>
                  </a:moveTo>
                  <a:lnTo>
                    <a:pt x="2522" y="21333"/>
                  </a:lnTo>
                  <a:lnTo>
                    <a:pt x="3180" y="21333"/>
                  </a:lnTo>
                  <a:lnTo>
                    <a:pt x="4057" y="21333"/>
                  </a:lnTo>
                  <a:lnTo>
                    <a:pt x="4824" y="20864"/>
                  </a:lnTo>
                  <a:lnTo>
                    <a:pt x="4715" y="19995"/>
                  </a:lnTo>
                  <a:lnTo>
                    <a:pt x="6688" y="21600"/>
                  </a:lnTo>
                  <a:lnTo>
                    <a:pt x="8004" y="21265"/>
                  </a:lnTo>
                  <a:lnTo>
                    <a:pt x="7894" y="20129"/>
                  </a:lnTo>
                  <a:lnTo>
                    <a:pt x="7785" y="19460"/>
                  </a:lnTo>
                  <a:lnTo>
                    <a:pt x="7017" y="18858"/>
                  </a:lnTo>
                  <a:lnTo>
                    <a:pt x="21381" y="16651"/>
                  </a:lnTo>
                  <a:lnTo>
                    <a:pt x="21490" y="15180"/>
                  </a:lnTo>
                  <a:lnTo>
                    <a:pt x="21162" y="14043"/>
                  </a:lnTo>
                  <a:lnTo>
                    <a:pt x="21381" y="12973"/>
                  </a:lnTo>
                  <a:lnTo>
                    <a:pt x="20723" y="11703"/>
                  </a:lnTo>
                  <a:lnTo>
                    <a:pt x="20942" y="11302"/>
                  </a:lnTo>
                  <a:lnTo>
                    <a:pt x="21600" y="10833"/>
                  </a:lnTo>
                  <a:lnTo>
                    <a:pt x="21381" y="10365"/>
                  </a:lnTo>
                  <a:lnTo>
                    <a:pt x="19736" y="9429"/>
                  </a:lnTo>
                  <a:lnTo>
                    <a:pt x="17105" y="3611"/>
                  </a:lnTo>
                  <a:lnTo>
                    <a:pt x="16337" y="2474"/>
                  </a:lnTo>
                  <a:lnTo>
                    <a:pt x="14912" y="0"/>
                  </a:lnTo>
                  <a:lnTo>
                    <a:pt x="7346" y="1137"/>
                  </a:lnTo>
                  <a:lnTo>
                    <a:pt x="4167" y="1471"/>
                  </a:lnTo>
                  <a:lnTo>
                    <a:pt x="3509" y="1137"/>
                  </a:lnTo>
                  <a:cubicBezTo>
                    <a:pt x="3509" y="1137"/>
                    <a:pt x="0" y="1873"/>
                    <a:pt x="0" y="187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8" name="Shape 1304">
              <a:extLst>
                <a:ext uri="{FF2B5EF4-FFF2-40B4-BE49-F238E27FC236}">
                  <a16:creationId xmlns:a16="http://schemas.microsoft.com/office/drawing/2014/main" id="{368B3AD1-4C92-407A-BFB0-B93A82EF3DD9}"/>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3"/>
                  </a:lnTo>
                  <a:lnTo>
                    <a:pt x="3710" y="12631"/>
                  </a:lnTo>
                  <a:lnTo>
                    <a:pt x="4894" y="14275"/>
                  </a:lnTo>
                  <a:lnTo>
                    <a:pt x="4342" y="15322"/>
                  </a:lnTo>
                  <a:lnTo>
                    <a:pt x="4579" y="16667"/>
                  </a:lnTo>
                  <a:lnTo>
                    <a:pt x="4815" y="17041"/>
                  </a:lnTo>
                  <a:lnTo>
                    <a:pt x="4657" y="18162"/>
                  </a:lnTo>
                  <a:lnTo>
                    <a:pt x="4894" y="19358"/>
                  </a:lnTo>
                  <a:lnTo>
                    <a:pt x="4517" y="21026"/>
                  </a:lnTo>
                  <a:lnTo>
                    <a:pt x="6789"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49" name="Shape 1305">
              <a:extLst>
                <a:ext uri="{FF2B5EF4-FFF2-40B4-BE49-F238E27FC236}">
                  <a16:creationId xmlns:a16="http://schemas.microsoft.com/office/drawing/2014/main" id="{FADB26BC-5A6F-4063-9121-1A7BED1BD258}"/>
                </a:ext>
              </a:extLst>
            </p:cNvPr>
            <p:cNvSpPr/>
            <p:nvPr/>
          </p:nvSpPr>
          <p:spPr>
            <a:xfrm rot="239813">
              <a:off x="7727187" y="4109026"/>
              <a:ext cx="1087920" cy="1145488"/>
            </a:xfrm>
            <a:custGeom>
              <a:avLst/>
              <a:gdLst/>
              <a:ahLst/>
              <a:cxnLst>
                <a:cxn ang="0">
                  <a:pos x="wd2" y="hd2"/>
                </a:cxn>
                <a:cxn ang="5400000">
                  <a:pos x="wd2" y="hd2"/>
                </a:cxn>
                <a:cxn ang="10800000">
                  <a:pos x="wd2" y="hd2"/>
                </a:cxn>
                <a:cxn ang="16200000">
                  <a:pos x="wd2" y="hd2"/>
                </a:cxn>
              </a:cxnLst>
              <a:rect l="0" t="0" r="r" b="b"/>
              <a:pathLst>
                <a:path w="21600" h="21600" extrusionOk="0">
                  <a:moveTo>
                    <a:pt x="0" y="2167"/>
                  </a:moveTo>
                  <a:lnTo>
                    <a:pt x="1816" y="6502"/>
                  </a:lnTo>
                  <a:lnTo>
                    <a:pt x="3710" y="12631"/>
                  </a:lnTo>
                  <a:lnTo>
                    <a:pt x="4894" y="14275"/>
                  </a:lnTo>
                  <a:lnTo>
                    <a:pt x="4342" y="15322"/>
                  </a:lnTo>
                  <a:lnTo>
                    <a:pt x="4579" y="16667"/>
                  </a:lnTo>
                  <a:lnTo>
                    <a:pt x="4815" y="17041"/>
                  </a:lnTo>
                  <a:lnTo>
                    <a:pt x="4657" y="18162"/>
                  </a:lnTo>
                  <a:lnTo>
                    <a:pt x="4894" y="19358"/>
                  </a:lnTo>
                  <a:lnTo>
                    <a:pt x="4516" y="21026"/>
                  </a:lnTo>
                  <a:lnTo>
                    <a:pt x="6788" y="21600"/>
                  </a:lnTo>
                  <a:lnTo>
                    <a:pt x="10025" y="21376"/>
                  </a:lnTo>
                  <a:lnTo>
                    <a:pt x="17079" y="20833"/>
                  </a:lnTo>
                  <a:lnTo>
                    <a:pt x="18314" y="21077"/>
                  </a:lnTo>
                  <a:lnTo>
                    <a:pt x="18471" y="19133"/>
                  </a:lnTo>
                  <a:lnTo>
                    <a:pt x="18945" y="18610"/>
                  </a:lnTo>
                  <a:lnTo>
                    <a:pt x="20009" y="19220"/>
                  </a:lnTo>
                  <a:lnTo>
                    <a:pt x="21076" y="18760"/>
                  </a:lnTo>
                  <a:lnTo>
                    <a:pt x="20524" y="16144"/>
                  </a:lnTo>
                  <a:lnTo>
                    <a:pt x="20840" y="15920"/>
                  </a:lnTo>
                  <a:lnTo>
                    <a:pt x="20840" y="14499"/>
                  </a:lnTo>
                  <a:lnTo>
                    <a:pt x="21392" y="12855"/>
                  </a:lnTo>
                  <a:lnTo>
                    <a:pt x="21600" y="11628"/>
                  </a:lnTo>
                  <a:lnTo>
                    <a:pt x="21076" y="11435"/>
                  </a:lnTo>
                  <a:lnTo>
                    <a:pt x="20761" y="10688"/>
                  </a:lnTo>
                  <a:lnTo>
                    <a:pt x="18945" y="8894"/>
                  </a:lnTo>
                  <a:lnTo>
                    <a:pt x="18629" y="7623"/>
                  </a:lnTo>
                  <a:lnTo>
                    <a:pt x="16656" y="6727"/>
                  </a:lnTo>
                  <a:lnTo>
                    <a:pt x="14761" y="4858"/>
                  </a:lnTo>
                  <a:lnTo>
                    <a:pt x="13893" y="4335"/>
                  </a:lnTo>
                  <a:lnTo>
                    <a:pt x="12788" y="3886"/>
                  </a:lnTo>
                  <a:lnTo>
                    <a:pt x="12314" y="3737"/>
                  </a:lnTo>
                  <a:lnTo>
                    <a:pt x="11367" y="2466"/>
                  </a:lnTo>
                  <a:lnTo>
                    <a:pt x="9867" y="1569"/>
                  </a:lnTo>
                  <a:lnTo>
                    <a:pt x="9709" y="897"/>
                  </a:lnTo>
                  <a:lnTo>
                    <a:pt x="9709" y="0"/>
                  </a:lnTo>
                  <a:lnTo>
                    <a:pt x="5368" y="1121"/>
                  </a:lnTo>
                  <a:cubicBezTo>
                    <a:pt x="5368" y="1121"/>
                    <a:pt x="0" y="2167"/>
                    <a:pt x="0" y="2167"/>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0" name="Shape 1306">
              <a:extLst>
                <a:ext uri="{FF2B5EF4-FFF2-40B4-BE49-F238E27FC236}">
                  <a16:creationId xmlns:a16="http://schemas.microsoft.com/office/drawing/2014/main" id="{0377199B-74F6-44B6-9ED3-D35646CC1038}"/>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1" name="Shape 1307">
              <a:extLst>
                <a:ext uri="{FF2B5EF4-FFF2-40B4-BE49-F238E27FC236}">
                  <a16:creationId xmlns:a16="http://schemas.microsoft.com/office/drawing/2014/main" id="{5D43C758-A905-47B0-902A-994FFFD7F7D7}"/>
                </a:ext>
              </a:extLst>
            </p:cNvPr>
            <p:cNvSpPr/>
            <p:nvPr/>
          </p:nvSpPr>
          <p:spPr>
            <a:xfrm rot="239813">
              <a:off x="8233753" y="3979562"/>
              <a:ext cx="1000233" cy="767820"/>
            </a:xfrm>
            <a:custGeom>
              <a:avLst/>
              <a:gdLst/>
              <a:ahLst/>
              <a:cxnLst>
                <a:cxn ang="0">
                  <a:pos x="wd2" y="hd2"/>
                </a:cxn>
                <a:cxn ang="5400000">
                  <a:pos x="wd2" y="hd2"/>
                </a:cxn>
                <a:cxn ang="10800000">
                  <a:pos x="wd2" y="hd2"/>
                </a:cxn>
                <a:cxn ang="16200000">
                  <a:pos x="wd2" y="hd2"/>
                </a:cxn>
              </a:cxnLst>
              <a:rect l="0" t="0" r="r" b="b"/>
              <a:pathLst>
                <a:path w="21600" h="21600" extrusionOk="0">
                  <a:moveTo>
                    <a:pt x="0" y="4120"/>
                  </a:moveTo>
                  <a:cubicBezTo>
                    <a:pt x="18" y="5010"/>
                    <a:pt x="36" y="5901"/>
                    <a:pt x="54" y="6792"/>
                  </a:cubicBezTo>
                  <a:lnTo>
                    <a:pt x="1629" y="8017"/>
                  </a:lnTo>
                  <a:lnTo>
                    <a:pt x="2829" y="10243"/>
                  </a:lnTo>
                  <a:lnTo>
                    <a:pt x="5400" y="11357"/>
                  </a:lnTo>
                  <a:lnTo>
                    <a:pt x="7457" y="14585"/>
                  </a:lnTo>
                  <a:lnTo>
                    <a:pt x="9771" y="15588"/>
                  </a:lnTo>
                  <a:lnTo>
                    <a:pt x="10200" y="18148"/>
                  </a:lnTo>
                  <a:lnTo>
                    <a:pt x="12343" y="21266"/>
                  </a:lnTo>
                  <a:lnTo>
                    <a:pt x="12943" y="21600"/>
                  </a:lnTo>
                  <a:lnTo>
                    <a:pt x="13457" y="19930"/>
                  </a:lnTo>
                  <a:lnTo>
                    <a:pt x="13371" y="18483"/>
                  </a:lnTo>
                  <a:lnTo>
                    <a:pt x="14228" y="18928"/>
                  </a:lnTo>
                  <a:lnTo>
                    <a:pt x="14486" y="17480"/>
                  </a:lnTo>
                  <a:lnTo>
                    <a:pt x="15515" y="17369"/>
                  </a:lnTo>
                  <a:lnTo>
                    <a:pt x="16885" y="15699"/>
                  </a:lnTo>
                  <a:lnTo>
                    <a:pt x="17314" y="13807"/>
                  </a:lnTo>
                  <a:lnTo>
                    <a:pt x="18171" y="13361"/>
                  </a:lnTo>
                  <a:lnTo>
                    <a:pt x="18514" y="12247"/>
                  </a:lnTo>
                  <a:lnTo>
                    <a:pt x="19114" y="10020"/>
                  </a:lnTo>
                  <a:lnTo>
                    <a:pt x="20143" y="9464"/>
                  </a:lnTo>
                  <a:lnTo>
                    <a:pt x="20828" y="7125"/>
                  </a:lnTo>
                  <a:lnTo>
                    <a:pt x="21600" y="5010"/>
                  </a:lnTo>
                  <a:lnTo>
                    <a:pt x="16029" y="0"/>
                  </a:lnTo>
                  <a:lnTo>
                    <a:pt x="11829" y="1670"/>
                  </a:lnTo>
                  <a:lnTo>
                    <a:pt x="10971" y="1893"/>
                  </a:lnTo>
                  <a:lnTo>
                    <a:pt x="10714" y="1782"/>
                  </a:lnTo>
                  <a:lnTo>
                    <a:pt x="9857" y="890"/>
                  </a:lnTo>
                  <a:lnTo>
                    <a:pt x="9172" y="445"/>
                  </a:lnTo>
                  <a:lnTo>
                    <a:pt x="7971" y="668"/>
                  </a:lnTo>
                  <a:lnTo>
                    <a:pt x="6515" y="1002"/>
                  </a:lnTo>
                  <a:lnTo>
                    <a:pt x="5314" y="1002"/>
                  </a:lnTo>
                  <a:lnTo>
                    <a:pt x="4200" y="1670"/>
                  </a:lnTo>
                  <a:cubicBezTo>
                    <a:pt x="4200" y="1670"/>
                    <a:pt x="0" y="4120"/>
                    <a:pt x="0" y="41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2" name="Shape 1308">
              <a:extLst>
                <a:ext uri="{FF2B5EF4-FFF2-40B4-BE49-F238E27FC236}">
                  <a16:creationId xmlns:a16="http://schemas.microsoft.com/office/drawing/2014/main" id="{1DF0FE5E-D434-4973-A4BF-9014E7AC4081}"/>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6"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3" name="Shape 1309">
              <a:extLst>
                <a:ext uri="{FF2B5EF4-FFF2-40B4-BE49-F238E27FC236}">
                  <a16:creationId xmlns:a16="http://schemas.microsoft.com/office/drawing/2014/main" id="{7A52E5F2-47B2-4596-910E-91BF7DB4482A}"/>
                </a:ext>
              </a:extLst>
            </p:cNvPr>
            <p:cNvSpPr/>
            <p:nvPr/>
          </p:nvSpPr>
          <p:spPr>
            <a:xfrm rot="239813">
              <a:off x="7025700" y="3101002"/>
              <a:ext cx="1357306" cy="805395"/>
            </a:xfrm>
            <a:custGeom>
              <a:avLst/>
              <a:gdLst/>
              <a:ahLst/>
              <a:cxnLst>
                <a:cxn ang="0">
                  <a:pos x="wd2" y="hd2"/>
                </a:cxn>
                <a:cxn ang="5400000">
                  <a:pos x="wd2" y="hd2"/>
                </a:cxn>
                <a:cxn ang="10800000">
                  <a:pos x="wd2" y="hd2"/>
                </a:cxn>
                <a:cxn ang="16200000">
                  <a:pos x="wd2" y="hd2"/>
                </a:cxn>
              </a:cxnLst>
              <a:rect l="0" t="0" r="r" b="b"/>
              <a:pathLst>
                <a:path w="21600" h="21600" extrusionOk="0">
                  <a:moveTo>
                    <a:pt x="2778" y="12343"/>
                  </a:moveTo>
                  <a:lnTo>
                    <a:pt x="2967" y="15003"/>
                  </a:lnTo>
                  <a:lnTo>
                    <a:pt x="1957" y="15960"/>
                  </a:lnTo>
                  <a:lnTo>
                    <a:pt x="1894" y="17237"/>
                  </a:lnTo>
                  <a:lnTo>
                    <a:pt x="1894" y="17769"/>
                  </a:lnTo>
                  <a:lnTo>
                    <a:pt x="0" y="17024"/>
                  </a:lnTo>
                  <a:lnTo>
                    <a:pt x="0" y="20111"/>
                  </a:lnTo>
                  <a:lnTo>
                    <a:pt x="316" y="21600"/>
                  </a:lnTo>
                  <a:lnTo>
                    <a:pt x="1578" y="21493"/>
                  </a:lnTo>
                  <a:lnTo>
                    <a:pt x="2841" y="21068"/>
                  </a:lnTo>
                  <a:lnTo>
                    <a:pt x="4356" y="19898"/>
                  </a:lnTo>
                  <a:lnTo>
                    <a:pt x="6502" y="19365"/>
                  </a:lnTo>
                  <a:lnTo>
                    <a:pt x="9406" y="18408"/>
                  </a:lnTo>
                  <a:lnTo>
                    <a:pt x="13067" y="17237"/>
                  </a:lnTo>
                  <a:lnTo>
                    <a:pt x="16350" y="16386"/>
                  </a:lnTo>
                  <a:lnTo>
                    <a:pt x="17613" y="15748"/>
                  </a:lnTo>
                  <a:lnTo>
                    <a:pt x="19231" y="14342"/>
                  </a:lnTo>
                  <a:lnTo>
                    <a:pt x="19895" y="12556"/>
                  </a:lnTo>
                  <a:lnTo>
                    <a:pt x="20288" y="10893"/>
                  </a:lnTo>
                  <a:lnTo>
                    <a:pt x="20906" y="9935"/>
                  </a:lnTo>
                  <a:lnTo>
                    <a:pt x="21600" y="9016"/>
                  </a:lnTo>
                  <a:lnTo>
                    <a:pt x="21298" y="6368"/>
                  </a:lnTo>
                  <a:lnTo>
                    <a:pt x="20075" y="5533"/>
                  </a:lnTo>
                  <a:lnTo>
                    <a:pt x="19507" y="2021"/>
                  </a:lnTo>
                  <a:lnTo>
                    <a:pt x="19191" y="1915"/>
                  </a:lnTo>
                  <a:lnTo>
                    <a:pt x="18812" y="1170"/>
                  </a:lnTo>
                  <a:lnTo>
                    <a:pt x="18370" y="958"/>
                  </a:lnTo>
                  <a:lnTo>
                    <a:pt x="17992" y="0"/>
                  </a:lnTo>
                  <a:lnTo>
                    <a:pt x="17108" y="745"/>
                  </a:lnTo>
                  <a:lnTo>
                    <a:pt x="15782" y="1064"/>
                  </a:lnTo>
                  <a:lnTo>
                    <a:pt x="14962" y="1064"/>
                  </a:lnTo>
                  <a:lnTo>
                    <a:pt x="13699" y="1277"/>
                  </a:lnTo>
                  <a:lnTo>
                    <a:pt x="12941" y="639"/>
                  </a:lnTo>
                  <a:lnTo>
                    <a:pt x="12184" y="213"/>
                  </a:lnTo>
                  <a:lnTo>
                    <a:pt x="11742" y="958"/>
                  </a:lnTo>
                  <a:lnTo>
                    <a:pt x="12061" y="2128"/>
                  </a:lnTo>
                  <a:lnTo>
                    <a:pt x="12124" y="2812"/>
                  </a:lnTo>
                  <a:lnTo>
                    <a:pt x="11426" y="3406"/>
                  </a:lnTo>
                  <a:lnTo>
                    <a:pt x="10732" y="3831"/>
                  </a:lnTo>
                  <a:lnTo>
                    <a:pt x="9612" y="3982"/>
                  </a:lnTo>
                  <a:lnTo>
                    <a:pt x="9712" y="6384"/>
                  </a:lnTo>
                  <a:lnTo>
                    <a:pt x="9154" y="7555"/>
                  </a:lnTo>
                  <a:lnTo>
                    <a:pt x="8712" y="8725"/>
                  </a:lnTo>
                  <a:lnTo>
                    <a:pt x="8207" y="9151"/>
                  </a:lnTo>
                  <a:lnTo>
                    <a:pt x="7389" y="7879"/>
                  </a:lnTo>
                  <a:lnTo>
                    <a:pt x="7449" y="10534"/>
                  </a:lnTo>
                  <a:lnTo>
                    <a:pt x="7007" y="10109"/>
                  </a:lnTo>
                  <a:lnTo>
                    <a:pt x="6628" y="10002"/>
                  </a:lnTo>
                  <a:lnTo>
                    <a:pt x="5808" y="10669"/>
                  </a:lnTo>
                  <a:lnTo>
                    <a:pt x="5492" y="11179"/>
                  </a:lnTo>
                  <a:lnTo>
                    <a:pt x="4798" y="11811"/>
                  </a:lnTo>
                  <a:lnTo>
                    <a:pt x="4419" y="11173"/>
                  </a:lnTo>
                  <a:lnTo>
                    <a:pt x="4103" y="10959"/>
                  </a:lnTo>
                  <a:cubicBezTo>
                    <a:pt x="4103" y="10959"/>
                    <a:pt x="2778" y="12343"/>
                    <a:pt x="2778" y="123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4" name="Shape 1310">
              <a:extLst>
                <a:ext uri="{FF2B5EF4-FFF2-40B4-BE49-F238E27FC236}">
                  <a16:creationId xmlns:a16="http://schemas.microsoft.com/office/drawing/2014/main" id="{A5F0AA3F-A5CC-43F9-9666-09F97C97E051}"/>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5" name="Shape 1311">
              <a:extLst>
                <a:ext uri="{FF2B5EF4-FFF2-40B4-BE49-F238E27FC236}">
                  <a16:creationId xmlns:a16="http://schemas.microsoft.com/office/drawing/2014/main" id="{DF61EA12-47C9-41B0-8AA0-F56A09CCAC73}"/>
                </a:ext>
              </a:extLst>
            </p:cNvPr>
            <p:cNvSpPr/>
            <p:nvPr/>
          </p:nvSpPr>
          <p:spPr>
            <a:xfrm rot="239813">
              <a:off x="6821806" y="3548881"/>
              <a:ext cx="1720636" cy="805372"/>
            </a:xfrm>
            <a:custGeom>
              <a:avLst/>
              <a:gdLst/>
              <a:ahLst/>
              <a:cxnLst>
                <a:cxn ang="0">
                  <a:pos x="wd2" y="hd2"/>
                </a:cxn>
                <a:cxn ang="5400000">
                  <a:pos x="wd2" y="hd2"/>
                </a:cxn>
                <a:cxn ang="10800000">
                  <a:pos x="wd2" y="hd2"/>
                </a:cxn>
                <a:cxn ang="16200000">
                  <a:pos x="wd2" y="hd2"/>
                </a:cxn>
              </a:cxnLst>
              <a:rect l="0" t="0" r="r" b="b"/>
              <a:pathLst>
                <a:path w="21600" h="21600" extrusionOk="0">
                  <a:moveTo>
                    <a:pt x="1670" y="9438"/>
                  </a:moveTo>
                  <a:lnTo>
                    <a:pt x="1071" y="12470"/>
                  </a:lnTo>
                  <a:lnTo>
                    <a:pt x="1071" y="13774"/>
                  </a:lnTo>
                  <a:lnTo>
                    <a:pt x="561" y="16817"/>
                  </a:lnTo>
                  <a:lnTo>
                    <a:pt x="561" y="18121"/>
                  </a:lnTo>
                  <a:lnTo>
                    <a:pt x="102" y="19426"/>
                  </a:lnTo>
                  <a:lnTo>
                    <a:pt x="102" y="20513"/>
                  </a:lnTo>
                  <a:lnTo>
                    <a:pt x="0" y="21600"/>
                  </a:lnTo>
                  <a:lnTo>
                    <a:pt x="4792" y="19970"/>
                  </a:lnTo>
                  <a:lnTo>
                    <a:pt x="5557" y="20296"/>
                  </a:lnTo>
                  <a:lnTo>
                    <a:pt x="5659" y="19644"/>
                  </a:lnTo>
                  <a:lnTo>
                    <a:pt x="6169" y="19426"/>
                  </a:lnTo>
                  <a:lnTo>
                    <a:pt x="7010" y="18770"/>
                  </a:lnTo>
                  <a:lnTo>
                    <a:pt x="7488" y="19432"/>
                  </a:lnTo>
                  <a:lnTo>
                    <a:pt x="15753" y="15405"/>
                  </a:lnTo>
                  <a:lnTo>
                    <a:pt x="15294" y="13883"/>
                  </a:lnTo>
                  <a:lnTo>
                    <a:pt x="15906" y="12905"/>
                  </a:lnTo>
                  <a:lnTo>
                    <a:pt x="16161" y="11600"/>
                  </a:lnTo>
                  <a:lnTo>
                    <a:pt x="17180" y="9536"/>
                  </a:lnTo>
                  <a:lnTo>
                    <a:pt x="18047" y="8448"/>
                  </a:lnTo>
                  <a:lnTo>
                    <a:pt x="18568" y="6247"/>
                  </a:lnTo>
                  <a:lnTo>
                    <a:pt x="19279" y="6150"/>
                  </a:lnTo>
                  <a:lnTo>
                    <a:pt x="19887" y="4869"/>
                  </a:lnTo>
                  <a:lnTo>
                    <a:pt x="20137" y="4427"/>
                  </a:lnTo>
                  <a:lnTo>
                    <a:pt x="20471" y="4445"/>
                  </a:lnTo>
                  <a:lnTo>
                    <a:pt x="20953" y="3992"/>
                  </a:lnTo>
                  <a:lnTo>
                    <a:pt x="21463" y="2579"/>
                  </a:lnTo>
                  <a:lnTo>
                    <a:pt x="21600" y="0"/>
                  </a:lnTo>
                  <a:lnTo>
                    <a:pt x="16568" y="3340"/>
                  </a:lnTo>
                  <a:lnTo>
                    <a:pt x="5659" y="7688"/>
                  </a:lnTo>
                  <a:lnTo>
                    <a:pt x="4639" y="8992"/>
                  </a:lnTo>
                  <a:lnTo>
                    <a:pt x="3977" y="9101"/>
                  </a:lnTo>
                  <a:cubicBezTo>
                    <a:pt x="3977" y="9101"/>
                    <a:pt x="1670" y="9438"/>
                    <a:pt x="1670" y="943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6" name="Shape 1312">
              <a:extLst>
                <a:ext uri="{FF2B5EF4-FFF2-40B4-BE49-F238E27FC236}">
                  <a16:creationId xmlns:a16="http://schemas.microsoft.com/office/drawing/2014/main" id="{4895B088-C761-42BA-85E8-5A3708BAED54}"/>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7" name="Shape 1313">
              <a:extLst>
                <a:ext uri="{FF2B5EF4-FFF2-40B4-BE49-F238E27FC236}">
                  <a16:creationId xmlns:a16="http://schemas.microsoft.com/office/drawing/2014/main" id="{F0A77471-F38E-4723-A9C5-B6CED4F06EA8}"/>
                </a:ext>
              </a:extLst>
            </p:cNvPr>
            <p:cNvSpPr/>
            <p:nvPr/>
          </p:nvSpPr>
          <p:spPr>
            <a:xfrm rot="239813">
              <a:off x="7188428" y="2431281"/>
              <a:ext cx="653593" cy="1095406"/>
            </a:xfrm>
            <a:custGeom>
              <a:avLst/>
              <a:gdLst/>
              <a:ahLst/>
              <a:cxnLst>
                <a:cxn ang="0">
                  <a:pos x="wd2" y="hd2"/>
                </a:cxn>
                <a:cxn ang="5400000">
                  <a:pos x="wd2" y="hd2"/>
                </a:cxn>
                <a:cxn ang="10800000">
                  <a:pos x="wd2" y="hd2"/>
                </a:cxn>
                <a:cxn ang="16200000">
                  <a:pos x="wd2" y="hd2"/>
                </a:cxn>
              </a:cxnLst>
              <a:rect l="0" t="0" r="r" b="b"/>
              <a:pathLst>
                <a:path w="21600" h="21600" extrusionOk="0">
                  <a:moveTo>
                    <a:pt x="0" y="2661"/>
                  </a:moveTo>
                  <a:lnTo>
                    <a:pt x="3666" y="12522"/>
                  </a:lnTo>
                  <a:lnTo>
                    <a:pt x="3403" y="13539"/>
                  </a:lnTo>
                  <a:lnTo>
                    <a:pt x="2880" y="14713"/>
                  </a:lnTo>
                  <a:lnTo>
                    <a:pt x="3355" y="16435"/>
                  </a:lnTo>
                  <a:lnTo>
                    <a:pt x="3797" y="17452"/>
                  </a:lnTo>
                  <a:lnTo>
                    <a:pt x="3486" y="17452"/>
                  </a:lnTo>
                  <a:lnTo>
                    <a:pt x="2755" y="18486"/>
                  </a:lnTo>
                  <a:lnTo>
                    <a:pt x="1833" y="19487"/>
                  </a:lnTo>
                  <a:lnTo>
                    <a:pt x="1997" y="20047"/>
                  </a:lnTo>
                  <a:cubicBezTo>
                    <a:pt x="2029" y="20564"/>
                    <a:pt x="2062" y="21082"/>
                    <a:pt x="2095" y="21600"/>
                  </a:cubicBezTo>
                  <a:lnTo>
                    <a:pt x="4712" y="20974"/>
                  </a:lnTo>
                  <a:lnTo>
                    <a:pt x="5891" y="21443"/>
                  </a:lnTo>
                  <a:lnTo>
                    <a:pt x="9295" y="20504"/>
                  </a:lnTo>
                  <a:lnTo>
                    <a:pt x="9949" y="20034"/>
                  </a:lnTo>
                  <a:lnTo>
                    <a:pt x="11389" y="20504"/>
                  </a:lnTo>
                  <a:lnTo>
                    <a:pt x="11389" y="19096"/>
                  </a:lnTo>
                  <a:lnTo>
                    <a:pt x="11520" y="18861"/>
                  </a:lnTo>
                  <a:lnTo>
                    <a:pt x="12960" y="19409"/>
                  </a:lnTo>
                  <a:lnTo>
                    <a:pt x="13484" y="19409"/>
                  </a:lnTo>
                  <a:lnTo>
                    <a:pt x="14007" y="19096"/>
                  </a:lnTo>
                  <a:lnTo>
                    <a:pt x="15971" y="17609"/>
                  </a:lnTo>
                  <a:lnTo>
                    <a:pt x="16364" y="15652"/>
                  </a:lnTo>
                  <a:cubicBezTo>
                    <a:pt x="16499" y="15646"/>
                    <a:pt x="16945" y="16072"/>
                    <a:pt x="17080" y="16066"/>
                  </a:cubicBezTo>
                  <a:lnTo>
                    <a:pt x="21600" y="14869"/>
                  </a:lnTo>
                  <a:lnTo>
                    <a:pt x="20683" y="13617"/>
                  </a:lnTo>
                  <a:lnTo>
                    <a:pt x="21469" y="12835"/>
                  </a:lnTo>
                  <a:lnTo>
                    <a:pt x="16494" y="313"/>
                  </a:lnTo>
                  <a:lnTo>
                    <a:pt x="15971" y="0"/>
                  </a:lnTo>
                  <a:lnTo>
                    <a:pt x="7986" y="1174"/>
                  </a:lnTo>
                  <a:lnTo>
                    <a:pt x="5498" y="1409"/>
                  </a:lnTo>
                  <a:lnTo>
                    <a:pt x="4582" y="1330"/>
                  </a:lnTo>
                  <a:lnTo>
                    <a:pt x="2488" y="2270"/>
                  </a:lnTo>
                  <a:cubicBezTo>
                    <a:pt x="2488" y="2270"/>
                    <a:pt x="0" y="2661"/>
                    <a:pt x="0" y="26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8" name="Shape 1314">
              <a:extLst>
                <a:ext uri="{FF2B5EF4-FFF2-40B4-BE49-F238E27FC236}">
                  <a16:creationId xmlns:a16="http://schemas.microsoft.com/office/drawing/2014/main" id="{C7F948FD-5296-44A7-9EC2-024010A9C70F}"/>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5"/>
                  </a:lnTo>
                  <a:lnTo>
                    <a:pt x="3342" y="14076"/>
                  </a:lnTo>
                  <a:lnTo>
                    <a:pt x="4383" y="14927"/>
                  </a:lnTo>
                  <a:lnTo>
                    <a:pt x="4445" y="14665"/>
                  </a:lnTo>
                  <a:lnTo>
                    <a:pt x="5793"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3"/>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59" name="Shape 1315">
              <a:extLst>
                <a:ext uri="{FF2B5EF4-FFF2-40B4-BE49-F238E27FC236}">
                  <a16:creationId xmlns:a16="http://schemas.microsoft.com/office/drawing/2014/main" id="{089FEA3C-CB8D-4243-9ED6-3DE61D34D422}"/>
                </a:ext>
              </a:extLst>
            </p:cNvPr>
            <p:cNvSpPr/>
            <p:nvPr/>
          </p:nvSpPr>
          <p:spPr>
            <a:xfrm rot="239813">
              <a:off x="3247132" y="3940612"/>
              <a:ext cx="2864935" cy="2681115"/>
            </a:xfrm>
            <a:custGeom>
              <a:avLst/>
              <a:gdLst/>
              <a:ahLst/>
              <a:cxnLst>
                <a:cxn ang="0">
                  <a:pos x="wd2" y="hd2"/>
                </a:cxn>
                <a:cxn ang="5400000">
                  <a:pos x="wd2" y="hd2"/>
                </a:cxn>
                <a:cxn ang="10800000">
                  <a:pos x="wd2" y="hd2"/>
                </a:cxn>
                <a:cxn ang="16200000">
                  <a:pos x="wd2" y="hd2"/>
                </a:cxn>
              </a:cxnLst>
              <a:rect l="0" t="0" r="r" b="b"/>
              <a:pathLst>
                <a:path w="21600" h="21600" extrusionOk="0">
                  <a:moveTo>
                    <a:pt x="6034" y="0"/>
                  </a:moveTo>
                  <a:cubicBezTo>
                    <a:pt x="6013" y="3053"/>
                    <a:pt x="5874" y="6182"/>
                    <a:pt x="5854" y="9235"/>
                  </a:cubicBezTo>
                  <a:lnTo>
                    <a:pt x="61" y="8909"/>
                  </a:lnTo>
                  <a:lnTo>
                    <a:pt x="0" y="9326"/>
                  </a:lnTo>
                  <a:lnTo>
                    <a:pt x="585" y="9758"/>
                  </a:lnTo>
                  <a:lnTo>
                    <a:pt x="1136" y="10478"/>
                  </a:lnTo>
                  <a:lnTo>
                    <a:pt x="1626" y="11263"/>
                  </a:lnTo>
                  <a:lnTo>
                    <a:pt x="2116" y="11394"/>
                  </a:lnTo>
                  <a:lnTo>
                    <a:pt x="2484" y="11917"/>
                  </a:lnTo>
                  <a:lnTo>
                    <a:pt x="2790" y="12441"/>
                  </a:lnTo>
                  <a:lnTo>
                    <a:pt x="3035" y="13029"/>
                  </a:lnTo>
                  <a:lnTo>
                    <a:pt x="3158" y="13814"/>
                  </a:lnTo>
                  <a:lnTo>
                    <a:pt x="3342" y="14076"/>
                  </a:lnTo>
                  <a:lnTo>
                    <a:pt x="4383" y="14927"/>
                  </a:lnTo>
                  <a:lnTo>
                    <a:pt x="4445" y="14665"/>
                  </a:lnTo>
                  <a:lnTo>
                    <a:pt x="5792" y="15385"/>
                  </a:lnTo>
                  <a:lnTo>
                    <a:pt x="6099" y="14796"/>
                  </a:lnTo>
                  <a:lnTo>
                    <a:pt x="6650" y="14076"/>
                  </a:lnTo>
                  <a:lnTo>
                    <a:pt x="7324" y="13880"/>
                  </a:lnTo>
                  <a:lnTo>
                    <a:pt x="8243" y="14011"/>
                  </a:lnTo>
                  <a:lnTo>
                    <a:pt x="9040" y="14665"/>
                  </a:lnTo>
                  <a:lnTo>
                    <a:pt x="9591" y="15516"/>
                  </a:lnTo>
                  <a:lnTo>
                    <a:pt x="10143" y="16366"/>
                  </a:lnTo>
                  <a:lnTo>
                    <a:pt x="10633" y="17282"/>
                  </a:lnTo>
                  <a:lnTo>
                    <a:pt x="11184" y="18002"/>
                  </a:lnTo>
                  <a:lnTo>
                    <a:pt x="11674" y="18394"/>
                  </a:lnTo>
                  <a:lnTo>
                    <a:pt x="11981" y="19245"/>
                  </a:lnTo>
                  <a:lnTo>
                    <a:pt x="12226" y="19899"/>
                  </a:lnTo>
                  <a:lnTo>
                    <a:pt x="12471" y="20553"/>
                  </a:lnTo>
                  <a:lnTo>
                    <a:pt x="12777" y="21011"/>
                  </a:lnTo>
                  <a:lnTo>
                    <a:pt x="13390" y="21273"/>
                  </a:lnTo>
                  <a:lnTo>
                    <a:pt x="14370" y="21469"/>
                  </a:lnTo>
                  <a:lnTo>
                    <a:pt x="15105" y="21600"/>
                  </a:lnTo>
                  <a:lnTo>
                    <a:pt x="16024" y="21600"/>
                  </a:lnTo>
                  <a:lnTo>
                    <a:pt x="15841" y="21469"/>
                  </a:lnTo>
                  <a:lnTo>
                    <a:pt x="15718" y="20749"/>
                  </a:lnTo>
                  <a:lnTo>
                    <a:pt x="15473" y="20422"/>
                  </a:lnTo>
                  <a:lnTo>
                    <a:pt x="15412" y="20030"/>
                  </a:lnTo>
                  <a:lnTo>
                    <a:pt x="15228" y="19572"/>
                  </a:lnTo>
                  <a:lnTo>
                    <a:pt x="15351" y="19245"/>
                  </a:lnTo>
                  <a:lnTo>
                    <a:pt x="15289" y="19049"/>
                  </a:lnTo>
                  <a:lnTo>
                    <a:pt x="14860" y="18787"/>
                  </a:lnTo>
                  <a:lnTo>
                    <a:pt x="15351" y="18460"/>
                  </a:lnTo>
                  <a:lnTo>
                    <a:pt x="15412" y="18329"/>
                  </a:lnTo>
                  <a:lnTo>
                    <a:pt x="15473" y="18002"/>
                  </a:lnTo>
                  <a:lnTo>
                    <a:pt x="15228" y="17675"/>
                  </a:lnTo>
                  <a:lnTo>
                    <a:pt x="15473" y="17675"/>
                  </a:lnTo>
                  <a:lnTo>
                    <a:pt x="15718" y="17478"/>
                  </a:lnTo>
                  <a:lnTo>
                    <a:pt x="15473" y="16889"/>
                  </a:lnTo>
                  <a:lnTo>
                    <a:pt x="16147" y="16889"/>
                  </a:lnTo>
                  <a:lnTo>
                    <a:pt x="16270" y="16759"/>
                  </a:lnTo>
                  <a:lnTo>
                    <a:pt x="16453" y="16235"/>
                  </a:lnTo>
                  <a:lnTo>
                    <a:pt x="16821" y="16235"/>
                  </a:lnTo>
                  <a:lnTo>
                    <a:pt x="17005" y="16235"/>
                  </a:lnTo>
                  <a:lnTo>
                    <a:pt x="17005" y="15908"/>
                  </a:lnTo>
                  <a:lnTo>
                    <a:pt x="16944" y="15712"/>
                  </a:lnTo>
                  <a:lnTo>
                    <a:pt x="17679" y="15777"/>
                  </a:lnTo>
                  <a:lnTo>
                    <a:pt x="18291" y="15646"/>
                  </a:lnTo>
                  <a:lnTo>
                    <a:pt x="18904" y="15058"/>
                  </a:lnTo>
                  <a:lnTo>
                    <a:pt x="18904" y="14600"/>
                  </a:lnTo>
                  <a:lnTo>
                    <a:pt x="19394" y="14273"/>
                  </a:lnTo>
                  <a:lnTo>
                    <a:pt x="19333" y="13618"/>
                  </a:lnTo>
                  <a:lnTo>
                    <a:pt x="19762" y="13422"/>
                  </a:lnTo>
                  <a:lnTo>
                    <a:pt x="20007" y="14076"/>
                  </a:lnTo>
                  <a:lnTo>
                    <a:pt x="21355" y="13291"/>
                  </a:lnTo>
                  <a:lnTo>
                    <a:pt x="21478" y="12375"/>
                  </a:lnTo>
                  <a:lnTo>
                    <a:pt x="21355" y="11983"/>
                  </a:lnTo>
                  <a:lnTo>
                    <a:pt x="21294" y="11590"/>
                  </a:lnTo>
                  <a:lnTo>
                    <a:pt x="21416" y="11132"/>
                  </a:lnTo>
                  <a:lnTo>
                    <a:pt x="21600" y="10740"/>
                  </a:lnTo>
                  <a:lnTo>
                    <a:pt x="21232" y="9562"/>
                  </a:lnTo>
                  <a:lnTo>
                    <a:pt x="20926" y="9235"/>
                  </a:lnTo>
                  <a:lnTo>
                    <a:pt x="20681" y="8384"/>
                  </a:lnTo>
                  <a:lnTo>
                    <a:pt x="20558" y="6552"/>
                  </a:lnTo>
                  <a:lnTo>
                    <a:pt x="20436" y="5506"/>
                  </a:lnTo>
                  <a:lnTo>
                    <a:pt x="20252" y="5309"/>
                  </a:lnTo>
                  <a:lnTo>
                    <a:pt x="19762" y="5571"/>
                  </a:lnTo>
                  <a:lnTo>
                    <a:pt x="18683" y="4804"/>
                  </a:lnTo>
                  <a:lnTo>
                    <a:pt x="18291" y="4982"/>
                  </a:lnTo>
                  <a:lnTo>
                    <a:pt x="17618" y="4917"/>
                  </a:lnTo>
                  <a:lnTo>
                    <a:pt x="16882" y="5506"/>
                  </a:lnTo>
                  <a:lnTo>
                    <a:pt x="16270" y="5179"/>
                  </a:lnTo>
                  <a:lnTo>
                    <a:pt x="15902" y="5309"/>
                  </a:lnTo>
                  <a:cubicBezTo>
                    <a:pt x="15902" y="5267"/>
                    <a:pt x="15902" y="5224"/>
                    <a:pt x="15903" y="5181"/>
                  </a:cubicBezTo>
                  <a:lnTo>
                    <a:pt x="15167" y="5244"/>
                  </a:lnTo>
                  <a:lnTo>
                    <a:pt x="14860" y="4982"/>
                  </a:lnTo>
                  <a:lnTo>
                    <a:pt x="14394" y="5101"/>
                  </a:lnTo>
                  <a:lnTo>
                    <a:pt x="13607" y="4593"/>
                  </a:lnTo>
                  <a:lnTo>
                    <a:pt x="12900" y="4786"/>
                  </a:lnTo>
                  <a:lnTo>
                    <a:pt x="12593" y="4655"/>
                  </a:lnTo>
                  <a:lnTo>
                    <a:pt x="12396" y="4578"/>
                  </a:lnTo>
                  <a:lnTo>
                    <a:pt x="12103" y="4197"/>
                  </a:lnTo>
                  <a:lnTo>
                    <a:pt x="11439" y="4135"/>
                  </a:lnTo>
                  <a:lnTo>
                    <a:pt x="11062" y="3936"/>
                  </a:lnTo>
                  <a:lnTo>
                    <a:pt x="10878" y="3936"/>
                  </a:lnTo>
                  <a:lnTo>
                    <a:pt x="10755" y="3805"/>
                  </a:lnTo>
                  <a:lnTo>
                    <a:pt x="10633" y="3739"/>
                  </a:lnTo>
                  <a:lnTo>
                    <a:pt x="10690" y="116"/>
                  </a:lnTo>
                  <a:cubicBezTo>
                    <a:pt x="10690" y="116"/>
                    <a:pt x="6034" y="0"/>
                    <a:pt x="6034"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0" name="Shape 1316">
              <a:extLst>
                <a:ext uri="{FF2B5EF4-FFF2-40B4-BE49-F238E27FC236}">
                  <a16:creationId xmlns:a16="http://schemas.microsoft.com/office/drawing/2014/main" id="{C11EBB10-978B-45A4-A978-C45AE279B891}"/>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1" name="Shape 1317">
              <a:extLst>
                <a:ext uri="{FF2B5EF4-FFF2-40B4-BE49-F238E27FC236}">
                  <a16:creationId xmlns:a16="http://schemas.microsoft.com/office/drawing/2014/main" id="{EA19226B-6AEE-4B05-AF6C-0AB9F8B47299}"/>
                </a:ext>
              </a:extLst>
            </p:cNvPr>
            <p:cNvSpPr/>
            <p:nvPr/>
          </p:nvSpPr>
          <p:spPr>
            <a:xfrm rot="239813">
              <a:off x="95161" y="1607404"/>
              <a:ext cx="1754038" cy="2791705"/>
            </a:xfrm>
            <a:custGeom>
              <a:avLst/>
              <a:gdLst/>
              <a:ahLst/>
              <a:cxnLst>
                <a:cxn ang="0">
                  <a:pos x="wd2" y="hd2"/>
                </a:cxn>
                <a:cxn ang="5400000">
                  <a:pos x="wd2" y="hd2"/>
                </a:cxn>
                <a:cxn ang="10800000">
                  <a:pos x="wd2" y="hd2"/>
                </a:cxn>
                <a:cxn ang="16200000">
                  <a:pos x="wd2" y="hd2"/>
                </a:cxn>
              </a:cxnLst>
              <a:rect l="0" t="0" r="r" b="b"/>
              <a:pathLst>
                <a:path w="21600" h="21600" extrusionOk="0">
                  <a:moveTo>
                    <a:pt x="1732" y="0"/>
                  </a:moveTo>
                  <a:lnTo>
                    <a:pt x="1346" y="223"/>
                  </a:lnTo>
                  <a:lnTo>
                    <a:pt x="1616" y="692"/>
                  </a:lnTo>
                  <a:lnTo>
                    <a:pt x="1527" y="1087"/>
                  </a:lnTo>
                  <a:lnTo>
                    <a:pt x="1167" y="1482"/>
                  </a:lnTo>
                  <a:lnTo>
                    <a:pt x="1347" y="2045"/>
                  </a:lnTo>
                  <a:lnTo>
                    <a:pt x="0" y="2665"/>
                  </a:lnTo>
                  <a:lnTo>
                    <a:pt x="0" y="3116"/>
                  </a:lnTo>
                  <a:lnTo>
                    <a:pt x="629" y="4017"/>
                  </a:lnTo>
                  <a:lnTo>
                    <a:pt x="629" y="4412"/>
                  </a:lnTo>
                  <a:lnTo>
                    <a:pt x="359" y="5933"/>
                  </a:lnTo>
                  <a:lnTo>
                    <a:pt x="808" y="6892"/>
                  </a:lnTo>
                  <a:lnTo>
                    <a:pt x="1257" y="7230"/>
                  </a:lnTo>
                  <a:lnTo>
                    <a:pt x="1347" y="7624"/>
                  </a:lnTo>
                  <a:lnTo>
                    <a:pt x="1167" y="8357"/>
                  </a:lnTo>
                  <a:lnTo>
                    <a:pt x="1976" y="8469"/>
                  </a:lnTo>
                  <a:lnTo>
                    <a:pt x="2335" y="8469"/>
                  </a:lnTo>
                  <a:lnTo>
                    <a:pt x="2694" y="8131"/>
                  </a:lnTo>
                  <a:lnTo>
                    <a:pt x="2963" y="8019"/>
                  </a:lnTo>
                  <a:lnTo>
                    <a:pt x="3143" y="8469"/>
                  </a:lnTo>
                  <a:lnTo>
                    <a:pt x="3053" y="8977"/>
                  </a:lnTo>
                  <a:lnTo>
                    <a:pt x="2963" y="9146"/>
                  </a:lnTo>
                  <a:lnTo>
                    <a:pt x="2425" y="9089"/>
                  </a:lnTo>
                  <a:lnTo>
                    <a:pt x="2155" y="9653"/>
                  </a:lnTo>
                  <a:lnTo>
                    <a:pt x="2335" y="10216"/>
                  </a:lnTo>
                  <a:lnTo>
                    <a:pt x="2784" y="10498"/>
                  </a:lnTo>
                  <a:lnTo>
                    <a:pt x="3323" y="10893"/>
                  </a:lnTo>
                  <a:lnTo>
                    <a:pt x="3323" y="11287"/>
                  </a:lnTo>
                  <a:lnTo>
                    <a:pt x="2963" y="11456"/>
                  </a:lnTo>
                  <a:lnTo>
                    <a:pt x="3861" y="12583"/>
                  </a:lnTo>
                  <a:lnTo>
                    <a:pt x="4041" y="13485"/>
                  </a:lnTo>
                  <a:lnTo>
                    <a:pt x="4580" y="13710"/>
                  </a:lnTo>
                  <a:lnTo>
                    <a:pt x="4939" y="14218"/>
                  </a:lnTo>
                  <a:lnTo>
                    <a:pt x="5208" y="14499"/>
                  </a:lnTo>
                  <a:lnTo>
                    <a:pt x="5298" y="14950"/>
                  </a:lnTo>
                  <a:lnTo>
                    <a:pt x="4849" y="15401"/>
                  </a:lnTo>
                  <a:lnTo>
                    <a:pt x="5119" y="15796"/>
                  </a:lnTo>
                  <a:lnTo>
                    <a:pt x="6645" y="16472"/>
                  </a:lnTo>
                  <a:lnTo>
                    <a:pt x="7453" y="16584"/>
                  </a:lnTo>
                  <a:lnTo>
                    <a:pt x="7543" y="16415"/>
                  </a:lnTo>
                  <a:lnTo>
                    <a:pt x="8800" y="17486"/>
                  </a:lnTo>
                  <a:lnTo>
                    <a:pt x="9788" y="17711"/>
                  </a:lnTo>
                  <a:lnTo>
                    <a:pt x="10417" y="18331"/>
                  </a:lnTo>
                  <a:lnTo>
                    <a:pt x="11405" y="18726"/>
                  </a:lnTo>
                  <a:lnTo>
                    <a:pt x="12572" y="19628"/>
                  </a:lnTo>
                  <a:lnTo>
                    <a:pt x="12751" y="20586"/>
                  </a:lnTo>
                  <a:lnTo>
                    <a:pt x="13021" y="20924"/>
                  </a:lnTo>
                  <a:lnTo>
                    <a:pt x="13111" y="21262"/>
                  </a:lnTo>
                  <a:lnTo>
                    <a:pt x="19397" y="21600"/>
                  </a:lnTo>
                  <a:lnTo>
                    <a:pt x="19935" y="21318"/>
                  </a:lnTo>
                  <a:lnTo>
                    <a:pt x="19666" y="20529"/>
                  </a:lnTo>
                  <a:lnTo>
                    <a:pt x="20483" y="19798"/>
                  </a:lnTo>
                  <a:lnTo>
                    <a:pt x="20833" y="19064"/>
                  </a:lnTo>
                  <a:lnTo>
                    <a:pt x="21600" y="18663"/>
                  </a:lnTo>
                  <a:lnTo>
                    <a:pt x="20458" y="16899"/>
                  </a:lnTo>
                  <a:lnTo>
                    <a:pt x="9339" y="7342"/>
                  </a:lnTo>
                  <a:lnTo>
                    <a:pt x="11289" y="1707"/>
                  </a:lnTo>
                  <a:lnTo>
                    <a:pt x="4162" y="441"/>
                  </a:lnTo>
                  <a:cubicBezTo>
                    <a:pt x="4162" y="441"/>
                    <a:pt x="1732" y="0"/>
                    <a:pt x="1732" y="0"/>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2" name="Shape 1318">
              <a:extLst>
                <a:ext uri="{FF2B5EF4-FFF2-40B4-BE49-F238E27FC236}">
                  <a16:creationId xmlns:a16="http://schemas.microsoft.com/office/drawing/2014/main" id="{69E3762C-08B2-4EAB-98DB-63DAB0E94379}"/>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3"/>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8"/>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3" name="Shape 1319">
              <a:extLst>
                <a:ext uri="{FF2B5EF4-FFF2-40B4-BE49-F238E27FC236}">
                  <a16:creationId xmlns:a16="http://schemas.microsoft.com/office/drawing/2014/main" id="{B6CC7265-E336-4C1A-8C35-5663959F6D84}"/>
                </a:ext>
              </a:extLst>
            </p:cNvPr>
            <p:cNvSpPr/>
            <p:nvPr/>
          </p:nvSpPr>
          <p:spPr>
            <a:xfrm rot="239813">
              <a:off x="5975883" y="4807253"/>
              <a:ext cx="1161006" cy="1020268"/>
            </a:xfrm>
            <a:custGeom>
              <a:avLst/>
              <a:gdLst/>
              <a:ahLst/>
              <a:cxnLst>
                <a:cxn ang="0">
                  <a:pos x="wd2" y="hd2"/>
                </a:cxn>
                <a:cxn ang="5400000">
                  <a:pos x="wd2" y="hd2"/>
                </a:cxn>
                <a:cxn ang="10800000">
                  <a:pos x="wd2" y="hd2"/>
                </a:cxn>
                <a:cxn ang="16200000">
                  <a:pos x="wd2" y="hd2"/>
                </a:cxn>
              </a:cxnLst>
              <a:rect l="0" t="0" r="r" b="b"/>
              <a:pathLst>
                <a:path w="21600" h="21600" extrusionOk="0">
                  <a:moveTo>
                    <a:pt x="0" y="1747"/>
                  </a:moveTo>
                  <a:lnTo>
                    <a:pt x="348" y="5241"/>
                  </a:lnTo>
                  <a:lnTo>
                    <a:pt x="418" y="7068"/>
                  </a:lnTo>
                  <a:lnTo>
                    <a:pt x="975" y="8735"/>
                  </a:lnTo>
                  <a:lnTo>
                    <a:pt x="1881" y="10085"/>
                  </a:lnTo>
                  <a:lnTo>
                    <a:pt x="2648" y="12547"/>
                  </a:lnTo>
                  <a:lnTo>
                    <a:pt x="1951" y="14691"/>
                  </a:lnTo>
                  <a:lnTo>
                    <a:pt x="2021" y="15644"/>
                  </a:lnTo>
                  <a:cubicBezTo>
                    <a:pt x="2028" y="16147"/>
                    <a:pt x="2035" y="16650"/>
                    <a:pt x="2042" y="17153"/>
                  </a:cubicBezTo>
                  <a:lnTo>
                    <a:pt x="2059" y="19436"/>
                  </a:lnTo>
                  <a:lnTo>
                    <a:pt x="3345" y="19138"/>
                  </a:lnTo>
                  <a:lnTo>
                    <a:pt x="4459" y="18662"/>
                  </a:lnTo>
                  <a:lnTo>
                    <a:pt x="5783" y="18900"/>
                  </a:lnTo>
                  <a:lnTo>
                    <a:pt x="7247" y="19615"/>
                  </a:lnTo>
                  <a:lnTo>
                    <a:pt x="8779" y="19615"/>
                  </a:lnTo>
                  <a:lnTo>
                    <a:pt x="8849" y="18424"/>
                  </a:lnTo>
                  <a:lnTo>
                    <a:pt x="9476" y="18027"/>
                  </a:lnTo>
                  <a:lnTo>
                    <a:pt x="10382" y="18106"/>
                  </a:lnTo>
                  <a:lnTo>
                    <a:pt x="10939" y="18344"/>
                  </a:lnTo>
                  <a:lnTo>
                    <a:pt x="12054" y="19297"/>
                  </a:lnTo>
                  <a:lnTo>
                    <a:pt x="12263" y="18106"/>
                  </a:lnTo>
                  <a:lnTo>
                    <a:pt x="11427" y="17073"/>
                  </a:lnTo>
                  <a:lnTo>
                    <a:pt x="11218" y="16597"/>
                  </a:lnTo>
                  <a:lnTo>
                    <a:pt x="11567" y="16438"/>
                  </a:lnTo>
                  <a:lnTo>
                    <a:pt x="12054" y="16518"/>
                  </a:lnTo>
                  <a:lnTo>
                    <a:pt x="13099" y="17947"/>
                  </a:lnTo>
                  <a:lnTo>
                    <a:pt x="12821" y="18821"/>
                  </a:lnTo>
                  <a:lnTo>
                    <a:pt x="12960" y="20806"/>
                  </a:lnTo>
                  <a:lnTo>
                    <a:pt x="14423" y="21600"/>
                  </a:lnTo>
                  <a:lnTo>
                    <a:pt x="15190" y="20409"/>
                  </a:lnTo>
                  <a:lnTo>
                    <a:pt x="16723" y="20806"/>
                  </a:lnTo>
                  <a:lnTo>
                    <a:pt x="17350" y="20012"/>
                  </a:lnTo>
                  <a:lnTo>
                    <a:pt x="17141" y="18503"/>
                  </a:lnTo>
                  <a:lnTo>
                    <a:pt x="16653" y="17868"/>
                  </a:lnTo>
                  <a:lnTo>
                    <a:pt x="16723" y="17232"/>
                  </a:lnTo>
                  <a:lnTo>
                    <a:pt x="17977" y="18027"/>
                  </a:lnTo>
                  <a:lnTo>
                    <a:pt x="18534" y="19059"/>
                  </a:lnTo>
                  <a:lnTo>
                    <a:pt x="19649" y="19377"/>
                  </a:lnTo>
                  <a:lnTo>
                    <a:pt x="20764" y="20488"/>
                  </a:lnTo>
                  <a:lnTo>
                    <a:pt x="21600" y="19933"/>
                  </a:lnTo>
                  <a:lnTo>
                    <a:pt x="21600" y="19218"/>
                  </a:lnTo>
                  <a:lnTo>
                    <a:pt x="20694" y="18027"/>
                  </a:lnTo>
                  <a:lnTo>
                    <a:pt x="19997" y="17629"/>
                  </a:lnTo>
                  <a:lnTo>
                    <a:pt x="19370" y="16994"/>
                  </a:lnTo>
                  <a:lnTo>
                    <a:pt x="19649" y="16359"/>
                  </a:lnTo>
                  <a:lnTo>
                    <a:pt x="19997" y="16279"/>
                  </a:lnTo>
                  <a:lnTo>
                    <a:pt x="20485" y="16279"/>
                  </a:lnTo>
                  <a:lnTo>
                    <a:pt x="20764" y="15485"/>
                  </a:lnTo>
                  <a:lnTo>
                    <a:pt x="20694" y="15088"/>
                  </a:lnTo>
                  <a:lnTo>
                    <a:pt x="19719" y="14771"/>
                  </a:lnTo>
                  <a:lnTo>
                    <a:pt x="18882" y="15485"/>
                  </a:lnTo>
                  <a:lnTo>
                    <a:pt x="18395" y="15168"/>
                  </a:lnTo>
                  <a:lnTo>
                    <a:pt x="18116" y="14373"/>
                  </a:lnTo>
                  <a:lnTo>
                    <a:pt x="17350" y="14453"/>
                  </a:lnTo>
                  <a:lnTo>
                    <a:pt x="17420" y="15247"/>
                  </a:lnTo>
                  <a:lnTo>
                    <a:pt x="16514" y="15803"/>
                  </a:lnTo>
                  <a:lnTo>
                    <a:pt x="16026" y="15803"/>
                  </a:lnTo>
                  <a:lnTo>
                    <a:pt x="15469" y="15565"/>
                  </a:lnTo>
                  <a:lnTo>
                    <a:pt x="15538" y="14771"/>
                  </a:lnTo>
                  <a:lnTo>
                    <a:pt x="14772" y="13897"/>
                  </a:lnTo>
                  <a:lnTo>
                    <a:pt x="15190" y="13580"/>
                  </a:lnTo>
                  <a:lnTo>
                    <a:pt x="16165" y="13738"/>
                  </a:lnTo>
                  <a:lnTo>
                    <a:pt x="16723" y="13183"/>
                  </a:lnTo>
                  <a:lnTo>
                    <a:pt x="17837" y="13580"/>
                  </a:lnTo>
                  <a:lnTo>
                    <a:pt x="18743" y="13817"/>
                  </a:lnTo>
                  <a:lnTo>
                    <a:pt x="18743" y="12706"/>
                  </a:lnTo>
                  <a:lnTo>
                    <a:pt x="17977" y="12388"/>
                  </a:lnTo>
                  <a:lnTo>
                    <a:pt x="17977" y="10562"/>
                  </a:lnTo>
                  <a:lnTo>
                    <a:pt x="17698" y="9926"/>
                  </a:lnTo>
                  <a:lnTo>
                    <a:pt x="10730" y="10641"/>
                  </a:lnTo>
                  <a:lnTo>
                    <a:pt x="10870" y="7623"/>
                  </a:lnTo>
                  <a:lnTo>
                    <a:pt x="12054" y="5638"/>
                  </a:lnTo>
                  <a:lnTo>
                    <a:pt x="11775" y="4209"/>
                  </a:lnTo>
                  <a:lnTo>
                    <a:pt x="12124" y="3335"/>
                  </a:lnTo>
                  <a:lnTo>
                    <a:pt x="11636" y="0"/>
                  </a:lnTo>
                  <a:cubicBezTo>
                    <a:pt x="11636" y="0"/>
                    <a:pt x="0" y="1747"/>
                    <a:pt x="0" y="174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4" name="Shape 1320">
              <a:extLst>
                <a:ext uri="{FF2B5EF4-FFF2-40B4-BE49-F238E27FC236}">
                  <a16:creationId xmlns:a16="http://schemas.microsoft.com/office/drawing/2014/main" id="{EF0902AD-DE3E-42F7-8A38-DC2B39B3E06C}"/>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5"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5" name="Shape 1321">
              <a:extLst>
                <a:ext uri="{FF2B5EF4-FFF2-40B4-BE49-F238E27FC236}">
                  <a16:creationId xmlns:a16="http://schemas.microsoft.com/office/drawing/2014/main" id="{D84ADA3C-B351-4B82-9120-486CD9A6AECE}"/>
                </a:ext>
              </a:extLst>
            </p:cNvPr>
            <p:cNvSpPr/>
            <p:nvPr/>
          </p:nvSpPr>
          <p:spPr>
            <a:xfrm rot="239813">
              <a:off x="7373391" y="5089544"/>
              <a:ext cx="1814598" cy="1410453"/>
            </a:xfrm>
            <a:custGeom>
              <a:avLst/>
              <a:gdLst/>
              <a:ahLst/>
              <a:cxnLst>
                <a:cxn ang="0">
                  <a:pos x="wd2" y="hd2"/>
                </a:cxn>
                <a:cxn ang="5400000">
                  <a:pos x="wd2" y="hd2"/>
                </a:cxn>
                <a:cxn ang="10800000">
                  <a:pos x="wd2" y="hd2"/>
                </a:cxn>
                <a:cxn ang="16200000">
                  <a:pos x="wd2" y="hd2"/>
                </a:cxn>
              </a:cxnLst>
              <a:rect l="0" t="0" r="r" b="b"/>
              <a:pathLst>
                <a:path w="21600" h="21600" extrusionOk="0">
                  <a:moveTo>
                    <a:pt x="0" y="3713"/>
                  </a:moveTo>
                  <a:lnTo>
                    <a:pt x="424" y="6105"/>
                  </a:lnTo>
                  <a:lnTo>
                    <a:pt x="762" y="5942"/>
                  </a:lnTo>
                  <a:lnTo>
                    <a:pt x="1016" y="5616"/>
                  </a:lnTo>
                  <a:lnTo>
                    <a:pt x="1101" y="4963"/>
                  </a:lnTo>
                  <a:lnTo>
                    <a:pt x="1652" y="4963"/>
                  </a:lnTo>
                  <a:lnTo>
                    <a:pt x="2118" y="5344"/>
                  </a:lnTo>
                  <a:lnTo>
                    <a:pt x="3261" y="4800"/>
                  </a:lnTo>
                  <a:lnTo>
                    <a:pt x="4024" y="5181"/>
                  </a:lnTo>
                  <a:lnTo>
                    <a:pt x="4405" y="5181"/>
                  </a:lnTo>
                  <a:lnTo>
                    <a:pt x="5125" y="4909"/>
                  </a:lnTo>
                  <a:lnTo>
                    <a:pt x="5463" y="5398"/>
                  </a:lnTo>
                  <a:lnTo>
                    <a:pt x="5506" y="5887"/>
                  </a:lnTo>
                  <a:lnTo>
                    <a:pt x="5845" y="5996"/>
                  </a:lnTo>
                  <a:lnTo>
                    <a:pt x="6522" y="6812"/>
                  </a:lnTo>
                  <a:lnTo>
                    <a:pt x="6819" y="6431"/>
                  </a:lnTo>
                  <a:lnTo>
                    <a:pt x="7497" y="6485"/>
                  </a:lnTo>
                  <a:lnTo>
                    <a:pt x="8471" y="5616"/>
                  </a:lnTo>
                  <a:lnTo>
                    <a:pt x="8682" y="4963"/>
                  </a:lnTo>
                  <a:lnTo>
                    <a:pt x="9064" y="4583"/>
                  </a:lnTo>
                  <a:lnTo>
                    <a:pt x="10122" y="4800"/>
                  </a:lnTo>
                  <a:lnTo>
                    <a:pt x="10842" y="5344"/>
                  </a:lnTo>
                  <a:lnTo>
                    <a:pt x="11139" y="6540"/>
                  </a:lnTo>
                  <a:lnTo>
                    <a:pt x="12918" y="7573"/>
                  </a:lnTo>
                  <a:lnTo>
                    <a:pt x="13383" y="8769"/>
                  </a:lnTo>
                  <a:lnTo>
                    <a:pt x="13511" y="11433"/>
                  </a:lnTo>
                  <a:lnTo>
                    <a:pt x="13892" y="12303"/>
                  </a:lnTo>
                  <a:lnTo>
                    <a:pt x="14188" y="11922"/>
                  </a:lnTo>
                  <a:lnTo>
                    <a:pt x="14612" y="12575"/>
                  </a:lnTo>
                  <a:lnTo>
                    <a:pt x="14400" y="13336"/>
                  </a:lnTo>
                  <a:lnTo>
                    <a:pt x="14400" y="13771"/>
                  </a:lnTo>
                  <a:lnTo>
                    <a:pt x="15798" y="15565"/>
                  </a:lnTo>
                  <a:lnTo>
                    <a:pt x="16009" y="15185"/>
                  </a:lnTo>
                  <a:lnTo>
                    <a:pt x="16137" y="15185"/>
                  </a:lnTo>
                  <a:lnTo>
                    <a:pt x="16264" y="15837"/>
                  </a:lnTo>
                  <a:lnTo>
                    <a:pt x="16729" y="16489"/>
                  </a:lnTo>
                  <a:lnTo>
                    <a:pt x="16729" y="16979"/>
                  </a:lnTo>
                  <a:lnTo>
                    <a:pt x="17322" y="17740"/>
                  </a:lnTo>
                  <a:lnTo>
                    <a:pt x="17534" y="18555"/>
                  </a:lnTo>
                  <a:lnTo>
                    <a:pt x="18043" y="18990"/>
                  </a:lnTo>
                  <a:lnTo>
                    <a:pt x="18423" y="18936"/>
                  </a:lnTo>
                  <a:lnTo>
                    <a:pt x="18974" y="20078"/>
                  </a:lnTo>
                  <a:lnTo>
                    <a:pt x="19440" y="20404"/>
                  </a:lnTo>
                  <a:lnTo>
                    <a:pt x="19737" y="20730"/>
                  </a:lnTo>
                  <a:lnTo>
                    <a:pt x="19821" y="20893"/>
                  </a:lnTo>
                  <a:lnTo>
                    <a:pt x="19609" y="21056"/>
                  </a:lnTo>
                  <a:lnTo>
                    <a:pt x="19525" y="21220"/>
                  </a:lnTo>
                  <a:lnTo>
                    <a:pt x="19864" y="21600"/>
                  </a:lnTo>
                  <a:lnTo>
                    <a:pt x="20075" y="21491"/>
                  </a:lnTo>
                  <a:lnTo>
                    <a:pt x="20330" y="21165"/>
                  </a:lnTo>
                  <a:lnTo>
                    <a:pt x="20584" y="20785"/>
                  </a:lnTo>
                  <a:lnTo>
                    <a:pt x="21007" y="20893"/>
                  </a:lnTo>
                  <a:lnTo>
                    <a:pt x="21134" y="20404"/>
                  </a:lnTo>
                  <a:lnTo>
                    <a:pt x="21346" y="19697"/>
                  </a:lnTo>
                  <a:lnTo>
                    <a:pt x="21219" y="19099"/>
                  </a:lnTo>
                  <a:lnTo>
                    <a:pt x="21304" y="18610"/>
                  </a:lnTo>
                  <a:lnTo>
                    <a:pt x="21431" y="17903"/>
                  </a:lnTo>
                  <a:lnTo>
                    <a:pt x="21600" y="16707"/>
                  </a:lnTo>
                  <a:cubicBezTo>
                    <a:pt x="21586" y="16181"/>
                    <a:pt x="21572" y="15656"/>
                    <a:pt x="21558" y="15130"/>
                  </a:cubicBezTo>
                  <a:lnTo>
                    <a:pt x="21177" y="13553"/>
                  </a:lnTo>
                  <a:lnTo>
                    <a:pt x="20753" y="12357"/>
                  </a:lnTo>
                  <a:lnTo>
                    <a:pt x="20795" y="12140"/>
                  </a:lnTo>
                  <a:lnTo>
                    <a:pt x="20457" y="11270"/>
                  </a:lnTo>
                  <a:lnTo>
                    <a:pt x="19821" y="10237"/>
                  </a:lnTo>
                  <a:lnTo>
                    <a:pt x="18720" y="8117"/>
                  </a:lnTo>
                  <a:lnTo>
                    <a:pt x="18551" y="7627"/>
                  </a:lnTo>
                  <a:lnTo>
                    <a:pt x="18847" y="7518"/>
                  </a:lnTo>
                  <a:lnTo>
                    <a:pt x="19271" y="7899"/>
                  </a:lnTo>
                  <a:lnTo>
                    <a:pt x="19694" y="9476"/>
                  </a:lnTo>
                  <a:lnTo>
                    <a:pt x="19059" y="7301"/>
                  </a:lnTo>
                  <a:lnTo>
                    <a:pt x="17831" y="5779"/>
                  </a:lnTo>
                  <a:lnTo>
                    <a:pt x="17492" y="4528"/>
                  </a:lnTo>
                  <a:lnTo>
                    <a:pt x="16856" y="3550"/>
                  </a:lnTo>
                  <a:lnTo>
                    <a:pt x="16560" y="2625"/>
                  </a:lnTo>
                  <a:lnTo>
                    <a:pt x="16094" y="1375"/>
                  </a:lnTo>
                  <a:lnTo>
                    <a:pt x="15840" y="1647"/>
                  </a:lnTo>
                  <a:lnTo>
                    <a:pt x="15925" y="2408"/>
                  </a:lnTo>
                  <a:lnTo>
                    <a:pt x="16052" y="3006"/>
                  </a:lnTo>
                  <a:lnTo>
                    <a:pt x="16052" y="3332"/>
                  </a:lnTo>
                  <a:lnTo>
                    <a:pt x="15586" y="2897"/>
                  </a:lnTo>
                  <a:lnTo>
                    <a:pt x="15501" y="2245"/>
                  </a:lnTo>
                  <a:lnTo>
                    <a:pt x="15459" y="1701"/>
                  </a:lnTo>
                  <a:lnTo>
                    <a:pt x="15755" y="1103"/>
                  </a:lnTo>
                  <a:lnTo>
                    <a:pt x="16014" y="0"/>
                  </a:lnTo>
                  <a:lnTo>
                    <a:pt x="15162" y="287"/>
                  </a:lnTo>
                  <a:lnTo>
                    <a:pt x="14739" y="16"/>
                  </a:lnTo>
                  <a:lnTo>
                    <a:pt x="14358" y="396"/>
                  </a:lnTo>
                  <a:lnTo>
                    <a:pt x="14273" y="1973"/>
                  </a:lnTo>
                  <a:lnTo>
                    <a:pt x="13511" y="1647"/>
                  </a:lnTo>
                  <a:lnTo>
                    <a:pt x="7285" y="2408"/>
                  </a:lnTo>
                  <a:lnTo>
                    <a:pt x="6141" y="1864"/>
                  </a:lnTo>
                  <a:cubicBezTo>
                    <a:pt x="6141" y="1864"/>
                    <a:pt x="0" y="3713"/>
                    <a:pt x="0" y="3713"/>
                  </a:cubicBezTo>
                  <a:close/>
                </a:path>
              </a:pathLst>
            </a:custGeom>
            <a:solidFill>
              <a:schemeClr val="accent1"/>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6" name="Shape 1322">
              <a:extLst>
                <a:ext uri="{FF2B5EF4-FFF2-40B4-BE49-F238E27FC236}">
                  <a16:creationId xmlns:a16="http://schemas.microsoft.com/office/drawing/2014/main" id="{66F1EAB5-9B3E-4C21-9BDB-918C36EC1D81}"/>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7" name="Shape 1323">
              <a:extLst>
                <a:ext uri="{FF2B5EF4-FFF2-40B4-BE49-F238E27FC236}">
                  <a16:creationId xmlns:a16="http://schemas.microsoft.com/office/drawing/2014/main" id="{EF71EB49-ABAA-4A1F-A8A0-5A9A5F98419F}"/>
                </a:ext>
              </a:extLst>
            </p:cNvPr>
            <p:cNvSpPr/>
            <p:nvPr/>
          </p:nvSpPr>
          <p:spPr>
            <a:xfrm rot="239813">
              <a:off x="8024869" y="3276496"/>
              <a:ext cx="1739434" cy="918052"/>
            </a:xfrm>
            <a:custGeom>
              <a:avLst/>
              <a:gdLst/>
              <a:ahLst/>
              <a:cxnLst>
                <a:cxn ang="0">
                  <a:pos x="wd2" y="hd2"/>
                </a:cxn>
                <a:cxn ang="5400000">
                  <a:pos x="wd2" y="hd2"/>
                </a:cxn>
                <a:cxn ang="10800000">
                  <a:pos x="wd2" y="hd2"/>
                </a:cxn>
                <a:cxn ang="16200000">
                  <a:pos x="wd2" y="hd2"/>
                </a:cxn>
              </a:cxnLst>
              <a:rect l="0" t="0" r="r" b="b"/>
              <a:pathLst>
                <a:path w="21600" h="21600" extrusionOk="0">
                  <a:moveTo>
                    <a:pt x="6082" y="8645"/>
                  </a:moveTo>
                  <a:lnTo>
                    <a:pt x="6082" y="10999"/>
                  </a:lnTo>
                  <a:lnTo>
                    <a:pt x="5493" y="11797"/>
                  </a:lnTo>
                  <a:lnTo>
                    <a:pt x="4862" y="11797"/>
                  </a:lnTo>
                  <a:lnTo>
                    <a:pt x="4400" y="13470"/>
                  </a:lnTo>
                  <a:lnTo>
                    <a:pt x="3433" y="13470"/>
                  </a:lnTo>
                  <a:lnTo>
                    <a:pt x="3180" y="15144"/>
                  </a:lnTo>
                  <a:lnTo>
                    <a:pt x="2718" y="15941"/>
                  </a:lnTo>
                  <a:lnTo>
                    <a:pt x="1876" y="16818"/>
                  </a:lnTo>
                  <a:lnTo>
                    <a:pt x="909" y="18332"/>
                  </a:lnTo>
                  <a:lnTo>
                    <a:pt x="699" y="19767"/>
                  </a:lnTo>
                  <a:lnTo>
                    <a:pt x="0" y="20564"/>
                  </a:lnTo>
                  <a:lnTo>
                    <a:pt x="447" y="21600"/>
                  </a:lnTo>
                  <a:lnTo>
                    <a:pt x="3222" y="20564"/>
                  </a:lnTo>
                  <a:lnTo>
                    <a:pt x="6250" y="17615"/>
                  </a:lnTo>
                  <a:lnTo>
                    <a:pt x="8437" y="17296"/>
                  </a:lnTo>
                  <a:lnTo>
                    <a:pt x="9825" y="18572"/>
                  </a:lnTo>
                  <a:lnTo>
                    <a:pt x="12432" y="16898"/>
                  </a:lnTo>
                  <a:lnTo>
                    <a:pt x="15628" y="20963"/>
                  </a:lnTo>
                  <a:lnTo>
                    <a:pt x="16133" y="20165"/>
                  </a:lnTo>
                  <a:lnTo>
                    <a:pt x="16679" y="19528"/>
                  </a:lnTo>
                  <a:lnTo>
                    <a:pt x="17352" y="18014"/>
                  </a:lnTo>
                  <a:lnTo>
                    <a:pt x="17689" y="16420"/>
                  </a:lnTo>
                  <a:lnTo>
                    <a:pt x="18404" y="14347"/>
                  </a:lnTo>
                  <a:lnTo>
                    <a:pt x="18993" y="13072"/>
                  </a:lnTo>
                  <a:lnTo>
                    <a:pt x="19623" y="12753"/>
                  </a:lnTo>
                  <a:lnTo>
                    <a:pt x="20296" y="11797"/>
                  </a:lnTo>
                  <a:lnTo>
                    <a:pt x="20422" y="10521"/>
                  </a:lnTo>
                  <a:lnTo>
                    <a:pt x="20170" y="10442"/>
                  </a:lnTo>
                  <a:lnTo>
                    <a:pt x="19749" y="10920"/>
                  </a:lnTo>
                  <a:lnTo>
                    <a:pt x="19539" y="11478"/>
                  </a:lnTo>
                  <a:lnTo>
                    <a:pt x="19119" y="11717"/>
                  </a:lnTo>
                  <a:lnTo>
                    <a:pt x="18783" y="11478"/>
                  </a:lnTo>
                  <a:lnTo>
                    <a:pt x="18698" y="11079"/>
                  </a:lnTo>
                  <a:lnTo>
                    <a:pt x="18908" y="10840"/>
                  </a:lnTo>
                  <a:lnTo>
                    <a:pt x="19203" y="10920"/>
                  </a:lnTo>
                  <a:lnTo>
                    <a:pt x="19413" y="10920"/>
                  </a:lnTo>
                  <a:lnTo>
                    <a:pt x="19539" y="10282"/>
                  </a:lnTo>
                  <a:lnTo>
                    <a:pt x="19581" y="9485"/>
                  </a:lnTo>
                  <a:lnTo>
                    <a:pt x="19287" y="9405"/>
                  </a:lnTo>
                  <a:lnTo>
                    <a:pt x="18783" y="9326"/>
                  </a:lnTo>
                  <a:lnTo>
                    <a:pt x="18530" y="9086"/>
                  </a:lnTo>
                  <a:lnTo>
                    <a:pt x="18740" y="8449"/>
                  </a:lnTo>
                  <a:lnTo>
                    <a:pt x="19077" y="8449"/>
                  </a:lnTo>
                  <a:lnTo>
                    <a:pt x="19329" y="8050"/>
                  </a:lnTo>
                  <a:lnTo>
                    <a:pt x="19707" y="7572"/>
                  </a:lnTo>
                  <a:lnTo>
                    <a:pt x="20128" y="8130"/>
                  </a:lnTo>
                  <a:lnTo>
                    <a:pt x="20633" y="7812"/>
                  </a:lnTo>
                  <a:lnTo>
                    <a:pt x="20927" y="7014"/>
                  </a:lnTo>
                  <a:lnTo>
                    <a:pt x="21306" y="5898"/>
                  </a:lnTo>
                  <a:lnTo>
                    <a:pt x="21095" y="4225"/>
                  </a:lnTo>
                  <a:lnTo>
                    <a:pt x="20717" y="3826"/>
                  </a:lnTo>
                  <a:lnTo>
                    <a:pt x="20549" y="4623"/>
                  </a:lnTo>
                  <a:lnTo>
                    <a:pt x="20464" y="5181"/>
                  </a:lnTo>
                  <a:lnTo>
                    <a:pt x="19792" y="4782"/>
                  </a:lnTo>
                  <a:lnTo>
                    <a:pt x="19161" y="5022"/>
                  </a:lnTo>
                  <a:lnTo>
                    <a:pt x="18783" y="5500"/>
                  </a:lnTo>
                  <a:lnTo>
                    <a:pt x="18614" y="4703"/>
                  </a:lnTo>
                  <a:lnTo>
                    <a:pt x="18320" y="3826"/>
                  </a:lnTo>
                  <a:lnTo>
                    <a:pt x="18656" y="3427"/>
                  </a:lnTo>
                  <a:lnTo>
                    <a:pt x="19119" y="4065"/>
                  </a:lnTo>
                  <a:lnTo>
                    <a:pt x="19455" y="3747"/>
                  </a:lnTo>
                  <a:lnTo>
                    <a:pt x="19707" y="3667"/>
                  </a:lnTo>
                  <a:lnTo>
                    <a:pt x="20128" y="2950"/>
                  </a:lnTo>
                  <a:lnTo>
                    <a:pt x="20338" y="2950"/>
                  </a:lnTo>
                  <a:lnTo>
                    <a:pt x="20296" y="2312"/>
                  </a:lnTo>
                  <a:lnTo>
                    <a:pt x="20044" y="877"/>
                  </a:lnTo>
                  <a:lnTo>
                    <a:pt x="20170" y="797"/>
                  </a:lnTo>
                  <a:lnTo>
                    <a:pt x="21474" y="3747"/>
                  </a:lnTo>
                  <a:lnTo>
                    <a:pt x="21600" y="3587"/>
                  </a:lnTo>
                  <a:lnTo>
                    <a:pt x="19960" y="0"/>
                  </a:lnTo>
                  <a:lnTo>
                    <a:pt x="15461" y="2730"/>
                  </a:lnTo>
                  <a:cubicBezTo>
                    <a:pt x="15461" y="2730"/>
                    <a:pt x="6082" y="8645"/>
                    <a:pt x="6082" y="8645"/>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8" name="Shape 1324">
              <a:extLst>
                <a:ext uri="{FF2B5EF4-FFF2-40B4-BE49-F238E27FC236}">
                  <a16:creationId xmlns:a16="http://schemas.microsoft.com/office/drawing/2014/main" id="{B2678FC5-7FF3-48B0-94E5-C7B11815A790}"/>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1"/>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69" name="Shape 1325">
              <a:extLst>
                <a:ext uri="{FF2B5EF4-FFF2-40B4-BE49-F238E27FC236}">
                  <a16:creationId xmlns:a16="http://schemas.microsoft.com/office/drawing/2014/main" id="{F2BBDEBA-572B-417D-B436-B5BCD9B3CF7B}"/>
                </a:ext>
              </a:extLst>
            </p:cNvPr>
            <p:cNvSpPr/>
            <p:nvPr/>
          </p:nvSpPr>
          <p:spPr>
            <a:xfrm rot="239813">
              <a:off x="10006496" y="383549"/>
              <a:ext cx="724584" cy="1124611"/>
            </a:xfrm>
            <a:custGeom>
              <a:avLst/>
              <a:gdLst/>
              <a:ahLst/>
              <a:cxnLst>
                <a:cxn ang="0">
                  <a:pos x="wd2" y="hd2"/>
                </a:cxn>
                <a:cxn ang="5400000">
                  <a:pos x="wd2" y="hd2"/>
                </a:cxn>
                <a:cxn ang="10800000">
                  <a:pos x="wd2" y="hd2"/>
                </a:cxn>
                <a:cxn ang="16200000">
                  <a:pos x="wd2" y="hd2"/>
                </a:cxn>
              </a:cxnLst>
              <a:rect l="0" t="0" r="r" b="b"/>
              <a:pathLst>
                <a:path w="21600" h="21600" extrusionOk="0">
                  <a:moveTo>
                    <a:pt x="2634" y="1011"/>
                  </a:moveTo>
                  <a:lnTo>
                    <a:pt x="2143" y="3158"/>
                  </a:lnTo>
                  <a:lnTo>
                    <a:pt x="1356" y="4926"/>
                  </a:lnTo>
                  <a:lnTo>
                    <a:pt x="1651" y="6442"/>
                  </a:lnTo>
                  <a:lnTo>
                    <a:pt x="1749" y="8400"/>
                  </a:lnTo>
                  <a:lnTo>
                    <a:pt x="1847" y="9916"/>
                  </a:lnTo>
                  <a:lnTo>
                    <a:pt x="963" y="10800"/>
                  </a:lnTo>
                  <a:lnTo>
                    <a:pt x="1455" y="11621"/>
                  </a:lnTo>
                  <a:lnTo>
                    <a:pt x="0" y="12878"/>
                  </a:lnTo>
                  <a:lnTo>
                    <a:pt x="5680" y="20400"/>
                  </a:lnTo>
                  <a:lnTo>
                    <a:pt x="6663" y="21284"/>
                  </a:lnTo>
                  <a:lnTo>
                    <a:pt x="7547" y="21600"/>
                  </a:lnTo>
                  <a:lnTo>
                    <a:pt x="8334" y="20021"/>
                  </a:lnTo>
                  <a:lnTo>
                    <a:pt x="8530" y="19200"/>
                  </a:lnTo>
                  <a:lnTo>
                    <a:pt x="9709" y="18189"/>
                  </a:lnTo>
                  <a:lnTo>
                    <a:pt x="9217" y="17684"/>
                  </a:lnTo>
                  <a:lnTo>
                    <a:pt x="10496" y="16990"/>
                  </a:lnTo>
                  <a:lnTo>
                    <a:pt x="11674" y="16800"/>
                  </a:lnTo>
                  <a:lnTo>
                    <a:pt x="11871" y="15852"/>
                  </a:lnTo>
                  <a:lnTo>
                    <a:pt x="13051" y="15284"/>
                  </a:lnTo>
                  <a:lnTo>
                    <a:pt x="13640" y="14210"/>
                  </a:lnTo>
                  <a:lnTo>
                    <a:pt x="13248" y="12947"/>
                  </a:lnTo>
                  <a:lnTo>
                    <a:pt x="13837" y="12568"/>
                  </a:lnTo>
                  <a:lnTo>
                    <a:pt x="14721" y="13326"/>
                  </a:lnTo>
                  <a:lnTo>
                    <a:pt x="15508" y="13705"/>
                  </a:lnTo>
                  <a:lnTo>
                    <a:pt x="15606" y="12442"/>
                  </a:lnTo>
                  <a:lnTo>
                    <a:pt x="16883" y="11811"/>
                  </a:lnTo>
                  <a:lnTo>
                    <a:pt x="17276" y="11747"/>
                  </a:lnTo>
                  <a:lnTo>
                    <a:pt x="20913" y="9284"/>
                  </a:lnTo>
                  <a:lnTo>
                    <a:pt x="21011" y="8779"/>
                  </a:lnTo>
                  <a:lnTo>
                    <a:pt x="21600" y="8337"/>
                  </a:lnTo>
                  <a:lnTo>
                    <a:pt x="19733" y="7200"/>
                  </a:lnTo>
                  <a:lnTo>
                    <a:pt x="18456" y="7010"/>
                  </a:lnTo>
                  <a:lnTo>
                    <a:pt x="17768" y="6947"/>
                  </a:lnTo>
                  <a:lnTo>
                    <a:pt x="16883" y="6695"/>
                  </a:lnTo>
                  <a:lnTo>
                    <a:pt x="16294" y="6000"/>
                  </a:lnTo>
                  <a:lnTo>
                    <a:pt x="15802" y="5810"/>
                  </a:lnTo>
                  <a:lnTo>
                    <a:pt x="14721" y="6000"/>
                  </a:lnTo>
                  <a:lnTo>
                    <a:pt x="14229" y="5621"/>
                  </a:lnTo>
                  <a:lnTo>
                    <a:pt x="12756" y="2968"/>
                  </a:lnTo>
                  <a:lnTo>
                    <a:pt x="11871" y="2211"/>
                  </a:lnTo>
                  <a:lnTo>
                    <a:pt x="10889" y="884"/>
                  </a:lnTo>
                  <a:lnTo>
                    <a:pt x="10103" y="63"/>
                  </a:lnTo>
                  <a:lnTo>
                    <a:pt x="8039" y="0"/>
                  </a:lnTo>
                  <a:lnTo>
                    <a:pt x="6859" y="505"/>
                  </a:lnTo>
                  <a:lnTo>
                    <a:pt x="6171" y="1073"/>
                  </a:lnTo>
                  <a:lnTo>
                    <a:pt x="5091" y="1579"/>
                  </a:lnTo>
                  <a:lnTo>
                    <a:pt x="4599" y="1768"/>
                  </a:lnTo>
                  <a:cubicBezTo>
                    <a:pt x="4599" y="1768"/>
                    <a:pt x="2634" y="1011"/>
                    <a:pt x="2634" y="101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0" name="Shape 1326">
              <a:extLst>
                <a:ext uri="{FF2B5EF4-FFF2-40B4-BE49-F238E27FC236}">
                  <a16:creationId xmlns:a16="http://schemas.microsoft.com/office/drawing/2014/main" id="{2A995955-AE74-4CC3-AE98-9AAF36FBC567}"/>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1" name="Shape 1327">
              <a:extLst>
                <a:ext uri="{FF2B5EF4-FFF2-40B4-BE49-F238E27FC236}">
                  <a16:creationId xmlns:a16="http://schemas.microsoft.com/office/drawing/2014/main" id="{ACB615DB-209B-498F-9D79-3A424E6869D5}"/>
                </a:ext>
              </a:extLst>
            </p:cNvPr>
            <p:cNvSpPr/>
            <p:nvPr/>
          </p:nvSpPr>
          <p:spPr>
            <a:xfrm rot="239813">
              <a:off x="9895826" y="1029717"/>
              <a:ext cx="325761" cy="673933"/>
            </a:xfrm>
            <a:custGeom>
              <a:avLst/>
              <a:gdLst/>
              <a:ahLst/>
              <a:cxnLst>
                <a:cxn ang="0">
                  <a:pos x="wd2" y="hd2"/>
                </a:cxn>
                <a:cxn ang="5400000">
                  <a:pos x="wd2" y="hd2"/>
                </a:cxn>
                <a:cxn ang="10800000">
                  <a:pos x="wd2" y="hd2"/>
                </a:cxn>
                <a:cxn ang="16200000">
                  <a:pos x="wd2" y="hd2"/>
                </a:cxn>
              </a:cxnLst>
              <a:rect l="0" t="0" r="r" b="b"/>
              <a:pathLst>
                <a:path w="21600" h="21600" extrusionOk="0">
                  <a:moveTo>
                    <a:pt x="4555" y="0"/>
                  </a:moveTo>
                  <a:lnTo>
                    <a:pt x="2152" y="1055"/>
                  </a:lnTo>
                  <a:lnTo>
                    <a:pt x="3025" y="4010"/>
                  </a:lnTo>
                  <a:lnTo>
                    <a:pt x="4555" y="5065"/>
                  </a:lnTo>
                  <a:lnTo>
                    <a:pt x="4773" y="5487"/>
                  </a:lnTo>
                  <a:lnTo>
                    <a:pt x="4773" y="6014"/>
                  </a:lnTo>
                  <a:lnTo>
                    <a:pt x="2152" y="7914"/>
                  </a:lnTo>
                  <a:lnTo>
                    <a:pt x="2152" y="8441"/>
                  </a:lnTo>
                  <a:lnTo>
                    <a:pt x="2370" y="9180"/>
                  </a:lnTo>
                  <a:lnTo>
                    <a:pt x="1058" y="10763"/>
                  </a:lnTo>
                  <a:lnTo>
                    <a:pt x="2370" y="11818"/>
                  </a:lnTo>
                  <a:lnTo>
                    <a:pt x="1058" y="12978"/>
                  </a:lnTo>
                  <a:lnTo>
                    <a:pt x="0" y="14345"/>
                  </a:lnTo>
                  <a:lnTo>
                    <a:pt x="2186" y="17411"/>
                  </a:lnTo>
                  <a:lnTo>
                    <a:pt x="3244" y="19837"/>
                  </a:lnTo>
                  <a:lnTo>
                    <a:pt x="4773" y="21600"/>
                  </a:lnTo>
                  <a:lnTo>
                    <a:pt x="15920" y="19098"/>
                  </a:lnTo>
                  <a:lnTo>
                    <a:pt x="18978" y="18255"/>
                  </a:lnTo>
                  <a:lnTo>
                    <a:pt x="21600" y="16355"/>
                  </a:lnTo>
                  <a:lnTo>
                    <a:pt x="20944" y="14667"/>
                  </a:lnTo>
                  <a:lnTo>
                    <a:pt x="17885" y="13084"/>
                  </a:lnTo>
                  <a:lnTo>
                    <a:pt x="17011" y="11818"/>
                  </a:lnTo>
                  <a:cubicBezTo>
                    <a:pt x="17011" y="11818"/>
                    <a:pt x="4555" y="0"/>
                    <a:pt x="455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2" name="Shape 1328">
              <a:extLst>
                <a:ext uri="{FF2B5EF4-FFF2-40B4-BE49-F238E27FC236}">
                  <a16:creationId xmlns:a16="http://schemas.microsoft.com/office/drawing/2014/main" id="{BF52EE52-9479-4259-9DF0-3E92050DC126}"/>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6"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1"/>
                  </a:lnTo>
                  <a:cubicBezTo>
                    <a:pt x="16250" y="771"/>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3" name="Shape 1329">
              <a:extLst>
                <a:ext uri="{FF2B5EF4-FFF2-40B4-BE49-F238E27FC236}">
                  <a16:creationId xmlns:a16="http://schemas.microsoft.com/office/drawing/2014/main" id="{3691527E-29E9-47F4-916D-A02DE047C663}"/>
                </a:ext>
              </a:extLst>
            </p:cNvPr>
            <p:cNvSpPr/>
            <p:nvPr/>
          </p:nvSpPr>
          <p:spPr>
            <a:xfrm rot="239813">
              <a:off x="9617340" y="1069009"/>
              <a:ext cx="359152" cy="644717"/>
            </a:xfrm>
            <a:custGeom>
              <a:avLst/>
              <a:gdLst/>
              <a:ahLst/>
              <a:cxnLst>
                <a:cxn ang="0">
                  <a:pos x="wd2" y="hd2"/>
                </a:cxn>
                <a:cxn ang="5400000">
                  <a:pos x="wd2" y="hd2"/>
                </a:cxn>
                <a:cxn ang="10800000">
                  <a:pos x="wd2" y="hd2"/>
                </a:cxn>
                <a:cxn ang="16200000">
                  <a:pos x="wd2" y="hd2"/>
                </a:cxn>
              </a:cxnLst>
              <a:rect l="0" t="0" r="r" b="b"/>
              <a:pathLst>
                <a:path w="21600" h="21600" extrusionOk="0">
                  <a:moveTo>
                    <a:pt x="0" y="4077"/>
                  </a:moveTo>
                  <a:lnTo>
                    <a:pt x="3964" y="9477"/>
                  </a:lnTo>
                  <a:lnTo>
                    <a:pt x="5193" y="11797"/>
                  </a:lnTo>
                  <a:lnTo>
                    <a:pt x="8125" y="13335"/>
                  </a:lnTo>
                  <a:lnTo>
                    <a:pt x="10106" y="16421"/>
                  </a:lnTo>
                  <a:lnTo>
                    <a:pt x="12485" y="21600"/>
                  </a:lnTo>
                  <a:lnTo>
                    <a:pt x="21403" y="20498"/>
                  </a:lnTo>
                  <a:lnTo>
                    <a:pt x="20213" y="18845"/>
                  </a:lnTo>
                  <a:lnTo>
                    <a:pt x="19619" y="17192"/>
                  </a:lnTo>
                  <a:lnTo>
                    <a:pt x="17240" y="12894"/>
                  </a:lnTo>
                  <a:lnTo>
                    <a:pt x="19420" y="10249"/>
                  </a:lnTo>
                  <a:lnTo>
                    <a:pt x="18232" y="9477"/>
                  </a:lnTo>
                  <a:lnTo>
                    <a:pt x="19420" y="8045"/>
                  </a:lnTo>
                  <a:lnTo>
                    <a:pt x="19420" y="6061"/>
                  </a:lnTo>
                  <a:lnTo>
                    <a:pt x="21600" y="4298"/>
                  </a:lnTo>
                  <a:lnTo>
                    <a:pt x="20213" y="2645"/>
                  </a:lnTo>
                  <a:lnTo>
                    <a:pt x="19420" y="0"/>
                  </a:lnTo>
                  <a:lnTo>
                    <a:pt x="16250" y="772"/>
                  </a:lnTo>
                  <a:cubicBezTo>
                    <a:pt x="16250" y="772"/>
                    <a:pt x="0" y="4077"/>
                    <a:pt x="0" y="4077"/>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4" name="Shape 1330">
              <a:extLst>
                <a:ext uri="{FF2B5EF4-FFF2-40B4-BE49-F238E27FC236}">
                  <a16:creationId xmlns:a16="http://schemas.microsoft.com/office/drawing/2014/main" id="{ABFACD9A-3B27-4E20-ABBE-FE3BC8C8BC24}"/>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5" name="Shape 1331">
              <a:extLst>
                <a:ext uri="{FF2B5EF4-FFF2-40B4-BE49-F238E27FC236}">
                  <a16:creationId xmlns:a16="http://schemas.microsoft.com/office/drawing/2014/main" id="{B45EF1E7-5566-44E1-A58E-BDFA7902019D}"/>
                </a:ext>
              </a:extLst>
            </p:cNvPr>
            <p:cNvSpPr/>
            <p:nvPr/>
          </p:nvSpPr>
          <p:spPr>
            <a:xfrm rot="239813">
              <a:off x="9800605" y="1553903"/>
              <a:ext cx="687013" cy="381828"/>
            </a:xfrm>
            <a:custGeom>
              <a:avLst/>
              <a:gdLst/>
              <a:ahLst/>
              <a:cxnLst>
                <a:cxn ang="0">
                  <a:pos x="wd2" y="hd2"/>
                </a:cxn>
                <a:cxn ang="5400000">
                  <a:pos x="wd2" y="hd2"/>
                </a:cxn>
                <a:cxn ang="10800000">
                  <a:pos x="wd2" y="hd2"/>
                </a:cxn>
                <a:cxn ang="16200000">
                  <a:pos x="wd2" y="hd2"/>
                </a:cxn>
              </a:cxnLst>
              <a:rect l="0" t="0" r="r" b="b"/>
              <a:pathLst>
                <a:path w="21600" h="21600" extrusionOk="0">
                  <a:moveTo>
                    <a:pt x="0" y="10241"/>
                  </a:moveTo>
                  <a:lnTo>
                    <a:pt x="207" y="16200"/>
                  </a:lnTo>
                  <a:lnTo>
                    <a:pt x="723" y="18621"/>
                  </a:lnTo>
                  <a:lnTo>
                    <a:pt x="827" y="21600"/>
                  </a:lnTo>
                  <a:lnTo>
                    <a:pt x="12505" y="12662"/>
                  </a:lnTo>
                  <a:lnTo>
                    <a:pt x="14882" y="17690"/>
                  </a:lnTo>
                  <a:lnTo>
                    <a:pt x="15812" y="18807"/>
                  </a:lnTo>
                  <a:lnTo>
                    <a:pt x="16639" y="15641"/>
                  </a:lnTo>
                  <a:lnTo>
                    <a:pt x="16846" y="14152"/>
                  </a:lnTo>
                  <a:lnTo>
                    <a:pt x="17673" y="14525"/>
                  </a:lnTo>
                  <a:lnTo>
                    <a:pt x="18810" y="15082"/>
                  </a:lnTo>
                  <a:lnTo>
                    <a:pt x="19429" y="14152"/>
                  </a:lnTo>
                  <a:lnTo>
                    <a:pt x="19740" y="13221"/>
                  </a:lnTo>
                  <a:lnTo>
                    <a:pt x="21600" y="10428"/>
                  </a:lnTo>
                  <a:lnTo>
                    <a:pt x="21600" y="8566"/>
                  </a:lnTo>
                  <a:lnTo>
                    <a:pt x="20773" y="7262"/>
                  </a:lnTo>
                  <a:lnTo>
                    <a:pt x="19740" y="6518"/>
                  </a:lnTo>
                  <a:lnTo>
                    <a:pt x="18810" y="6518"/>
                  </a:lnTo>
                  <a:lnTo>
                    <a:pt x="19223" y="7635"/>
                  </a:lnTo>
                  <a:lnTo>
                    <a:pt x="19843" y="8939"/>
                  </a:lnTo>
                  <a:lnTo>
                    <a:pt x="20153" y="9683"/>
                  </a:lnTo>
                  <a:lnTo>
                    <a:pt x="19740" y="12104"/>
                  </a:lnTo>
                  <a:lnTo>
                    <a:pt x="18396" y="12662"/>
                  </a:lnTo>
                  <a:lnTo>
                    <a:pt x="17569" y="11918"/>
                  </a:lnTo>
                  <a:lnTo>
                    <a:pt x="16846" y="10241"/>
                  </a:lnTo>
                  <a:lnTo>
                    <a:pt x="16329" y="8752"/>
                  </a:lnTo>
                  <a:lnTo>
                    <a:pt x="14055" y="5586"/>
                  </a:lnTo>
                  <a:lnTo>
                    <a:pt x="14158" y="3352"/>
                  </a:lnTo>
                  <a:lnTo>
                    <a:pt x="13849" y="1676"/>
                  </a:lnTo>
                  <a:lnTo>
                    <a:pt x="12505" y="0"/>
                  </a:lnTo>
                  <a:lnTo>
                    <a:pt x="11162" y="2793"/>
                  </a:lnTo>
                  <a:lnTo>
                    <a:pt x="4754" y="8193"/>
                  </a:lnTo>
                  <a:lnTo>
                    <a:pt x="4065" y="8770"/>
                  </a:lnTo>
                  <a:cubicBezTo>
                    <a:pt x="4065" y="8770"/>
                    <a:pt x="0" y="10241"/>
                    <a:pt x="0" y="102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6" name="Shape 1332">
              <a:extLst>
                <a:ext uri="{FF2B5EF4-FFF2-40B4-BE49-F238E27FC236}">
                  <a16:creationId xmlns:a16="http://schemas.microsoft.com/office/drawing/2014/main" id="{B428566C-DFDE-42AD-BB68-D3DAAD7DCB2F}"/>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7" name="Shape 1333">
              <a:extLst>
                <a:ext uri="{FF2B5EF4-FFF2-40B4-BE49-F238E27FC236}">
                  <a16:creationId xmlns:a16="http://schemas.microsoft.com/office/drawing/2014/main" id="{3740C94E-5F84-4533-B581-C5E0D5E9E620}"/>
                </a:ext>
              </a:extLst>
            </p:cNvPr>
            <p:cNvSpPr/>
            <p:nvPr/>
          </p:nvSpPr>
          <p:spPr>
            <a:xfrm rot="239813">
              <a:off x="10126186" y="1775070"/>
              <a:ext cx="106513" cy="173180"/>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lnTo>
                    <a:pt x="9533" y="12566"/>
                  </a:lnTo>
                  <a:lnTo>
                    <a:pt x="8893" y="16887"/>
                  </a:lnTo>
                  <a:lnTo>
                    <a:pt x="13976" y="21600"/>
                  </a:lnTo>
                  <a:lnTo>
                    <a:pt x="20331" y="17671"/>
                  </a:lnTo>
                  <a:lnTo>
                    <a:pt x="21600" y="13745"/>
                  </a:lnTo>
                  <a:lnTo>
                    <a:pt x="20331" y="10603"/>
                  </a:lnTo>
                  <a:lnTo>
                    <a:pt x="21600" y="7461"/>
                  </a:lnTo>
                  <a:lnTo>
                    <a:pt x="13976" y="0"/>
                  </a:lnTo>
                  <a:cubicBezTo>
                    <a:pt x="13976" y="0"/>
                    <a:pt x="0" y="4320"/>
                    <a:pt x="0" y="432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8" name="Shape 1334">
              <a:extLst>
                <a:ext uri="{FF2B5EF4-FFF2-40B4-BE49-F238E27FC236}">
                  <a16:creationId xmlns:a16="http://schemas.microsoft.com/office/drawing/2014/main" id="{4DDD6E58-E23D-49DB-A52A-DA60EA385A26}"/>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4" y="6778"/>
                  </a:lnTo>
                  <a:lnTo>
                    <a:pt x="20474"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79" name="Shape 1335">
              <a:extLst>
                <a:ext uri="{FF2B5EF4-FFF2-40B4-BE49-F238E27FC236}">
                  <a16:creationId xmlns:a16="http://schemas.microsoft.com/office/drawing/2014/main" id="{7A95A788-C98F-41E5-B0C9-C4537BFCA514}"/>
                </a:ext>
              </a:extLst>
            </p:cNvPr>
            <p:cNvSpPr/>
            <p:nvPr/>
          </p:nvSpPr>
          <p:spPr>
            <a:xfrm rot="239813">
              <a:off x="9820035" y="1797326"/>
              <a:ext cx="361241" cy="317141"/>
            </a:xfrm>
            <a:custGeom>
              <a:avLst/>
              <a:gdLst/>
              <a:ahLst/>
              <a:cxnLst>
                <a:cxn ang="0">
                  <a:pos x="wd2" y="hd2"/>
                </a:cxn>
                <a:cxn ang="5400000">
                  <a:pos x="wd2" y="hd2"/>
                </a:cxn>
                <a:cxn ang="10800000">
                  <a:pos x="wd2" y="hd2"/>
                </a:cxn>
                <a:cxn ang="16200000">
                  <a:pos x="wd2" y="hd2"/>
                </a:cxn>
              </a:cxnLst>
              <a:rect l="0" t="0" r="r" b="b"/>
              <a:pathLst>
                <a:path w="21600" h="21600" extrusionOk="0">
                  <a:moveTo>
                    <a:pt x="0" y="8260"/>
                  </a:moveTo>
                  <a:lnTo>
                    <a:pt x="190" y="13342"/>
                  </a:lnTo>
                  <a:lnTo>
                    <a:pt x="5071" y="21600"/>
                  </a:lnTo>
                  <a:lnTo>
                    <a:pt x="8641" y="19695"/>
                  </a:lnTo>
                  <a:lnTo>
                    <a:pt x="9579" y="17789"/>
                  </a:lnTo>
                  <a:lnTo>
                    <a:pt x="11458" y="15248"/>
                  </a:lnTo>
                  <a:lnTo>
                    <a:pt x="14840" y="15037"/>
                  </a:lnTo>
                  <a:lnTo>
                    <a:pt x="16341" y="14189"/>
                  </a:lnTo>
                  <a:lnTo>
                    <a:pt x="17092" y="11860"/>
                  </a:lnTo>
                  <a:lnTo>
                    <a:pt x="21224" y="10589"/>
                  </a:lnTo>
                  <a:lnTo>
                    <a:pt x="21600" y="9742"/>
                  </a:lnTo>
                  <a:lnTo>
                    <a:pt x="20473" y="6778"/>
                  </a:lnTo>
                  <a:lnTo>
                    <a:pt x="20473" y="3391"/>
                  </a:lnTo>
                  <a:lnTo>
                    <a:pt x="17281" y="0"/>
                  </a:lnTo>
                  <a:cubicBezTo>
                    <a:pt x="17281" y="0"/>
                    <a:pt x="0" y="8260"/>
                    <a:pt x="0" y="826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0" name="Shape 1336">
              <a:extLst>
                <a:ext uri="{FF2B5EF4-FFF2-40B4-BE49-F238E27FC236}">
                  <a16:creationId xmlns:a16="http://schemas.microsoft.com/office/drawing/2014/main" id="{9C2852DB-9A23-47E3-907C-85FA76175D3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1" name="Shape 1337">
              <a:extLst>
                <a:ext uri="{FF2B5EF4-FFF2-40B4-BE49-F238E27FC236}">
                  <a16:creationId xmlns:a16="http://schemas.microsoft.com/office/drawing/2014/main" id="{F23574E6-AFE3-4CDA-AF48-13ADC56C110E}"/>
                </a:ext>
              </a:extLst>
            </p:cNvPr>
            <p:cNvSpPr/>
            <p:nvPr/>
          </p:nvSpPr>
          <p:spPr>
            <a:xfrm rot="239813">
              <a:off x="9555801" y="2133895"/>
              <a:ext cx="288168" cy="600900"/>
            </a:xfrm>
            <a:custGeom>
              <a:avLst/>
              <a:gdLst/>
              <a:ahLst/>
              <a:cxnLst>
                <a:cxn ang="0">
                  <a:pos x="wd2" y="hd2"/>
                </a:cxn>
                <a:cxn ang="5400000">
                  <a:pos x="wd2" y="hd2"/>
                </a:cxn>
                <a:cxn ang="10800000">
                  <a:pos x="wd2" y="hd2"/>
                </a:cxn>
                <a:cxn ang="16200000">
                  <a:pos x="wd2" y="hd2"/>
                </a:cxn>
              </a:cxnLst>
              <a:rect l="0" t="0" r="r" b="b"/>
              <a:pathLst>
                <a:path w="21600" h="21600" extrusionOk="0">
                  <a:moveTo>
                    <a:pt x="1175" y="0"/>
                  </a:moveTo>
                  <a:lnTo>
                    <a:pt x="704" y="3037"/>
                  </a:lnTo>
                  <a:lnTo>
                    <a:pt x="0" y="4612"/>
                  </a:lnTo>
                  <a:lnTo>
                    <a:pt x="1408" y="6525"/>
                  </a:lnTo>
                  <a:lnTo>
                    <a:pt x="1644" y="8325"/>
                  </a:lnTo>
                  <a:lnTo>
                    <a:pt x="4460" y="8775"/>
                  </a:lnTo>
                  <a:lnTo>
                    <a:pt x="8686" y="9450"/>
                  </a:lnTo>
                  <a:lnTo>
                    <a:pt x="8922" y="11475"/>
                  </a:lnTo>
                  <a:lnTo>
                    <a:pt x="5165" y="14287"/>
                  </a:lnTo>
                  <a:lnTo>
                    <a:pt x="3052" y="16538"/>
                  </a:lnTo>
                  <a:lnTo>
                    <a:pt x="4227" y="18113"/>
                  </a:lnTo>
                  <a:lnTo>
                    <a:pt x="8217" y="18900"/>
                  </a:lnTo>
                  <a:lnTo>
                    <a:pt x="12443" y="19237"/>
                  </a:lnTo>
                  <a:lnTo>
                    <a:pt x="12913" y="20588"/>
                  </a:lnTo>
                  <a:lnTo>
                    <a:pt x="14790" y="21600"/>
                  </a:lnTo>
                  <a:lnTo>
                    <a:pt x="15965" y="20700"/>
                  </a:lnTo>
                  <a:lnTo>
                    <a:pt x="16435" y="18787"/>
                  </a:lnTo>
                  <a:lnTo>
                    <a:pt x="16904" y="18113"/>
                  </a:lnTo>
                  <a:lnTo>
                    <a:pt x="18078" y="16763"/>
                  </a:lnTo>
                  <a:lnTo>
                    <a:pt x="18312" y="14737"/>
                  </a:lnTo>
                  <a:lnTo>
                    <a:pt x="19956" y="13387"/>
                  </a:lnTo>
                  <a:lnTo>
                    <a:pt x="19722" y="12488"/>
                  </a:lnTo>
                  <a:lnTo>
                    <a:pt x="21366" y="9787"/>
                  </a:lnTo>
                  <a:lnTo>
                    <a:pt x="21600" y="7987"/>
                  </a:lnTo>
                  <a:lnTo>
                    <a:pt x="19017" y="6862"/>
                  </a:lnTo>
                  <a:lnTo>
                    <a:pt x="16904" y="6975"/>
                  </a:lnTo>
                  <a:lnTo>
                    <a:pt x="16435" y="6525"/>
                  </a:lnTo>
                  <a:lnTo>
                    <a:pt x="15730" y="5625"/>
                  </a:lnTo>
                  <a:lnTo>
                    <a:pt x="16904" y="3487"/>
                  </a:lnTo>
                  <a:lnTo>
                    <a:pt x="19017" y="1800"/>
                  </a:lnTo>
                  <a:lnTo>
                    <a:pt x="16200" y="788"/>
                  </a:lnTo>
                  <a:lnTo>
                    <a:pt x="11035" y="1012"/>
                  </a:lnTo>
                  <a:cubicBezTo>
                    <a:pt x="11035" y="1012"/>
                    <a:pt x="1175" y="0"/>
                    <a:pt x="1175"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2" name="Shape 1338">
              <a:extLst>
                <a:ext uri="{FF2B5EF4-FFF2-40B4-BE49-F238E27FC236}">
                  <a16:creationId xmlns:a16="http://schemas.microsoft.com/office/drawing/2014/main" id="{90D0B730-C36B-492A-B10D-1D410702E0BD}"/>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3" name="Shape 1339">
              <a:extLst>
                <a:ext uri="{FF2B5EF4-FFF2-40B4-BE49-F238E27FC236}">
                  <a16:creationId xmlns:a16="http://schemas.microsoft.com/office/drawing/2014/main" id="{39E8A8F5-987D-4196-98CC-34A512F49E56}"/>
                </a:ext>
              </a:extLst>
            </p:cNvPr>
            <p:cNvSpPr/>
            <p:nvPr/>
          </p:nvSpPr>
          <p:spPr>
            <a:xfrm rot="239813">
              <a:off x="9522597" y="2577685"/>
              <a:ext cx="202554" cy="329665"/>
            </a:xfrm>
            <a:custGeom>
              <a:avLst/>
              <a:gdLst/>
              <a:ahLst/>
              <a:cxnLst>
                <a:cxn ang="0">
                  <a:pos x="wd2" y="hd2"/>
                </a:cxn>
                <a:cxn ang="5400000">
                  <a:pos x="wd2" y="hd2"/>
                </a:cxn>
                <a:cxn ang="10800000">
                  <a:pos x="wd2" y="hd2"/>
                </a:cxn>
                <a:cxn ang="16200000">
                  <a:pos x="wd2" y="hd2"/>
                </a:cxn>
              </a:cxnLst>
              <a:rect l="0" t="0" r="r" b="b"/>
              <a:pathLst>
                <a:path w="21600" h="21600" extrusionOk="0">
                  <a:moveTo>
                    <a:pt x="0" y="1234"/>
                  </a:moveTo>
                  <a:lnTo>
                    <a:pt x="4319" y="6995"/>
                  </a:lnTo>
                  <a:lnTo>
                    <a:pt x="3987" y="8640"/>
                  </a:lnTo>
                  <a:lnTo>
                    <a:pt x="7310" y="12137"/>
                  </a:lnTo>
                  <a:lnTo>
                    <a:pt x="6645" y="13577"/>
                  </a:lnTo>
                  <a:lnTo>
                    <a:pt x="9304" y="17075"/>
                  </a:lnTo>
                  <a:lnTo>
                    <a:pt x="9635" y="19132"/>
                  </a:lnTo>
                  <a:lnTo>
                    <a:pt x="10965" y="21600"/>
                  </a:lnTo>
                  <a:lnTo>
                    <a:pt x="12958" y="20366"/>
                  </a:lnTo>
                  <a:lnTo>
                    <a:pt x="15950" y="19749"/>
                  </a:lnTo>
                  <a:lnTo>
                    <a:pt x="16283" y="20980"/>
                  </a:lnTo>
                  <a:lnTo>
                    <a:pt x="21600" y="19948"/>
                  </a:lnTo>
                  <a:cubicBezTo>
                    <a:pt x="21600" y="18305"/>
                    <a:pt x="21600" y="16662"/>
                    <a:pt x="21599" y="15018"/>
                  </a:cubicBezTo>
                  <a:lnTo>
                    <a:pt x="20601" y="12959"/>
                  </a:lnTo>
                  <a:lnTo>
                    <a:pt x="17943" y="11520"/>
                  </a:lnTo>
                  <a:lnTo>
                    <a:pt x="16945" y="12137"/>
                  </a:lnTo>
                  <a:lnTo>
                    <a:pt x="14288" y="11315"/>
                  </a:lnTo>
                  <a:lnTo>
                    <a:pt x="11630" y="9463"/>
                  </a:lnTo>
                  <a:lnTo>
                    <a:pt x="9967" y="7817"/>
                  </a:lnTo>
                  <a:lnTo>
                    <a:pt x="4319" y="0"/>
                  </a:lnTo>
                  <a:cubicBezTo>
                    <a:pt x="4319" y="0"/>
                    <a:pt x="0" y="1234"/>
                    <a:pt x="0" y="1234"/>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4" name="Shape 1340">
              <a:extLst>
                <a:ext uri="{FF2B5EF4-FFF2-40B4-BE49-F238E27FC236}">
                  <a16:creationId xmlns:a16="http://schemas.microsoft.com/office/drawing/2014/main" id="{63B10D9B-2397-4DDE-ADE7-255EC2D4D423}"/>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2"/>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5" y="11576"/>
                  </a:lnTo>
                  <a:lnTo>
                    <a:pt x="15484" y="10658"/>
                  </a:lnTo>
                  <a:lnTo>
                    <a:pt x="16335" y="9952"/>
                  </a:lnTo>
                  <a:lnTo>
                    <a:pt x="16491" y="8823"/>
                  </a:lnTo>
                  <a:lnTo>
                    <a:pt x="18658" y="5717"/>
                  </a:lnTo>
                  <a:lnTo>
                    <a:pt x="18581" y="5153"/>
                  </a:lnTo>
                  <a:lnTo>
                    <a:pt x="18658" y="4870"/>
                  </a:lnTo>
                  <a:lnTo>
                    <a:pt x="19975"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5"/>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5" name="Shape 1341">
              <a:extLst>
                <a:ext uri="{FF2B5EF4-FFF2-40B4-BE49-F238E27FC236}">
                  <a16:creationId xmlns:a16="http://schemas.microsoft.com/office/drawing/2014/main" id="{D01E4E13-5072-42A9-A618-D88A1509105D}"/>
                </a:ext>
              </a:extLst>
            </p:cNvPr>
            <p:cNvSpPr/>
            <p:nvPr/>
          </p:nvSpPr>
          <p:spPr>
            <a:xfrm rot="239813">
              <a:off x="8290025" y="2584958"/>
              <a:ext cx="874941" cy="955616"/>
            </a:xfrm>
            <a:custGeom>
              <a:avLst/>
              <a:gdLst/>
              <a:ahLst/>
              <a:cxnLst>
                <a:cxn ang="0">
                  <a:pos x="wd2" y="hd2"/>
                </a:cxn>
                <a:cxn ang="5400000">
                  <a:pos x="wd2" y="hd2"/>
                </a:cxn>
                <a:cxn ang="10800000">
                  <a:pos x="wd2" y="hd2"/>
                </a:cxn>
                <a:cxn ang="16200000">
                  <a:pos x="wd2" y="hd2"/>
                </a:cxn>
              </a:cxnLst>
              <a:rect l="0" t="0" r="r" b="b"/>
              <a:pathLst>
                <a:path w="21600" h="21600" extrusionOk="0">
                  <a:moveTo>
                    <a:pt x="6194" y="141"/>
                  </a:moveTo>
                  <a:lnTo>
                    <a:pt x="6348" y="2329"/>
                  </a:lnTo>
                  <a:lnTo>
                    <a:pt x="6348" y="5435"/>
                  </a:lnTo>
                  <a:lnTo>
                    <a:pt x="4800" y="7976"/>
                  </a:lnTo>
                  <a:lnTo>
                    <a:pt x="3639" y="8611"/>
                  </a:lnTo>
                  <a:lnTo>
                    <a:pt x="3019" y="8964"/>
                  </a:lnTo>
                  <a:lnTo>
                    <a:pt x="2942" y="9811"/>
                  </a:lnTo>
                  <a:lnTo>
                    <a:pt x="3329" y="9953"/>
                  </a:lnTo>
                  <a:lnTo>
                    <a:pt x="3252" y="10658"/>
                  </a:lnTo>
                  <a:lnTo>
                    <a:pt x="3406" y="11082"/>
                  </a:lnTo>
                  <a:lnTo>
                    <a:pt x="2710" y="11646"/>
                  </a:lnTo>
                  <a:lnTo>
                    <a:pt x="2477" y="10870"/>
                  </a:lnTo>
                  <a:lnTo>
                    <a:pt x="1471" y="11434"/>
                  </a:lnTo>
                  <a:lnTo>
                    <a:pt x="1471" y="12634"/>
                  </a:lnTo>
                  <a:lnTo>
                    <a:pt x="1703" y="13128"/>
                  </a:lnTo>
                  <a:lnTo>
                    <a:pt x="0" y="15034"/>
                  </a:lnTo>
                  <a:lnTo>
                    <a:pt x="1084" y="18140"/>
                  </a:lnTo>
                  <a:lnTo>
                    <a:pt x="2864" y="19198"/>
                  </a:lnTo>
                  <a:lnTo>
                    <a:pt x="3406" y="19057"/>
                  </a:lnTo>
                  <a:lnTo>
                    <a:pt x="4955" y="20469"/>
                  </a:lnTo>
                  <a:lnTo>
                    <a:pt x="6967" y="21600"/>
                  </a:lnTo>
                  <a:lnTo>
                    <a:pt x="7510" y="19905"/>
                  </a:lnTo>
                  <a:lnTo>
                    <a:pt x="9290" y="19269"/>
                  </a:lnTo>
                  <a:lnTo>
                    <a:pt x="11535" y="18635"/>
                  </a:lnTo>
                  <a:lnTo>
                    <a:pt x="12000" y="17857"/>
                  </a:lnTo>
                  <a:lnTo>
                    <a:pt x="11923" y="16728"/>
                  </a:lnTo>
                  <a:lnTo>
                    <a:pt x="12000" y="15811"/>
                  </a:lnTo>
                  <a:lnTo>
                    <a:pt x="12155" y="14893"/>
                  </a:lnTo>
                  <a:lnTo>
                    <a:pt x="12387" y="14187"/>
                  </a:lnTo>
                  <a:lnTo>
                    <a:pt x="13238" y="13058"/>
                  </a:lnTo>
                  <a:lnTo>
                    <a:pt x="13936" y="11576"/>
                  </a:lnTo>
                  <a:lnTo>
                    <a:pt x="15484" y="10658"/>
                  </a:lnTo>
                  <a:lnTo>
                    <a:pt x="16335" y="9953"/>
                  </a:lnTo>
                  <a:lnTo>
                    <a:pt x="16491" y="8823"/>
                  </a:lnTo>
                  <a:lnTo>
                    <a:pt x="18658" y="5717"/>
                  </a:lnTo>
                  <a:lnTo>
                    <a:pt x="18581" y="5153"/>
                  </a:lnTo>
                  <a:lnTo>
                    <a:pt x="18658" y="4870"/>
                  </a:lnTo>
                  <a:lnTo>
                    <a:pt x="19974" y="4588"/>
                  </a:lnTo>
                  <a:lnTo>
                    <a:pt x="20438" y="4870"/>
                  </a:lnTo>
                  <a:lnTo>
                    <a:pt x="21058" y="4941"/>
                  </a:lnTo>
                  <a:lnTo>
                    <a:pt x="21445" y="4094"/>
                  </a:lnTo>
                  <a:lnTo>
                    <a:pt x="21600" y="3670"/>
                  </a:lnTo>
                  <a:lnTo>
                    <a:pt x="20981" y="3247"/>
                  </a:lnTo>
                  <a:lnTo>
                    <a:pt x="20903" y="2894"/>
                  </a:lnTo>
                  <a:lnTo>
                    <a:pt x="20206" y="2611"/>
                  </a:lnTo>
                  <a:lnTo>
                    <a:pt x="19200" y="2753"/>
                  </a:lnTo>
                  <a:lnTo>
                    <a:pt x="18658" y="3247"/>
                  </a:lnTo>
                  <a:lnTo>
                    <a:pt x="18348" y="3600"/>
                  </a:lnTo>
                  <a:lnTo>
                    <a:pt x="17806" y="3882"/>
                  </a:lnTo>
                  <a:lnTo>
                    <a:pt x="17187" y="4094"/>
                  </a:lnTo>
                  <a:lnTo>
                    <a:pt x="16800" y="3952"/>
                  </a:lnTo>
                  <a:lnTo>
                    <a:pt x="16335" y="3952"/>
                  </a:lnTo>
                  <a:lnTo>
                    <a:pt x="16103" y="3741"/>
                  </a:lnTo>
                  <a:lnTo>
                    <a:pt x="15561" y="5011"/>
                  </a:lnTo>
                  <a:lnTo>
                    <a:pt x="15251" y="5294"/>
                  </a:lnTo>
                  <a:lnTo>
                    <a:pt x="14942" y="5294"/>
                  </a:lnTo>
                  <a:lnTo>
                    <a:pt x="14477" y="5717"/>
                  </a:lnTo>
                  <a:lnTo>
                    <a:pt x="14013" y="6070"/>
                  </a:lnTo>
                  <a:lnTo>
                    <a:pt x="13703" y="6282"/>
                  </a:lnTo>
                  <a:lnTo>
                    <a:pt x="13394" y="5647"/>
                  </a:lnTo>
                  <a:lnTo>
                    <a:pt x="12929" y="5011"/>
                  </a:lnTo>
                  <a:lnTo>
                    <a:pt x="12542" y="4447"/>
                  </a:lnTo>
                  <a:lnTo>
                    <a:pt x="8052" y="5506"/>
                  </a:lnTo>
                  <a:lnTo>
                    <a:pt x="6581" y="0"/>
                  </a:lnTo>
                  <a:cubicBezTo>
                    <a:pt x="6581" y="0"/>
                    <a:pt x="6194" y="141"/>
                    <a:pt x="6194" y="14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6" name="Shape 1342">
              <a:extLst>
                <a:ext uri="{FF2B5EF4-FFF2-40B4-BE49-F238E27FC236}">
                  <a16:creationId xmlns:a16="http://schemas.microsoft.com/office/drawing/2014/main" id="{1EFA43AA-E5BB-4151-8676-6714D02451D6}"/>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8"/>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7" name="Shape 1343">
              <a:extLst>
                <a:ext uri="{FF2B5EF4-FFF2-40B4-BE49-F238E27FC236}">
                  <a16:creationId xmlns:a16="http://schemas.microsoft.com/office/drawing/2014/main" id="{D2E85CF7-BCA7-47C0-AEE0-095C9D2B043F}"/>
                </a:ext>
              </a:extLst>
            </p:cNvPr>
            <p:cNvSpPr/>
            <p:nvPr/>
          </p:nvSpPr>
          <p:spPr>
            <a:xfrm rot="239813">
              <a:off x="8816318" y="2576170"/>
              <a:ext cx="908349" cy="436068"/>
            </a:xfrm>
            <a:custGeom>
              <a:avLst/>
              <a:gdLst/>
              <a:ahLst/>
              <a:cxnLst>
                <a:cxn ang="0">
                  <a:pos x="wd2" y="hd2"/>
                </a:cxn>
                <a:cxn ang="5400000">
                  <a:pos x="wd2" y="hd2"/>
                </a:cxn>
                <a:cxn ang="10800000">
                  <a:pos x="wd2" y="hd2"/>
                </a:cxn>
                <a:cxn ang="16200000">
                  <a:pos x="wd2" y="hd2"/>
                </a:cxn>
              </a:cxnLst>
              <a:rect l="0" t="0" r="r" b="b"/>
              <a:pathLst>
                <a:path w="21600" h="21600" extrusionOk="0">
                  <a:moveTo>
                    <a:pt x="0" y="11721"/>
                  </a:moveTo>
                  <a:lnTo>
                    <a:pt x="1266" y="15423"/>
                  </a:lnTo>
                  <a:lnTo>
                    <a:pt x="2383" y="13418"/>
                  </a:lnTo>
                  <a:lnTo>
                    <a:pt x="2905" y="13573"/>
                  </a:lnTo>
                  <a:lnTo>
                    <a:pt x="3277" y="10487"/>
                  </a:lnTo>
                  <a:lnTo>
                    <a:pt x="4544" y="10950"/>
                  </a:lnTo>
                  <a:lnTo>
                    <a:pt x="5362" y="10487"/>
                  </a:lnTo>
                  <a:lnTo>
                    <a:pt x="6033" y="9099"/>
                  </a:lnTo>
                  <a:lnTo>
                    <a:pt x="6778" y="7712"/>
                  </a:lnTo>
                  <a:lnTo>
                    <a:pt x="7448" y="7712"/>
                  </a:lnTo>
                  <a:lnTo>
                    <a:pt x="8118" y="8482"/>
                  </a:lnTo>
                  <a:lnTo>
                    <a:pt x="8268" y="9408"/>
                  </a:lnTo>
                  <a:lnTo>
                    <a:pt x="8864" y="10179"/>
                  </a:lnTo>
                  <a:lnTo>
                    <a:pt x="9534" y="10027"/>
                  </a:lnTo>
                  <a:lnTo>
                    <a:pt x="11321" y="12648"/>
                  </a:lnTo>
                  <a:lnTo>
                    <a:pt x="12438" y="13881"/>
                  </a:lnTo>
                  <a:lnTo>
                    <a:pt x="12588" y="15269"/>
                  </a:lnTo>
                  <a:lnTo>
                    <a:pt x="12513" y="17120"/>
                  </a:lnTo>
                  <a:lnTo>
                    <a:pt x="12141" y="18816"/>
                  </a:lnTo>
                  <a:lnTo>
                    <a:pt x="12811" y="19587"/>
                  </a:lnTo>
                  <a:lnTo>
                    <a:pt x="13109" y="19587"/>
                  </a:lnTo>
                  <a:lnTo>
                    <a:pt x="13705" y="18816"/>
                  </a:lnTo>
                  <a:lnTo>
                    <a:pt x="14822" y="21600"/>
                  </a:lnTo>
                  <a:lnTo>
                    <a:pt x="16386" y="20667"/>
                  </a:lnTo>
                  <a:lnTo>
                    <a:pt x="16460" y="19587"/>
                  </a:lnTo>
                  <a:lnTo>
                    <a:pt x="16758" y="18816"/>
                  </a:lnTo>
                  <a:lnTo>
                    <a:pt x="16535" y="16966"/>
                  </a:lnTo>
                  <a:lnTo>
                    <a:pt x="15939" y="16657"/>
                  </a:lnTo>
                  <a:lnTo>
                    <a:pt x="15343" y="15269"/>
                  </a:lnTo>
                  <a:lnTo>
                    <a:pt x="15045" y="13110"/>
                  </a:lnTo>
                  <a:lnTo>
                    <a:pt x="14450" y="10025"/>
                  </a:lnTo>
                  <a:lnTo>
                    <a:pt x="14301" y="8174"/>
                  </a:lnTo>
                  <a:lnTo>
                    <a:pt x="14301" y="7249"/>
                  </a:lnTo>
                  <a:lnTo>
                    <a:pt x="14673" y="6478"/>
                  </a:lnTo>
                  <a:lnTo>
                    <a:pt x="14897" y="5090"/>
                  </a:lnTo>
                  <a:lnTo>
                    <a:pt x="15567" y="4781"/>
                  </a:lnTo>
                  <a:lnTo>
                    <a:pt x="15641" y="6015"/>
                  </a:lnTo>
                  <a:lnTo>
                    <a:pt x="15492" y="6940"/>
                  </a:lnTo>
                  <a:lnTo>
                    <a:pt x="15939" y="7557"/>
                  </a:lnTo>
                  <a:lnTo>
                    <a:pt x="15939" y="8174"/>
                  </a:lnTo>
                  <a:lnTo>
                    <a:pt x="15790" y="9562"/>
                  </a:lnTo>
                  <a:lnTo>
                    <a:pt x="15716" y="10025"/>
                  </a:lnTo>
                  <a:lnTo>
                    <a:pt x="16386" y="11105"/>
                  </a:lnTo>
                  <a:lnTo>
                    <a:pt x="16610" y="12030"/>
                  </a:lnTo>
                  <a:lnTo>
                    <a:pt x="17057" y="12339"/>
                  </a:lnTo>
                  <a:lnTo>
                    <a:pt x="16610" y="13265"/>
                  </a:lnTo>
                  <a:lnTo>
                    <a:pt x="16535" y="14035"/>
                  </a:lnTo>
                  <a:lnTo>
                    <a:pt x="17131" y="15269"/>
                  </a:lnTo>
                  <a:lnTo>
                    <a:pt x="18174" y="16040"/>
                  </a:lnTo>
                  <a:lnTo>
                    <a:pt x="18621" y="15732"/>
                  </a:lnTo>
                  <a:lnTo>
                    <a:pt x="18844" y="17120"/>
                  </a:lnTo>
                  <a:lnTo>
                    <a:pt x="18844" y="18970"/>
                  </a:lnTo>
                  <a:lnTo>
                    <a:pt x="19142" y="19279"/>
                  </a:lnTo>
                  <a:lnTo>
                    <a:pt x="19738" y="19279"/>
                  </a:lnTo>
                  <a:lnTo>
                    <a:pt x="20334" y="18507"/>
                  </a:lnTo>
                  <a:lnTo>
                    <a:pt x="20930" y="18045"/>
                  </a:lnTo>
                  <a:lnTo>
                    <a:pt x="21302" y="18045"/>
                  </a:lnTo>
                  <a:lnTo>
                    <a:pt x="21600" y="13265"/>
                  </a:lnTo>
                  <a:lnTo>
                    <a:pt x="19216" y="14806"/>
                  </a:lnTo>
                  <a:lnTo>
                    <a:pt x="18770" y="11258"/>
                  </a:lnTo>
                  <a:lnTo>
                    <a:pt x="18248" y="9408"/>
                  </a:lnTo>
                  <a:lnTo>
                    <a:pt x="18323" y="7866"/>
                  </a:lnTo>
                  <a:lnTo>
                    <a:pt x="17727" y="5398"/>
                  </a:lnTo>
                  <a:lnTo>
                    <a:pt x="17578" y="3239"/>
                  </a:lnTo>
                  <a:lnTo>
                    <a:pt x="16684" y="0"/>
                  </a:lnTo>
                  <a:lnTo>
                    <a:pt x="12885" y="2775"/>
                  </a:lnTo>
                  <a:lnTo>
                    <a:pt x="9981" y="4627"/>
                  </a:lnTo>
                  <a:lnTo>
                    <a:pt x="8044" y="6015"/>
                  </a:lnTo>
                  <a:lnTo>
                    <a:pt x="4618" y="8174"/>
                  </a:lnTo>
                  <a:lnTo>
                    <a:pt x="2011" y="10179"/>
                  </a:lnTo>
                  <a:cubicBezTo>
                    <a:pt x="2011" y="10179"/>
                    <a:pt x="0" y="11721"/>
                    <a:pt x="0" y="1172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8" name="Shape 1344">
              <a:extLst>
                <a:ext uri="{FF2B5EF4-FFF2-40B4-BE49-F238E27FC236}">
                  <a16:creationId xmlns:a16="http://schemas.microsoft.com/office/drawing/2014/main" id="{A30DAD65-105A-4DE9-9FC1-5E6F333BBDE0}"/>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89" name="Shape 1345">
              <a:extLst>
                <a:ext uri="{FF2B5EF4-FFF2-40B4-BE49-F238E27FC236}">
                  <a16:creationId xmlns:a16="http://schemas.microsoft.com/office/drawing/2014/main" id="{F6333A28-5542-486E-8DBA-F90F9718A6B2}"/>
                </a:ext>
              </a:extLst>
            </p:cNvPr>
            <p:cNvSpPr/>
            <p:nvPr/>
          </p:nvSpPr>
          <p:spPr>
            <a:xfrm rot="239813">
              <a:off x="8496861" y="1987879"/>
              <a:ext cx="1186056" cy="863800"/>
            </a:xfrm>
            <a:custGeom>
              <a:avLst/>
              <a:gdLst/>
              <a:ahLst/>
              <a:cxnLst>
                <a:cxn ang="0">
                  <a:pos x="wd2" y="hd2"/>
                </a:cxn>
                <a:cxn ang="5400000">
                  <a:pos x="wd2" y="hd2"/>
                </a:cxn>
                <a:cxn ang="10800000">
                  <a:pos x="wd2" y="hd2"/>
                </a:cxn>
                <a:cxn ang="16200000">
                  <a:pos x="wd2" y="hd2"/>
                </a:cxn>
              </a:cxnLst>
              <a:rect l="0" t="0" r="r" b="b"/>
              <a:pathLst>
                <a:path w="21600" h="21600" extrusionOk="0">
                  <a:moveTo>
                    <a:pt x="0" y="8061"/>
                  </a:moveTo>
                  <a:lnTo>
                    <a:pt x="3078" y="21600"/>
                  </a:lnTo>
                  <a:lnTo>
                    <a:pt x="11228" y="18235"/>
                  </a:lnTo>
                  <a:lnTo>
                    <a:pt x="20289" y="14008"/>
                  </a:lnTo>
                  <a:lnTo>
                    <a:pt x="20916" y="12052"/>
                  </a:lnTo>
                  <a:lnTo>
                    <a:pt x="21600" y="10565"/>
                  </a:lnTo>
                  <a:lnTo>
                    <a:pt x="21372" y="9000"/>
                  </a:lnTo>
                  <a:lnTo>
                    <a:pt x="19777" y="8452"/>
                  </a:lnTo>
                  <a:lnTo>
                    <a:pt x="19777" y="7356"/>
                  </a:lnTo>
                  <a:lnTo>
                    <a:pt x="19434" y="6182"/>
                  </a:lnTo>
                  <a:lnTo>
                    <a:pt x="19720" y="2661"/>
                  </a:lnTo>
                  <a:lnTo>
                    <a:pt x="18865" y="1330"/>
                  </a:lnTo>
                  <a:lnTo>
                    <a:pt x="17725" y="313"/>
                  </a:lnTo>
                  <a:lnTo>
                    <a:pt x="16984" y="0"/>
                  </a:lnTo>
                  <a:lnTo>
                    <a:pt x="9689" y="3130"/>
                  </a:lnTo>
                  <a:lnTo>
                    <a:pt x="1710" y="6182"/>
                  </a:lnTo>
                  <a:lnTo>
                    <a:pt x="1140" y="6417"/>
                  </a:lnTo>
                  <a:cubicBezTo>
                    <a:pt x="1140" y="6417"/>
                    <a:pt x="0" y="8061"/>
                    <a:pt x="0" y="8061"/>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0" name="Shape 1346">
              <a:extLst>
                <a:ext uri="{FF2B5EF4-FFF2-40B4-BE49-F238E27FC236}">
                  <a16:creationId xmlns:a16="http://schemas.microsoft.com/office/drawing/2014/main" id="{76B551BD-7C4E-4A3D-9EB0-B84E23C1883B}"/>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1" name="Shape 1347">
              <a:extLst>
                <a:ext uri="{FF2B5EF4-FFF2-40B4-BE49-F238E27FC236}">
                  <a16:creationId xmlns:a16="http://schemas.microsoft.com/office/drawing/2014/main" id="{FCAFCDDA-7823-49F8-B088-3D94DAB0D833}"/>
                </a:ext>
              </a:extLst>
            </p:cNvPr>
            <p:cNvSpPr/>
            <p:nvPr/>
          </p:nvSpPr>
          <p:spPr>
            <a:xfrm rot="239813">
              <a:off x="5340455" y="850478"/>
              <a:ext cx="1312403" cy="1389594"/>
            </a:xfrm>
            <a:custGeom>
              <a:avLst/>
              <a:gdLst/>
              <a:ahLst/>
              <a:cxnLst>
                <a:cxn ang="0">
                  <a:pos x="wd2" y="hd2"/>
                </a:cxn>
                <a:cxn ang="5400000">
                  <a:pos x="wd2" y="hd2"/>
                </a:cxn>
                <a:cxn ang="10800000">
                  <a:pos x="wd2" y="hd2"/>
                </a:cxn>
                <a:cxn ang="16200000">
                  <a:pos x="wd2" y="hd2"/>
                </a:cxn>
              </a:cxnLst>
              <a:rect l="0" t="0" r="r" b="b"/>
              <a:pathLst>
                <a:path w="21600" h="21600" extrusionOk="0">
                  <a:moveTo>
                    <a:pt x="0" y="243"/>
                  </a:moveTo>
                  <a:lnTo>
                    <a:pt x="567" y="1703"/>
                  </a:lnTo>
                  <a:lnTo>
                    <a:pt x="567" y="4086"/>
                  </a:lnTo>
                  <a:lnTo>
                    <a:pt x="1186" y="4719"/>
                  </a:lnTo>
                  <a:lnTo>
                    <a:pt x="2011" y="6470"/>
                  </a:lnTo>
                  <a:lnTo>
                    <a:pt x="2011" y="8708"/>
                  </a:lnTo>
                  <a:lnTo>
                    <a:pt x="2732" y="10995"/>
                  </a:lnTo>
                  <a:lnTo>
                    <a:pt x="2526" y="12065"/>
                  </a:lnTo>
                  <a:lnTo>
                    <a:pt x="2732" y="12308"/>
                  </a:lnTo>
                  <a:lnTo>
                    <a:pt x="2474" y="13865"/>
                  </a:lnTo>
                  <a:lnTo>
                    <a:pt x="3506" y="14497"/>
                  </a:lnTo>
                  <a:lnTo>
                    <a:pt x="3866" y="21600"/>
                  </a:lnTo>
                  <a:lnTo>
                    <a:pt x="11857" y="20968"/>
                  </a:lnTo>
                  <a:lnTo>
                    <a:pt x="19847" y="19654"/>
                  </a:lnTo>
                  <a:lnTo>
                    <a:pt x="19280" y="18341"/>
                  </a:lnTo>
                  <a:lnTo>
                    <a:pt x="18816" y="18535"/>
                  </a:lnTo>
                  <a:lnTo>
                    <a:pt x="18146" y="17805"/>
                  </a:lnTo>
                  <a:lnTo>
                    <a:pt x="17424" y="17805"/>
                  </a:lnTo>
                  <a:lnTo>
                    <a:pt x="16599" y="16638"/>
                  </a:lnTo>
                  <a:lnTo>
                    <a:pt x="15362" y="16200"/>
                  </a:lnTo>
                  <a:lnTo>
                    <a:pt x="14589" y="16005"/>
                  </a:lnTo>
                  <a:lnTo>
                    <a:pt x="13970" y="14643"/>
                  </a:lnTo>
                  <a:lnTo>
                    <a:pt x="14434" y="13670"/>
                  </a:lnTo>
                  <a:lnTo>
                    <a:pt x="13506" y="12016"/>
                  </a:lnTo>
                  <a:lnTo>
                    <a:pt x="14795" y="10605"/>
                  </a:lnTo>
                  <a:cubicBezTo>
                    <a:pt x="14778" y="10038"/>
                    <a:pt x="14761" y="9470"/>
                    <a:pt x="14744" y="8903"/>
                  </a:cubicBezTo>
                  <a:lnTo>
                    <a:pt x="15259" y="7589"/>
                  </a:lnTo>
                  <a:lnTo>
                    <a:pt x="15826" y="7054"/>
                  </a:lnTo>
                  <a:lnTo>
                    <a:pt x="17063" y="5984"/>
                  </a:lnTo>
                  <a:lnTo>
                    <a:pt x="17734" y="4865"/>
                  </a:lnTo>
                  <a:lnTo>
                    <a:pt x="19744" y="3503"/>
                  </a:lnTo>
                  <a:lnTo>
                    <a:pt x="21600" y="2189"/>
                  </a:lnTo>
                  <a:lnTo>
                    <a:pt x="20466" y="1995"/>
                  </a:lnTo>
                  <a:lnTo>
                    <a:pt x="18816" y="2189"/>
                  </a:lnTo>
                  <a:lnTo>
                    <a:pt x="17837" y="2141"/>
                  </a:lnTo>
                  <a:lnTo>
                    <a:pt x="17476" y="1897"/>
                  </a:lnTo>
                  <a:lnTo>
                    <a:pt x="16599" y="2286"/>
                  </a:lnTo>
                  <a:lnTo>
                    <a:pt x="15981" y="2141"/>
                  </a:lnTo>
                  <a:lnTo>
                    <a:pt x="15156" y="1800"/>
                  </a:lnTo>
                  <a:lnTo>
                    <a:pt x="14641" y="1459"/>
                  </a:lnTo>
                  <a:lnTo>
                    <a:pt x="13816" y="1605"/>
                  </a:lnTo>
                  <a:lnTo>
                    <a:pt x="12733" y="1022"/>
                  </a:lnTo>
                  <a:lnTo>
                    <a:pt x="12166" y="1070"/>
                  </a:lnTo>
                  <a:lnTo>
                    <a:pt x="10929" y="1168"/>
                  </a:lnTo>
                  <a:lnTo>
                    <a:pt x="9950" y="1168"/>
                  </a:lnTo>
                  <a:lnTo>
                    <a:pt x="9485" y="876"/>
                  </a:lnTo>
                  <a:lnTo>
                    <a:pt x="8248" y="681"/>
                  </a:lnTo>
                  <a:lnTo>
                    <a:pt x="7114" y="341"/>
                  </a:lnTo>
                  <a:lnTo>
                    <a:pt x="6392" y="341"/>
                  </a:lnTo>
                  <a:lnTo>
                    <a:pt x="5722" y="341"/>
                  </a:lnTo>
                  <a:lnTo>
                    <a:pt x="5155" y="195"/>
                  </a:lnTo>
                  <a:lnTo>
                    <a:pt x="5001" y="0"/>
                  </a:lnTo>
                  <a:lnTo>
                    <a:pt x="3196" y="195"/>
                  </a:lnTo>
                  <a:lnTo>
                    <a:pt x="1804" y="146"/>
                  </a:lnTo>
                  <a:cubicBezTo>
                    <a:pt x="1804" y="146"/>
                    <a:pt x="0" y="243"/>
                    <a:pt x="0" y="243"/>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2" name="Shape 1348">
              <a:extLst>
                <a:ext uri="{FF2B5EF4-FFF2-40B4-BE49-F238E27FC236}">
                  <a16:creationId xmlns:a16="http://schemas.microsoft.com/office/drawing/2014/main" id="{33FB9AF6-011A-497C-80E8-AEB64412BE16}"/>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3" name="Shape 1349">
              <a:extLst>
                <a:ext uri="{FF2B5EF4-FFF2-40B4-BE49-F238E27FC236}">
                  <a16:creationId xmlns:a16="http://schemas.microsoft.com/office/drawing/2014/main" id="{C039EA21-306E-470F-812C-ED7B0F45C2B2}"/>
                </a:ext>
              </a:extLst>
            </p:cNvPr>
            <p:cNvSpPr/>
            <p:nvPr/>
          </p:nvSpPr>
          <p:spPr>
            <a:xfrm rot="239813">
              <a:off x="5339201" y="677830"/>
              <a:ext cx="47254" cy="78521"/>
            </a:xfrm>
            <a:custGeom>
              <a:avLst/>
              <a:gdLst/>
              <a:ahLst/>
              <a:cxnLst>
                <a:cxn ang="0">
                  <a:pos x="wd2" y="hd2"/>
                </a:cxn>
                <a:cxn ang="5400000">
                  <a:pos x="wd2" y="hd2"/>
                </a:cxn>
                <a:cxn ang="10800000">
                  <a:pos x="wd2" y="hd2"/>
                </a:cxn>
                <a:cxn ang="16200000">
                  <a:pos x="wd2" y="hd2"/>
                </a:cxn>
              </a:cxnLst>
              <a:rect l="0" t="0" r="r" b="b"/>
              <a:pathLst>
                <a:path w="20581" h="20450" extrusionOk="0">
                  <a:moveTo>
                    <a:pt x="20556" y="5726"/>
                  </a:moveTo>
                  <a:cubicBezTo>
                    <a:pt x="21239" y="9120"/>
                    <a:pt x="7598" y="21348"/>
                    <a:pt x="4185" y="20398"/>
                  </a:cubicBezTo>
                  <a:cubicBezTo>
                    <a:pt x="779" y="19447"/>
                    <a:pt x="-361" y="1650"/>
                    <a:pt x="97" y="20"/>
                  </a:cubicBezTo>
                  <a:cubicBezTo>
                    <a:pt x="6916" y="-252"/>
                    <a:pt x="19876" y="2328"/>
                    <a:pt x="20556" y="5726"/>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4" name="Shape 1350">
              <a:extLst>
                <a:ext uri="{FF2B5EF4-FFF2-40B4-BE49-F238E27FC236}">
                  <a16:creationId xmlns:a16="http://schemas.microsoft.com/office/drawing/2014/main" id="{2E4A6BDC-6BC4-49B9-B167-B3FFE20401A8}"/>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5" name="Shape 1351">
              <a:extLst>
                <a:ext uri="{FF2B5EF4-FFF2-40B4-BE49-F238E27FC236}">
                  <a16:creationId xmlns:a16="http://schemas.microsoft.com/office/drawing/2014/main" id="{A7B1FBB3-39AB-4FAA-964C-031C57B792B9}"/>
                </a:ext>
              </a:extLst>
            </p:cNvPr>
            <p:cNvSpPr/>
            <p:nvPr/>
          </p:nvSpPr>
          <p:spPr>
            <a:xfrm rot="239813">
              <a:off x="6618210" y="1150104"/>
              <a:ext cx="1096273" cy="522663"/>
            </a:xfrm>
            <a:custGeom>
              <a:avLst/>
              <a:gdLst/>
              <a:ahLst/>
              <a:cxnLst>
                <a:cxn ang="0">
                  <a:pos x="wd2" y="hd2"/>
                </a:cxn>
                <a:cxn ang="5400000">
                  <a:pos x="wd2" y="hd2"/>
                </a:cxn>
                <a:cxn ang="10800000">
                  <a:pos x="wd2" y="hd2"/>
                </a:cxn>
                <a:cxn ang="16200000">
                  <a:pos x="wd2" y="hd2"/>
                </a:cxn>
              </a:cxnLst>
              <a:rect l="0" t="0" r="r" b="b"/>
              <a:pathLst>
                <a:path w="21600" h="21600" extrusionOk="0">
                  <a:moveTo>
                    <a:pt x="0" y="12158"/>
                  </a:moveTo>
                  <a:lnTo>
                    <a:pt x="2345" y="15004"/>
                  </a:lnTo>
                  <a:lnTo>
                    <a:pt x="4011" y="14745"/>
                  </a:lnTo>
                  <a:lnTo>
                    <a:pt x="7529" y="15909"/>
                  </a:lnTo>
                  <a:lnTo>
                    <a:pt x="8023" y="15650"/>
                  </a:lnTo>
                  <a:lnTo>
                    <a:pt x="8702" y="17849"/>
                  </a:lnTo>
                  <a:lnTo>
                    <a:pt x="9566" y="17461"/>
                  </a:lnTo>
                  <a:lnTo>
                    <a:pt x="9134" y="19272"/>
                  </a:lnTo>
                  <a:lnTo>
                    <a:pt x="9874" y="21600"/>
                  </a:lnTo>
                  <a:lnTo>
                    <a:pt x="10430" y="20436"/>
                  </a:lnTo>
                  <a:lnTo>
                    <a:pt x="10985" y="18625"/>
                  </a:lnTo>
                  <a:lnTo>
                    <a:pt x="11602" y="16556"/>
                  </a:lnTo>
                  <a:lnTo>
                    <a:pt x="11726" y="14874"/>
                  </a:lnTo>
                  <a:lnTo>
                    <a:pt x="12158" y="15133"/>
                  </a:lnTo>
                  <a:lnTo>
                    <a:pt x="12219" y="15779"/>
                  </a:lnTo>
                  <a:lnTo>
                    <a:pt x="12343" y="16168"/>
                  </a:lnTo>
                  <a:lnTo>
                    <a:pt x="12713" y="14615"/>
                  </a:lnTo>
                  <a:lnTo>
                    <a:pt x="13330" y="14357"/>
                  </a:lnTo>
                  <a:lnTo>
                    <a:pt x="13145" y="15262"/>
                  </a:lnTo>
                  <a:lnTo>
                    <a:pt x="13022" y="16168"/>
                  </a:lnTo>
                  <a:lnTo>
                    <a:pt x="13330" y="16685"/>
                  </a:lnTo>
                  <a:lnTo>
                    <a:pt x="14194" y="14357"/>
                  </a:lnTo>
                  <a:lnTo>
                    <a:pt x="14379" y="13322"/>
                  </a:lnTo>
                  <a:lnTo>
                    <a:pt x="14688" y="12934"/>
                  </a:lnTo>
                  <a:lnTo>
                    <a:pt x="15367" y="12546"/>
                  </a:lnTo>
                  <a:lnTo>
                    <a:pt x="16231" y="10477"/>
                  </a:lnTo>
                  <a:lnTo>
                    <a:pt x="17403" y="9959"/>
                  </a:lnTo>
                  <a:lnTo>
                    <a:pt x="18576" y="10089"/>
                  </a:lnTo>
                  <a:lnTo>
                    <a:pt x="19131" y="11123"/>
                  </a:lnTo>
                  <a:lnTo>
                    <a:pt x="19749" y="11123"/>
                  </a:lnTo>
                  <a:lnTo>
                    <a:pt x="19749" y="9571"/>
                  </a:lnTo>
                  <a:lnTo>
                    <a:pt x="20242" y="9183"/>
                  </a:lnTo>
                  <a:lnTo>
                    <a:pt x="21353" y="9959"/>
                  </a:lnTo>
                  <a:lnTo>
                    <a:pt x="21600" y="8795"/>
                  </a:lnTo>
                  <a:lnTo>
                    <a:pt x="21477" y="7502"/>
                  </a:lnTo>
                  <a:lnTo>
                    <a:pt x="20921" y="7502"/>
                  </a:lnTo>
                  <a:lnTo>
                    <a:pt x="20798" y="7114"/>
                  </a:lnTo>
                  <a:lnTo>
                    <a:pt x="20613" y="5950"/>
                  </a:lnTo>
                  <a:lnTo>
                    <a:pt x="19810" y="5562"/>
                  </a:lnTo>
                  <a:lnTo>
                    <a:pt x="19317" y="6467"/>
                  </a:lnTo>
                  <a:lnTo>
                    <a:pt x="18761" y="6855"/>
                  </a:lnTo>
                  <a:lnTo>
                    <a:pt x="18021" y="6984"/>
                  </a:lnTo>
                  <a:lnTo>
                    <a:pt x="17280" y="6338"/>
                  </a:lnTo>
                  <a:lnTo>
                    <a:pt x="17650" y="4398"/>
                  </a:lnTo>
                  <a:lnTo>
                    <a:pt x="17712" y="3234"/>
                  </a:lnTo>
                  <a:lnTo>
                    <a:pt x="17403" y="3104"/>
                  </a:lnTo>
                  <a:lnTo>
                    <a:pt x="16786" y="3751"/>
                  </a:lnTo>
                  <a:lnTo>
                    <a:pt x="16293" y="5174"/>
                  </a:lnTo>
                  <a:lnTo>
                    <a:pt x="15058" y="5562"/>
                  </a:lnTo>
                  <a:lnTo>
                    <a:pt x="13824" y="6467"/>
                  </a:lnTo>
                  <a:lnTo>
                    <a:pt x="13022" y="7631"/>
                  </a:lnTo>
                  <a:lnTo>
                    <a:pt x="12775" y="8925"/>
                  </a:lnTo>
                  <a:lnTo>
                    <a:pt x="12405" y="9054"/>
                  </a:lnTo>
                  <a:lnTo>
                    <a:pt x="11479" y="8666"/>
                  </a:lnTo>
                  <a:lnTo>
                    <a:pt x="10059" y="8666"/>
                  </a:lnTo>
                  <a:lnTo>
                    <a:pt x="9072" y="6467"/>
                  </a:lnTo>
                  <a:lnTo>
                    <a:pt x="8455" y="6079"/>
                  </a:lnTo>
                  <a:lnTo>
                    <a:pt x="7467" y="6208"/>
                  </a:lnTo>
                  <a:lnTo>
                    <a:pt x="6727" y="6338"/>
                  </a:lnTo>
                  <a:lnTo>
                    <a:pt x="6480" y="6984"/>
                  </a:lnTo>
                  <a:lnTo>
                    <a:pt x="6171" y="6596"/>
                  </a:lnTo>
                  <a:lnTo>
                    <a:pt x="6110" y="4139"/>
                  </a:lnTo>
                  <a:lnTo>
                    <a:pt x="6542" y="2587"/>
                  </a:lnTo>
                  <a:lnTo>
                    <a:pt x="7406" y="2199"/>
                  </a:lnTo>
                  <a:lnTo>
                    <a:pt x="7282" y="1164"/>
                  </a:lnTo>
                  <a:lnTo>
                    <a:pt x="7899" y="129"/>
                  </a:lnTo>
                  <a:lnTo>
                    <a:pt x="7097" y="0"/>
                  </a:lnTo>
                  <a:lnTo>
                    <a:pt x="6603" y="1164"/>
                  </a:lnTo>
                  <a:lnTo>
                    <a:pt x="5369" y="1423"/>
                  </a:lnTo>
                  <a:lnTo>
                    <a:pt x="4567" y="2975"/>
                  </a:lnTo>
                  <a:lnTo>
                    <a:pt x="4320" y="4786"/>
                  </a:lnTo>
                  <a:lnTo>
                    <a:pt x="3826" y="5950"/>
                  </a:lnTo>
                  <a:lnTo>
                    <a:pt x="3147" y="6338"/>
                  </a:lnTo>
                  <a:lnTo>
                    <a:pt x="1851" y="8666"/>
                  </a:lnTo>
                  <a:lnTo>
                    <a:pt x="1234" y="8795"/>
                  </a:lnTo>
                  <a:cubicBezTo>
                    <a:pt x="1234" y="8795"/>
                    <a:pt x="0" y="12158"/>
                    <a:pt x="0" y="12158"/>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6" name="Shape 1352">
              <a:extLst>
                <a:ext uri="{FF2B5EF4-FFF2-40B4-BE49-F238E27FC236}">
                  <a16:creationId xmlns:a16="http://schemas.microsoft.com/office/drawing/2014/main" id="{535B9110-6B13-474E-8CE6-999871C03DF4}"/>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7" name="Shape 1353">
              <a:extLst>
                <a:ext uri="{FF2B5EF4-FFF2-40B4-BE49-F238E27FC236}">
                  <a16:creationId xmlns:a16="http://schemas.microsoft.com/office/drawing/2014/main" id="{769FC061-7A53-4169-9E78-34D5082B2D3E}"/>
                </a:ext>
              </a:extLst>
            </p:cNvPr>
            <p:cNvSpPr/>
            <p:nvPr/>
          </p:nvSpPr>
          <p:spPr>
            <a:xfrm rot="239813">
              <a:off x="7348885" y="1490349"/>
              <a:ext cx="779929" cy="1032802"/>
            </a:xfrm>
            <a:custGeom>
              <a:avLst/>
              <a:gdLst/>
              <a:ahLst/>
              <a:cxnLst>
                <a:cxn ang="0">
                  <a:pos x="wd2" y="hd2"/>
                </a:cxn>
                <a:cxn ang="5400000">
                  <a:pos x="wd2" y="hd2"/>
                </a:cxn>
                <a:cxn ang="10800000">
                  <a:pos x="wd2" y="hd2"/>
                </a:cxn>
                <a:cxn ang="16200000">
                  <a:pos x="wd2" y="hd2"/>
                </a:cxn>
              </a:cxnLst>
              <a:rect l="0" t="0" r="r" b="b"/>
              <a:pathLst>
                <a:path w="21600" h="21600" extrusionOk="0">
                  <a:moveTo>
                    <a:pt x="2863" y="3600"/>
                  </a:moveTo>
                  <a:lnTo>
                    <a:pt x="1128" y="5236"/>
                  </a:lnTo>
                  <a:lnTo>
                    <a:pt x="781" y="6022"/>
                  </a:lnTo>
                  <a:lnTo>
                    <a:pt x="347" y="7200"/>
                  </a:lnTo>
                  <a:lnTo>
                    <a:pt x="607" y="8051"/>
                  </a:lnTo>
                  <a:lnTo>
                    <a:pt x="0" y="9425"/>
                  </a:lnTo>
                  <a:lnTo>
                    <a:pt x="0" y="9884"/>
                  </a:lnTo>
                  <a:lnTo>
                    <a:pt x="607" y="10734"/>
                  </a:lnTo>
                  <a:lnTo>
                    <a:pt x="260" y="11847"/>
                  </a:lnTo>
                  <a:lnTo>
                    <a:pt x="1214" y="12633"/>
                  </a:lnTo>
                  <a:lnTo>
                    <a:pt x="1908" y="13418"/>
                  </a:lnTo>
                  <a:lnTo>
                    <a:pt x="2429" y="14334"/>
                  </a:lnTo>
                  <a:lnTo>
                    <a:pt x="2603" y="15447"/>
                  </a:lnTo>
                  <a:lnTo>
                    <a:pt x="2863" y="17280"/>
                  </a:lnTo>
                  <a:lnTo>
                    <a:pt x="1388" y="21600"/>
                  </a:lnTo>
                  <a:lnTo>
                    <a:pt x="2255" y="21600"/>
                  </a:lnTo>
                  <a:lnTo>
                    <a:pt x="11104" y="20095"/>
                  </a:lnTo>
                  <a:lnTo>
                    <a:pt x="11364" y="20684"/>
                  </a:lnTo>
                  <a:lnTo>
                    <a:pt x="18390" y="19178"/>
                  </a:lnTo>
                  <a:lnTo>
                    <a:pt x="19084" y="18523"/>
                  </a:lnTo>
                  <a:lnTo>
                    <a:pt x="19518" y="17476"/>
                  </a:lnTo>
                  <a:lnTo>
                    <a:pt x="18911" y="16822"/>
                  </a:lnTo>
                  <a:lnTo>
                    <a:pt x="19518" y="16036"/>
                  </a:lnTo>
                  <a:lnTo>
                    <a:pt x="21080" y="14858"/>
                  </a:lnTo>
                  <a:lnTo>
                    <a:pt x="21600" y="13615"/>
                  </a:lnTo>
                  <a:lnTo>
                    <a:pt x="21340" y="11651"/>
                  </a:lnTo>
                  <a:lnTo>
                    <a:pt x="20212" y="9818"/>
                  </a:lnTo>
                  <a:lnTo>
                    <a:pt x="19344" y="8051"/>
                  </a:lnTo>
                  <a:lnTo>
                    <a:pt x="18217" y="7462"/>
                  </a:lnTo>
                  <a:lnTo>
                    <a:pt x="16482" y="7462"/>
                  </a:lnTo>
                  <a:lnTo>
                    <a:pt x="15181" y="9098"/>
                  </a:lnTo>
                  <a:lnTo>
                    <a:pt x="14747" y="9622"/>
                  </a:lnTo>
                  <a:lnTo>
                    <a:pt x="13272" y="9425"/>
                  </a:lnTo>
                  <a:lnTo>
                    <a:pt x="13359" y="8574"/>
                  </a:lnTo>
                  <a:lnTo>
                    <a:pt x="13706" y="7985"/>
                  </a:lnTo>
                  <a:lnTo>
                    <a:pt x="14140" y="7396"/>
                  </a:lnTo>
                  <a:lnTo>
                    <a:pt x="14400" y="6938"/>
                  </a:lnTo>
                  <a:lnTo>
                    <a:pt x="15007" y="5564"/>
                  </a:lnTo>
                  <a:lnTo>
                    <a:pt x="14573" y="3404"/>
                  </a:lnTo>
                  <a:lnTo>
                    <a:pt x="13532" y="2749"/>
                  </a:lnTo>
                  <a:lnTo>
                    <a:pt x="13619" y="2422"/>
                  </a:lnTo>
                  <a:lnTo>
                    <a:pt x="13880" y="1964"/>
                  </a:lnTo>
                  <a:lnTo>
                    <a:pt x="13706" y="1636"/>
                  </a:lnTo>
                  <a:lnTo>
                    <a:pt x="12405" y="1440"/>
                  </a:lnTo>
                  <a:lnTo>
                    <a:pt x="11711" y="1178"/>
                  </a:lnTo>
                  <a:lnTo>
                    <a:pt x="11364" y="851"/>
                  </a:lnTo>
                  <a:lnTo>
                    <a:pt x="10323" y="982"/>
                  </a:lnTo>
                  <a:lnTo>
                    <a:pt x="9542" y="785"/>
                  </a:lnTo>
                  <a:lnTo>
                    <a:pt x="8675" y="393"/>
                  </a:lnTo>
                  <a:lnTo>
                    <a:pt x="7720" y="589"/>
                  </a:lnTo>
                  <a:lnTo>
                    <a:pt x="7200" y="524"/>
                  </a:lnTo>
                  <a:lnTo>
                    <a:pt x="6159" y="0"/>
                  </a:lnTo>
                  <a:lnTo>
                    <a:pt x="5205" y="851"/>
                  </a:lnTo>
                  <a:lnTo>
                    <a:pt x="4945" y="1833"/>
                  </a:lnTo>
                  <a:lnTo>
                    <a:pt x="4945" y="1964"/>
                  </a:lnTo>
                  <a:lnTo>
                    <a:pt x="5638" y="2095"/>
                  </a:lnTo>
                  <a:lnTo>
                    <a:pt x="4858" y="2487"/>
                  </a:lnTo>
                  <a:cubicBezTo>
                    <a:pt x="4858" y="2487"/>
                    <a:pt x="2863" y="3600"/>
                    <a:pt x="2863" y="3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8" name="Shape 1354">
              <a:extLst>
                <a:ext uri="{FF2B5EF4-FFF2-40B4-BE49-F238E27FC236}">
                  <a16:creationId xmlns:a16="http://schemas.microsoft.com/office/drawing/2014/main" id="{DFECF816-8757-4C78-877E-596EFEA042DB}"/>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99" name="Shape 1355">
              <a:extLst>
                <a:ext uri="{FF2B5EF4-FFF2-40B4-BE49-F238E27FC236}">
                  <a16:creationId xmlns:a16="http://schemas.microsoft.com/office/drawing/2014/main" id="{3A9A6CC4-A138-4ACD-AC3D-462895ADB453}"/>
                </a:ext>
              </a:extLst>
            </p:cNvPr>
            <p:cNvSpPr/>
            <p:nvPr/>
          </p:nvSpPr>
          <p:spPr>
            <a:xfrm rot="239813">
              <a:off x="8627688" y="1159595"/>
              <a:ext cx="1287348" cy="10922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4505" y="16834"/>
                  </a:lnTo>
                  <a:lnTo>
                    <a:pt x="15661" y="17515"/>
                  </a:lnTo>
                  <a:lnTo>
                    <a:pt x="16975" y="19062"/>
                  </a:lnTo>
                  <a:lnTo>
                    <a:pt x="18132" y="19062"/>
                  </a:lnTo>
                  <a:lnTo>
                    <a:pt x="19130" y="19434"/>
                  </a:lnTo>
                  <a:lnTo>
                    <a:pt x="20076" y="19372"/>
                  </a:lnTo>
                  <a:lnTo>
                    <a:pt x="20812" y="19681"/>
                  </a:lnTo>
                  <a:lnTo>
                    <a:pt x="21232" y="19434"/>
                  </a:lnTo>
                  <a:lnTo>
                    <a:pt x="21600" y="17948"/>
                  </a:lnTo>
                  <a:lnTo>
                    <a:pt x="20286" y="15101"/>
                  </a:lnTo>
                  <a:lnTo>
                    <a:pt x="20129" y="13183"/>
                  </a:lnTo>
                  <a:lnTo>
                    <a:pt x="19760" y="12254"/>
                  </a:lnTo>
                  <a:lnTo>
                    <a:pt x="19655" y="9964"/>
                  </a:lnTo>
                  <a:lnTo>
                    <a:pt x="18394" y="5323"/>
                  </a:lnTo>
                  <a:lnTo>
                    <a:pt x="17658" y="4580"/>
                  </a:lnTo>
                  <a:lnTo>
                    <a:pt x="16975" y="2228"/>
                  </a:lnTo>
                  <a:lnTo>
                    <a:pt x="16712" y="1300"/>
                  </a:lnTo>
                  <a:lnTo>
                    <a:pt x="16345" y="0"/>
                  </a:lnTo>
                  <a:lnTo>
                    <a:pt x="11667" y="2166"/>
                  </a:lnTo>
                  <a:lnTo>
                    <a:pt x="10721" y="3218"/>
                  </a:lnTo>
                  <a:lnTo>
                    <a:pt x="10406" y="4642"/>
                  </a:lnTo>
                  <a:lnTo>
                    <a:pt x="10406" y="5756"/>
                  </a:lnTo>
                  <a:lnTo>
                    <a:pt x="10196" y="6313"/>
                  </a:lnTo>
                  <a:lnTo>
                    <a:pt x="9302" y="7241"/>
                  </a:lnTo>
                  <a:lnTo>
                    <a:pt x="9092" y="7860"/>
                  </a:lnTo>
                  <a:lnTo>
                    <a:pt x="9617" y="7984"/>
                  </a:lnTo>
                  <a:lnTo>
                    <a:pt x="10091" y="8479"/>
                  </a:lnTo>
                  <a:lnTo>
                    <a:pt x="9617" y="9593"/>
                  </a:lnTo>
                  <a:lnTo>
                    <a:pt x="10301" y="10398"/>
                  </a:lnTo>
                  <a:lnTo>
                    <a:pt x="10196" y="11202"/>
                  </a:lnTo>
                  <a:lnTo>
                    <a:pt x="9407" y="11264"/>
                  </a:lnTo>
                  <a:lnTo>
                    <a:pt x="8251" y="12564"/>
                  </a:lnTo>
                  <a:lnTo>
                    <a:pt x="7305" y="13183"/>
                  </a:lnTo>
                  <a:lnTo>
                    <a:pt x="6832" y="13678"/>
                  </a:lnTo>
                  <a:lnTo>
                    <a:pt x="6254" y="13678"/>
                  </a:lnTo>
                  <a:lnTo>
                    <a:pt x="5203" y="13616"/>
                  </a:lnTo>
                  <a:lnTo>
                    <a:pt x="3942" y="14235"/>
                  </a:lnTo>
                  <a:lnTo>
                    <a:pt x="2733" y="14792"/>
                  </a:lnTo>
                  <a:lnTo>
                    <a:pt x="2418" y="16463"/>
                  </a:lnTo>
                  <a:lnTo>
                    <a:pt x="3101" y="16649"/>
                  </a:lnTo>
                  <a:lnTo>
                    <a:pt x="3258" y="17453"/>
                  </a:lnTo>
                  <a:lnTo>
                    <a:pt x="3048" y="18258"/>
                  </a:lnTo>
                  <a:cubicBezTo>
                    <a:pt x="3048" y="18258"/>
                    <a:pt x="0" y="21600"/>
                    <a:pt x="0" y="21600"/>
                  </a:cubicBezTo>
                  <a:close/>
                </a:path>
              </a:pathLst>
            </a:custGeom>
            <a:solidFill>
              <a:schemeClr val="accent2"/>
            </a:solid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0" name="Shape 1356">
              <a:extLst>
                <a:ext uri="{FF2B5EF4-FFF2-40B4-BE49-F238E27FC236}">
                  <a16:creationId xmlns:a16="http://schemas.microsoft.com/office/drawing/2014/main" id="{C129B8E8-EBA3-4463-BA8B-1BE91DD804AA}"/>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1" name="Shape 1357">
              <a:extLst>
                <a:ext uri="{FF2B5EF4-FFF2-40B4-BE49-F238E27FC236}">
                  <a16:creationId xmlns:a16="http://schemas.microsoft.com/office/drawing/2014/main" id="{E0ED80D9-55A1-4DD6-B607-7DAAD31AE443}"/>
                </a:ext>
              </a:extLst>
            </p:cNvPr>
            <p:cNvSpPr/>
            <p:nvPr/>
          </p:nvSpPr>
          <p:spPr>
            <a:xfrm rot="239813">
              <a:off x="9828389" y="2038922"/>
              <a:ext cx="335153" cy="253499"/>
            </a:xfrm>
            <a:custGeom>
              <a:avLst/>
              <a:gdLst/>
              <a:ahLst/>
              <a:cxnLst>
                <a:cxn ang="0">
                  <a:pos x="wd2" y="hd2"/>
                </a:cxn>
                <a:cxn ang="5400000">
                  <a:pos x="wd2" y="hd2"/>
                </a:cxn>
                <a:cxn ang="10800000">
                  <a:pos x="wd2" y="hd2"/>
                </a:cxn>
                <a:cxn ang="16200000">
                  <a:pos x="wd2" y="hd2"/>
                </a:cxn>
              </a:cxnLst>
              <a:rect l="0" t="0" r="r" b="b"/>
              <a:pathLst>
                <a:path w="21600" h="21600" extrusionOk="0">
                  <a:moveTo>
                    <a:pt x="807" y="21600"/>
                  </a:moveTo>
                  <a:lnTo>
                    <a:pt x="9084" y="14667"/>
                  </a:lnTo>
                  <a:lnTo>
                    <a:pt x="12919" y="10400"/>
                  </a:lnTo>
                  <a:lnTo>
                    <a:pt x="21600" y="0"/>
                  </a:lnTo>
                  <a:lnTo>
                    <a:pt x="19985" y="267"/>
                  </a:lnTo>
                  <a:lnTo>
                    <a:pt x="17562" y="3200"/>
                  </a:lnTo>
                  <a:lnTo>
                    <a:pt x="14938" y="3200"/>
                  </a:lnTo>
                  <a:lnTo>
                    <a:pt x="13526" y="5333"/>
                  </a:lnTo>
                  <a:lnTo>
                    <a:pt x="11507" y="5600"/>
                  </a:lnTo>
                  <a:lnTo>
                    <a:pt x="7872" y="8800"/>
                  </a:lnTo>
                  <a:lnTo>
                    <a:pt x="5450" y="10400"/>
                  </a:lnTo>
                  <a:lnTo>
                    <a:pt x="3432" y="13334"/>
                  </a:lnTo>
                  <a:lnTo>
                    <a:pt x="0" y="17867"/>
                  </a:lnTo>
                  <a:cubicBezTo>
                    <a:pt x="0" y="17867"/>
                    <a:pt x="807" y="21600"/>
                    <a:pt x="807"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2" name="Shape 1358">
              <a:extLst>
                <a:ext uri="{FF2B5EF4-FFF2-40B4-BE49-F238E27FC236}">
                  <a16:creationId xmlns:a16="http://schemas.microsoft.com/office/drawing/2014/main" id="{BD480665-F054-4D90-9775-CE1CE72C58F2}"/>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3" name="Shape 1359">
              <a:extLst>
                <a:ext uri="{FF2B5EF4-FFF2-40B4-BE49-F238E27FC236}">
                  <a16:creationId xmlns:a16="http://schemas.microsoft.com/office/drawing/2014/main" id="{6B8FF68C-18AA-4C31-80F7-C2AD2B49FDBE}"/>
                </a:ext>
              </a:extLst>
            </p:cNvPr>
            <p:cNvSpPr/>
            <p:nvPr/>
          </p:nvSpPr>
          <p:spPr>
            <a:xfrm rot="239813">
              <a:off x="8173841" y="2748121"/>
              <a:ext cx="1487799" cy="100464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91" y="21331"/>
                  </a:lnTo>
                  <a:lnTo>
                    <a:pt x="21600" y="11439"/>
                  </a:lnTo>
                  <a:lnTo>
                    <a:pt x="21009" y="10564"/>
                  </a:lnTo>
                  <a:lnTo>
                    <a:pt x="20600" y="10968"/>
                  </a:lnTo>
                  <a:lnTo>
                    <a:pt x="20054" y="10968"/>
                  </a:lnTo>
                  <a:lnTo>
                    <a:pt x="19554" y="10430"/>
                  </a:lnTo>
                  <a:lnTo>
                    <a:pt x="18826" y="10497"/>
                  </a:lnTo>
                  <a:lnTo>
                    <a:pt x="19326" y="9757"/>
                  </a:lnTo>
                  <a:lnTo>
                    <a:pt x="19827" y="10026"/>
                  </a:lnTo>
                  <a:lnTo>
                    <a:pt x="20281" y="10363"/>
                  </a:lnTo>
                  <a:lnTo>
                    <a:pt x="20191" y="9757"/>
                  </a:lnTo>
                  <a:lnTo>
                    <a:pt x="19872" y="9353"/>
                  </a:lnTo>
                  <a:lnTo>
                    <a:pt x="19417" y="9353"/>
                  </a:lnTo>
                  <a:lnTo>
                    <a:pt x="19054" y="8478"/>
                  </a:lnTo>
                  <a:lnTo>
                    <a:pt x="19599" y="8478"/>
                  </a:lnTo>
                  <a:lnTo>
                    <a:pt x="19645" y="7940"/>
                  </a:lnTo>
                  <a:lnTo>
                    <a:pt x="18281" y="6594"/>
                  </a:lnTo>
                  <a:lnTo>
                    <a:pt x="18644" y="6123"/>
                  </a:lnTo>
                  <a:lnTo>
                    <a:pt x="19417" y="6729"/>
                  </a:lnTo>
                  <a:lnTo>
                    <a:pt x="19463" y="5854"/>
                  </a:lnTo>
                  <a:lnTo>
                    <a:pt x="18781" y="4778"/>
                  </a:lnTo>
                  <a:lnTo>
                    <a:pt x="17689" y="4845"/>
                  </a:lnTo>
                  <a:lnTo>
                    <a:pt x="17144" y="4172"/>
                  </a:lnTo>
                  <a:lnTo>
                    <a:pt x="16689" y="4239"/>
                  </a:lnTo>
                  <a:lnTo>
                    <a:pt x="16234" y="3903"/>
                  </a:lnTo>
                  <a:lnTo>
                    <a:pt x="16416" y="2086"/>
                  </a:lnTo>
                  <a:lnTo>
                    <a:pt x="15779" y="1211"/>
                  </a:lnTo>
                  <a:lnTo>
                    <a:pt x="14415" y="0"/>
                  </a:lnTo>
                  <a:lnTo>
                    <a:pt x="13915" y="404"/>
                  </a:lnTo>
                  <a:lnTo>
                    <a:pt x="13779" y="1211"/>
                  </a:lnTo>
                  <a:lnTo>
                    <a:pt x="13642" y="1413"/>
                  </a:lnTo>
                  <a:lnTo>
                    <a:pt x="12733" y="1009"/>
                  </a:lnTo>
                  <a:lnTo>
                    <a:pt x="12323" y="1211"/>
                  </a:lnTo>
                  <a:lnTo>
                    <a:pt x="12369" y="2086"/>
                  </a:lnTo>
                  <a:lnTo>
                    <a:pt x="10823" y="5114"/>
                  </a:lnTo>
                  <a:lnTo>
                    <a:pt x="10686" y="6392"/>
                  </a:lnTo>
                  <a:lnTo>
                    <a:pt x="9550" y="7402"/>
                  </a:lnTo>
                  <a:lnTo>
                    <a:pt x="8913" y="9286"/>
                  </a:lnTo>
                  <a:lnTo>
                    <a:pt x="8595" y="10295"/>
                  </a:lnTo>
                  <a:lnTo>
                    <a:pt x="8322" y="13458"/>
                  </a:lnTo>
                  <a:lnTo>
                    <a:pt x="8276" y="13862"/>
                  </a:lnTo>
                  <a:lnTo>
                    <a:pt x="7276" y="14602"/>
                  </a:lnTo>
                  <a:lnTo>
                    <a:pt x="6230" y="15275"/>
                  </a:lnTo>
                  <a:lnTo>
                    <a:pt x="5684" y="15678"/>
                  </a:lnTo>
                  <a:lnTo>
                    <a:pt x="5457" y="16890"/>
                  </a:lnTo>
                  <a:lnTo>
                    <a:pt x="4638" y="16284"/>
                  </a:lnTo>
                  <a:lnTo>
                    <a:pt x="4320" y="16217"/>
                  </a:lnTo>
                  <a:lnTo>
                    <a:pt x="3365" y="14737"/>
                  </a:lnTo>
                  <a:lnTo>
                    <a:pt x="3047" y="15006"/>
                  </a:lnTo>
                  <a:lnTo>
                    <a:pt x="3001" y="16419"/>
                  </a:lnTo>
                  <a:lnTo>
                    <a:pt x="1910" y="17697"/>
                  </a:lnTo>
                  <a:lnTo>
                    <a:pt x="1637" y="19312"/>
                  </a:lnTo>
                  <a:cubicBezTo>
                    <a:pt x="1637" y="19312"/>
                    <a:pt x="0" y="21600"/>
                    <a:pt x="0" y="2160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4" name="Shape 1360">
              <a:extLst>
                <a:ext uri="{FF2B5EF4-FFF2-40B4-BE49-F238E27FC236}">
                  <a16:creationId xmlns:a16="http://schemas.microsoft.com/office/drawing/2014/main" id="{108C2BE1-C77D-407D-AE31-A6823AC77C9E}"/>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5" name="Shape 1361">
              <a:extLst>
                <a:ext uri="{FF2B5EF4-FFF2-40B4-BE49-F238E27FC236}">
                  <a16:creationId xmlns:a16="http://schemas.microsoft.com/office/drawing/2014/main" id="{AA461097-EB77-4BF6-9CF3-A00473A28E22}"/>
                </a:ext>
              </a:extLst>
            </p:cNvPr>
            <p:cNvSpPr/>
            <p:nvPr/>
          </p:nvSpPr>
          <p:spPr>
            <a:xfrm rot="239813">
              <a:off x="9625798" y="3006274"/>
              <a:ext cx="65796" cy="143963"/>
            </a:xfrm>
            <a:custGeom>
              <a:avLst/>
              <a:gdLst/>
              <a:ahLst/>
              <a:cxnLst>
                <a:cxn ang="0">
                  <a:pos x="wd2" y="hd2"/>
                </a:cxn>
                <a:cxn ang="5400000">
                  <a:pos x="wd2" y="hd2"/>
                </a:cxn>
                <a:cxn ang="10800000">
                  <a:pos x="wd2" y="hd2"/>
                </a:cxn>
                <a:cxn ang="16200000">
                  <a:pos x="wd2" y="hd2"/>
                </a:cxn>
              </a:cxnLst>
              <a:rect l="0" t="0" r="r" b="b"/>
              <a:pathLst>
                <a:path w="21600" h="21600" extrusionOk="0">
                  <a:moveTo>
                    <a:pt x="6171" y="0"/>
                  </a:moveTo>
                  <a:lnTo>
                    <a:pt x="2055" y="11270"/>
                  </a:lnTo>
                  <a:lnTo>
                    <a:pt x="0" y="18784"/>
                  </a:lnTo>
                  <a:lnTo>
                    <a:pt x="4116" y="21600"/>
                  </a:lnTo>
                  <a:lnTo>
                    <a:pt x="13367" y="17845"/>
                  </a:lnTo>
                  <a:lnTo>
                    <a:pt x="21600" y="6575"/>
                  </a:lnTo>
                  <a:lnTo>
                    <a:pt x="11313" y="2350"/>
                  </a:lnTo>
                  <a:cubicBezTo>
                    <a:pt x="11313" y="2350"/>
                    <a:pt x="6171" y="0"/>
                    <a:pt x="6171" y="0"/>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6" name="Shape 1362">
              <a:extLst>
                <a:ext uri="{FF2B5EF4-FFF2-40B4-BE49-F238E27FC236}">
                  <a16:creationId xmlns:a16="http://schemas.microsoft.com/office/drawing/2014/main" id="{AF9ACF8E-7D10-430E-BFAB-E0A07FF16383}"/>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3"/>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4"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sp>
          <p:nvSpPr>
            <p:cNvPr id="107" name="Shape 1363">
              <a:extLst>
                <a:ext uri="{FF2B5EF4-FFF2-40B4-BE49-F238E27FC236}">
                  <a16:creationId xmlns:a16="http://schemas.microsoft.com/office/drawing/2014/main" id="{CA6E0B3F-3613-4AAD-B088-44D0B699F585}"/>
                </a:ext>
              </a:extLst>
            </p:cNvPr>
            <p:cNvSpPr/>
            <p:nvPr/>
          </p:nvSpPr>
          <p:spPr>
            <a:xfrm rot="239813">
              <a:off x="7703061" y="2232303"/>
              <a:ext cx="860313" cy="966034"/>
            </a:xfrm>
            <a:custGeom>
              <a:avLst/>
              <a:gdLst/>
              <a:ahLst/>
              <a:cxnLst>
                <a:cxn ang="0">
                  <a:pos x="wd2" y="hd2"/>
                </a:cxn>
                <a:cxn ang="5400000">
                  <a:pos x="wd2" y="hd2"/>
                </a:cxn>
                <a:cxn ang="10800000">
                  <a:pos x="wd2" y="hd2"/>
                </a:cxn>
                <a:cxn ang="16200000">
                  <a:pos x="wd2" y="hd2"/>
                </a:cxn>
              </a:cxnLst>
              <a:rect l="0" t="0" r="r" b="b"/>
              <a:pathLst>
                <a:path w="21600" h="21600" extrusionOk="0">
                  <a:moveTo>
                    <a:pt x="0" y="5942"/>
                  </a:moveTo>
                  <a:lnTo>
                    <a:pt x="3784" y="20062"/>
                  </a:lnTo>
                  <a:lnTo>
                    <a:pt x="5833" y="20901"/>
                  </a:lnTo>
                  <a:lnTo>
                    <a:pt x="7568" y="20901"/>
                  </a:lnTo>
                  <a:lnTo>
                    <a:pt x="11273" y="20552"/>
                  </a:lnTo>
                  <a:lnTo>
                    <a:pt x="12692" y="19992"/>
                  </a:lnTo>
                  <a:lnTo>
                    <a:pt x="13165" y="20622"/>
                  </a:lnTo>
                  <a:lnTo>
                    <a:pt x="13874" y="20691"/>
                  </a:lnTo>
                  <a:lnTo>
                    <a:pt x="14427" y="21460"/>
                  </a:lnTo>
                  <a:lnTo>
                    <a:pt x="15057" y="21600"/>
                  </a:lnTo>
                  <a:lnTo>
                    <a:pt x="16870" y="19643"/>
                  </a:lnTo>
                  <a:lnTo>
                    <a:pt x="16397" y="19084"/>
                  </a:lnTo>
                  <a:lnTo>
                    <a:pt x="16634" y="17965"/>
                  </a:lnTo>
                  <a:lnTo>
                    <a:pt x="17737" y="17616"/>
                  </a:lnTo>
                  <a:lnTo>
                    <a:pt x="17973" y="18315"/>
                  </a:lnTo>
                  <a:lnTo>
                    <a:pt x="18683" y="17546"/>
                  </a:lnTo>
                  <a:lnTo>
                    <a:pt x="18289" y="16637"/>
                  </a:lnTo>
                  <a:lnTo>
                    <a:pt x="17816" y="16008"/>
                  </a:lnTo>
                  <a:lnTo>
                    <a:pt x="18683" y="15448"/>
                  </a:lnTo>
                  <a:lnTo>
                    <a:pt x="20811" y="14471"/>
                  </a:lnTo>
                  <a:cubicBezTo>
                    <a:pt x="21153" y="13888"/>
                    <a:pt x="21259" y="12466"/>
                    <a:pt x="21600" y="11884"/>
                  </a:cubicBezTo>
                  <a:cubicBezTo>
                    <a:pt x="21574" y="10159"/>
                    <a:pt x="21548" y="8435"/>
                    <a:pt x="21521" y="6711"/>
                  </a:cubicBezTo>
                  <a:lnTo>
                    <a:pt x="19235" y="0"/>
                  </a:lnTo>
                  <a:lnTo>
                    <a:pt x="12771" y="4683"/>
                  </a:lnTo>
                  <a:lnTo>
                    <a:pt x="10958" y="5243"/>
                  </a:lnTo>
                  <a:lnTo>
                    <a:pt x="10091" y="5802"/>
                  </a:lnTo>
                  <a:lnTo>
                    <a:pt x="9223" y="4963"/>
                  </a:lnTo>
                  <a:lnTo>
                    <a:pt x="8120" y="5173"/>
                  </a:lnTo>
                  <a:lnTo>
                    <a:pt x="6386" y="4474"/>
                  </a:lnTo>
                  <a:cubicBezTo>
                    <a:pt x="6386" y="4474"/>
                    <a:pt x="0" y="5942"/>
                    <a:pt x="0" y="5942"/>
                  </a:cubicBezTo>
                  <a:close/>
                </a:path>
              </a:pathLst>
            </a:custGeom>
            <a:grpFill/>
            <a:ln w="9525" cap="flat">
              <a:solidFill>
                <a:srgbClr val="FFFFFF"/>
              </a:solidFill>
              <a:prstDash val="solid"/>
              <a:round/>
            </a:ln>
            <a:effectLst/>
          </p:spPr>
          <p:txBody>
            <a:bodyPr wrap="square" lIns="0" tIns="0" rIns="0" bIns="0" numCol="1" anchor="ctr">
              <a:noAutofit/>
            </a:bodyPr>
            <a:lstStyle/>
            <a:p>
              <a:pPr marL="30479" marR="30479" defTabSz="685800">
                <a:defRPr sz="1400" b="1">
                  <a:solidFill>
                    <a:srgbClr val="FFFFFF"/>
                  </a:solidFill>
                  <a:uFill>
                    <a:solidFill>
                      <a:srgbClr val="FFFFFF"/>
                    </a:solidFill>
                  </a:uFill>
                  <a:latin typeface="Arial"/>
                  <a:ea typeface="Arial"/>
                  <a:cs typeface="Arial"/>
                  <a:sym typeface="Arial"/>
                </a:defRPr>
              </a:pPr>
              <a:endParaRPr sz="1050"/>
            </a:p>
          </p:txBody>
        </p:sp>
      </p:grpSp>
      <p:graphicFrame>
        <p:nvGraphicFramePr>
          <p:cNvPr id="115" name="Chart 114">
            <a:extLst>
              <a:ext uri="{FF2B5EF4-FFF2-40B4-BE49-F238E27FC236}">
                <a16:creationId xmlns:a16="http://schemas.microsoft.com/office/drawing/2014/main" id="{063F9662-41DD-4B33-9F25-AFF35CCE2E47}"/>
              </a:ext>
            </a:extLst>
          </p:cNvPr>
          <p:cNvGraphicFramePr/>
          <p:nvPr>
            <p:extLst>
              <p:ext uri="{D42A27DB-BD31-4B8C-83A1-F6EECF244321}">
                <p14:modId xmlns:p14="http://schemas.microsoft.com/office/powerpoint/2010/main" val="2314783154"/>
              </p:ext>
            </p:extLst>
          </p:nvPr>
        </p:nvGraphicFramePr>
        <p:xfrm>
          <a:off x="5322618" y="2392785"/>
          <a:ext cx="1243975" cy="1348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6" name="Chart 115">
            <a:extLst>
              <a:ext uri="{FF2B5EF4-FFF2-40B4-BE49-F238E27FC236}">
                <a16:creationId xmlns:a16="http://schemas.microsoft.com/office/drawing/2014/main" id="{01EB84BF-A505-4836-9B84-3B1946EF678F}"/>
              </a:ext>
            </a:extLst>
          </p:cNvPr>
          <p:cNvGraphicFramePr/>
          <p:nvPr>
            <p:extLst>
              <p:ext uri="{D42A27DB-BD31-4B8C-83A1-F6EECF244321}">
                <p14:modId xmlns:p14="http://schemas.microsoft.com/office/powerpoint/2010/main" val="415906713"/>
              </p:ext>
            </p:extLst>
          </p:nvPr>
        </p:nvGraphicFramePr>
        <p:xfrm>
          <a:off x="5322618" y="3766487"/>
          <a:ext cx="1243975" cy="1348588"/>
        </p:xfrm>
        <a:graphic>
          <a:graphicData uri="http://schemas.openxmlformats.org/drawingml/2006/chart">
            <c:chart xmlns:c="http://schemas.openxmlformats.org/drawingml/2006/chart" xmlns:r="http://schemas.openxmlformats.org/officeDocument/2006/relationships" r:id="rId3"/>
          </a:graphicData>
        </a:graphic>
      </p:graphicFrame>
      <p:sp>
        <p:nvSpPr>
          <p:cNvPr id="117" name="TextBox 116">
            <a:extLst>
              <a:ext uri="{FF2B5EF4-FFF2-40B4-BE49-F238E27FC236}">
                <a16:creationId xmlns:a16="http://schemas.microsoft.com/office/drawing/2014/main" id="{61B5169B-02A9-4BDD-9249-2054785A5FA6}"/>
              </a:ext>
            </a:extLst>
          </p:cNvPr>
          <p:cNvSpPr txBox="1"/>
          <p:nvPr/>
        </p:nvSpPr>
        <p:spPr>
          <a:xfrm>
            <a:off x="5544496" y="2867024"/>
            <a:ext cx="800219" cy="400110"/>
          </a:xfrm>
          <a:prstGeom prst="rect">
            <a:avLst/>
          </a:prstGeom>
          <a:noFill/>
        </p:spPr>
        <p:txBody>
          <a:bodyPr wrap="none" rtlCol="0" anchor="ctr">
            <a:spAutoFit/>
          </a:bodyPr>
          <a:lstStyle/>
          <a:p>
            <a:pPr algn="ctr"/>
            <a:r>
              <a:rPr lang="en-US" sz="2000" b="1"/>
              <a:t>2,3M</a:t>
            </a:r>
          </a:p>
        </p:txBody>
      </p:sp>
      <p:sp>
        <p:nvSpPr>
          <p:cNvPr id="118" name="TextBox 117">
            <a:extLst>
              <a:ext uri="{FF2B5EF4-FFF2-40B4-BE49-F238E27FC236}">
                <a16:creationId xmlns:a16="http://schemas.microsoft.com/office/drawing/2014/main" id="{10721993-CCE4-45D0-98BB-93A82B9CB596}"/>
              </a:ext>
            </a:extLst>
          </p:cNvPr>
          <p:cNvSpPr txBox="1"/>
          <p:nvPr/>
        </p:nvSpPr>
        <p:spPr>
          <a:xfrm>
            <a:off x="5566137" y="4240726"/>
            <a:ext cx="756937" cy="400110"/>
          </a:xfrm>
          <a:prstGeom prst="rect">
            <a:avLst/>
          </a:prstGeom>
          <a:noFill/>
        </p:spPr>
        <p:txBody>
          <a:bodyPr wrap="none" rtlCol="0" anchor="ctr">
            <a:spAutoFit/>
          </a:bodyPr>
          <a:lstStyle/>
          <a:p>
            <a:pPr algn="ctr"/>
            <a:r>
              <a:rPr lang="en-US" sz="2000" b="1"/>
              <a:t>1,7M</a:t>
            </a:r>
          </a:p>
        </p:txBody>
      </p:sp>
      <p:sp>
        <p:nvSpPr>
          <p:cNvPr id="119" name="TextBox 118">
            <a:extLst>
              <a:ext uri="{FF2B5EF4-FFF2-40B4-BE49-F238E27FC236}">
                <a16:creationId xmlns:a16="http://schemas.microsoft.com/office/drawing/2014/main" id="{A8DAE2DA-E075-4EBF-9509-A698CDD50DE0}"/>
              </a:ext>
            </a:extLst>
          </p:cNvPr>
          <p:cNvSpPr txBox="1"/>
          <p:nvPr/>
        </p:nvSpPr>
        <p:spPr>
          <a:xfrm>
            <a:off x="6566593" y="2626710"/>
            <a:ext cx="1322798" cy="276999"/>
          </a:xfrm>
          <a:prstGeom prst="rect">
            <a:avLst/>
          </a:prstGeom>
          <a:noFill/>
        </p:spPr>
        <p:txBody>
          <a:bodyPr wrap="none" rtlCol="0" anchor="ctr">
            <a:spAutoFit/>
          </a:bodyPr>
          <a:lstStyle/>
          <a:p>
            <a:r>
              <a:rPr lang="en-US" sz="1200" b="1">
                <a:latin typeface="+mj-lt"/>
              </a:rPr>
              <a:t>DESCRIPTION</a:t>
            </a:r>
          </a:p>
        </p:txBody>
      </p:sp>
      <p:sp>
        <p:nvSpPr>
          <p:cNvPr id="124" name="TextBox 123">
            <a:extLst>
              <a:ext uri="{FF2B5EF4-FFF2-40B4-BE49-F238E27FC236}">
                <a16:creationId xmlns:a16="http://schemas.microsoft.com/office/drawing/2014/main" id="{A69FF67D-3074-4C51-9D1B-854A4DC52DBB}"/>
              </a:ext>
            </a:extLst>
          </p:cNvPr>
          <p:cNvSpPr txBox="1"/>
          <p:nvPr/>
        </p:nvSpPr>
        <p:spPr>
          <a:xfrm>
            <a:off x="6566591" y="2815277"/>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
        <p:nvSpPr>
          <p:cNvPr id="127" name="TextBox 126">
            <a:extLst>
              <a:ext uri="{FF2B5EF4-FFF2-40B4-BE49-F238E27FC236}">
                <a16:creationId xmlns:a16="http://schemas.microsoft.com/office/drawing/2014/main" id="{B339B422-DADD-410C-8BC7-EF4CED250E90}"/>
              </a:ext>
            </a:extLst>
          </p:cNvPr>
          <p:cNvSpPr txBox="1"/>
          <p:nvPr/>
        </p:nvSpPr>
        <p:spPr>
          <a:xfrm>
            <a:off x="6567388" y="4000412"/>
            <a:ext cx="1322798" cy="276999"/>
          </a:xfrm>
          <a:prstGeom prst="rect">
            <a:avLst/>
          </a:prstGeom>
          <a:noFill/>
        </p:spPr>
        <p:txBody>
          <a:bodyPr wrap="none" rtlCol="0" anchor="ctr">
            <a:spAutoFit/>
          </a:bodyPr>
          <a:lstStyle/>
          <a:p>
            <a:r>
              <a:rPr lang="en-US" sz="1200" b="1">
                <a:latin typeface="+mj-lt"/>
              </a:rPr>
              <a:t>DESCRIPTION</a:t>
            </a:r>
          </a:p>
        </p:txBody>
      </p:sp>
      <p:sp>
        <p:nvSpPr>
          <p:cNvPr id="128" name="TextBox 127">
            <a:extLst>
              <a:ext uri="{FF2B5EF4-FFF2-40B4-BE49-F238E27FC236}">
                <a16:creationId xmlns:a16="http://schemas.microsoft.com/office/drawing/2014/main" id="{43639417-B2C9-4439-91D6-5D282A88CE94}"/>
              </a:ext>
            </a:extLst>
          </p:cNvPr>
          <p:cNvSpPr txBox="1"/>
          <p:nvPr/>
        </p:nvSpPr>
        <p:spPr>
          <a:xfrm>
            <a:off x="6567386" y="4188979"/>
            <a:ext cx="2236371" cy="692177"/>
          </a:xfrm>
          <a:prstGeom prst="rect">
            <a:avLst/>
          </a:prstGeom>
          <a:noFill/>
        </p:spPr>
        <p:txBody>
          <a:bodyPr wrap="square" rtlCol="0" anchor="ctr">
            <a:spAutoFit/>
          </a:bodyPr>
          <a:lstStyle/>
          <a:p>
            <a:pPr>
              <a:lnSpc>
                <a:spcPct val="150000"/>
              </a:lnSpc>
            </a:pPr>
            <a:r>
              <a:rPr lang="en-GB" sz="900" dirty="0"/>
              <a:t>Suitable for all categories business and personal presentation, just put a description here.</a:t>
            </a:r>
          </a:p>
        </p:txBody>
      </p:sp>
    </p:spTree>
    <p:extLst>
      <p:ext uri="{BB962C8B-B14F-4D97-AF65-F5344CB8AC3E}">
        <p14:creationId xmlns:p14="http://schemas.microsoft.com/office/powerpoint/2010/main" val="1086570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wheel(1)">
                                      <p:cBhvr>
                                        <p:cTn id="17" dur="1000"/>
                                        <p:tgtEl>
                                          <p:spTgt spid="115"/>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wipe(left)">
                                      <p:cBhvr>
                                        <p:cTn id="25" dur="500"/>
                                        <p:tgtEl>
                                          <p:spTgt spid="119"/>
                                        </p:tgtEl>
                                      </p:cBhvr>
                                    </p:animEffect>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124"/>
                                        </p:tgtEl>
                                        <p:attrNameLst>
                                          <p:attrName>style.visibility</p:attrName>
                                        </p:attrNameLst>
                                      </p:cBhvr>
                                      <p:to>
                                        <p:strVal val="visible"/>
                                      </p:to>
                                    </p:set>
                                    <p:animEffect transition="in" filter="wipe(up)">
                                      <p:cBhvr>
                                        <p:cTn id="29" dur="500"/>
                                        <p:tgtEl>
                                          <p:spTgt spid="124"/>
                                        </p:tgtEl>
                                      </p:cBhvr>
                                    </p:animEffect>
                                  </p:childTnLst>
                                </p:cTn>
                              </p:par>
                            </p:childTnLst>
                          </p:cTn>
                        </p:par>
                        <p:par>
                          <p:cTn id="30" fill="hold">
                            <p:stCondLst>
                              <p:cond delay="3500"/>
                            </p:stCondLst>
                            <p:childTnLst>
                              <p:par>
                                <p:cTn id="31" presetID="21"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heel(1)">
                                      <p:cBhvr>
                                        <p:cTn id="33" dur="1000"/>
                                        <p:tgtEl>
                                          <p:spTgt spid="11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wipe(left)">
                                      <p:cBhvr>
                                        <p:cTn id="41" dur="500"/>
                                        <p:tgtEl>
                                          <p:spTgt spid="127"/>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128"/>
                                        </p:tgtEl>
                                        <p:attrNameLst>
                                          <p:attrName>style.visibility</p:attrName>
                                        </p:attrNameLst>
                                      </p:cBhvr>
                                      <p:to>
                                        <p:strVal val="visible"/>
                                      </p:to>
                                    </p:set>
                                    <p:animEffect transition="in" filter="wipe(up)">
                                      <p:cBhvr>
                                        <p:cTn id="45"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5" grpId="0">
        <p:bldAsOne/>
      </p:bldGraphic>
      <p:bldGraphic spid="116" grpId="0">
        <p:bldAsOne/>
      </p:bldGraphic>
      <p:bldP spid="117" grpId="0"/>
      <p:bldP spid="118" grpId="0"/>
      <p:bldP spid="119" grpId="0"/>
      <p:bldP spid="124" grpId="0"/>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40FA30E-9B6B-4A17-9389-9CDE37A61CBF}"/>
              </a:ext>
            </a:extLst>
          </p:cNvPr>
          <p:cNvPicPr>
            <a:picLocks noChangeAspect="1"/>
          </p:cNvPicPr>
          <p:nvPr/>
        </p:nvPicPr>
        <p:blipFill>
          <a:blip r:embed="rId2">
            <a:extLst>
              <a:ext uri="{28A0092B-C50C-407E-A947-70E740481C1C}">
                <a14:useLocalDpi xmlns:a14="http://schemas.microsoft.com/office/drawing/2010/main" val="0"/>
              </a:ext>
            </a:extLst>
          </a:blip>
          <a:srcRect l="8569" t="20894" r="9260" b="31830"/>
          <a:stretch>
            <a:fillRect/>
          </a:stretch>
        </p:blipFill>
        <p:spPr>
          <a:xfrm>
            <a:off x="4566116" y="2133158"/>
            <a:ext cx="2003654" cy="1152792"/>
          </a:xfrm>
          <a:custGeom>
            <a:avLst/>
            <a:gdLst>
              <a:gd name="connsiteX0" fmla="*/ 176258 w 2003654"/>
              <a:gd name="connsiteY0" fmla="*/ 0 h 1152792"/>
              <a:gd name="connsiteX1" fmla="*/ 1827392 w 2003654"/>
              <a:gd name="connsiteY1" fmla="*/ 0 h 1152792"/>
              <a:gd name="connsiteX2" fmla="*/ 2003654 w 2003654"/>
              <a:gd name="connsiteY2" fmla="*/ 176262 h 1152792"/>
              <a:gd name="connsiteX3" fmla="*/ 2003654 w 2003654"/>
              <a:gd name="connsiteY3" fmla="*/ 891182 h 1152792"/>
              <a:gd name="connsiteX4" fmla="*/ 1887862 w 2003654"/>
              <a:gd name="connsiteY4" fmla="*/ 885401 h 1152792"/>
              <a:gd name="connsiteX5" fmla="*/ 1512909 w 2003654"/>
              <a:gd name="connsiteY5" fmla="*/ 855407 h 1152792"/>
              <a:gd name="connsiteX6" fmla="*/ 1029049 w 2003654"/>
              <a:gd name="connsiteY6" fmla="*/ 1088593 h 1152792"/>
              <a:gd name="connsiteX7" fmla="*/ 390084 w 2003654"/>
              <a:gd name="connsiteY7" fmla="*/ 991520 h 1152792"/>
              <a:gd name="connsiteX8" fmla="*/ 0 w 2003654"/>
              <a:gd name="connsiteY8" fmla="*/ 1152792 h 1152792"/>
              <a:gd name="connsiteX9" fmla="*/ 0 w 2003654"/>
              <a:gd name="connsiteY9" fmla="*/ 176233 h 1152792"/>
              <a:gd name="connsiteX10" fmla="*/ 3578 w 2003654"/>
              <a:gd name="connsiteY10" fmla="*/ 140739 h 1152792"/>
              <a:gd name="connsiteX11" fmla="*/ 176258 w 2003654"/>
              <a:gd name="connsiteY11" fmla="*/ 0 h 115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03654" h="1152792">
                <a:moveTo>
                  <a:pt x="176258" y="0"/>
                </a:moveTo>
                <a:lnTo>
                  <a:pt x="1827392" y="0"/>
                </a:lnTo>
                <a:cubicBezTo>
                  <a:pt x="1924739" y="0"/>
                  <a:pt x="2003654" y="78915"/>
                  <a:pt x="2003654" y="176262"/>
                </a:cubicBezTo>
                <a:lnTo>
                  <a:pt x="2003654" y="891182"/>
                </a:lnTo>
                <a:lnTo>
                  <a:pt x="1887862" y="885401"/>
                </a:lnTo>
                <a:cubicBezTo>
                  <a:pt x="1762378" y="869151"/>
                  <a:pt x="1635763" y="831933"/>
                  <a:pt x="1512909" y="855407"/>
                </a:cubicBezTo>
                <a:cubicBezTo>
                  <a:pt x="1328775" y="890588"/>
                  <a:pt x="1212349" y="1050660"/>
                  <a:pt x="1029049" y="1088593"/>
                </a:cubicBezTo>
                <a:cubicBezTo>
                  <a:pt x="816571" y="1132563"/>
                  <a:pt x="609191" y="997979"/>
                  <a:pt x="390084" y="991520"/>
                </a:cubicBezTo>
                <a:cubicBezTo>
                  <a:pt x="237861" y="987037"/>
                  <a:pt x="85616" y="1050668"/>
                  <a:pt x="0" y="1152792"/>
                </a:cubicBezTo>
                <a:lnTo>
                  <a:pt x="0" y="176233"/>
                </a:lnTo>
                <a:lnTo>
                  <a:pt x="3578" y="140739"/>
                </a:lnTo>
                <a:cubicBezTo>
                  <a:pt x="20013" y="60419"/>
                  <a:pt x="91079" y="0"/>
                  <a:pt x="176258" y="0"/>
                </a:cubicBezTo>
                <a:close/>
              </a:path>
            </a:pathLst>
          </a:custGeom>
        </p:spPr>
      </p:pic>
      <p:pic>
        <p:nvPicPr>
          <p:cNvPr id="36" name="Picture 35">
            <a:extLst>
              <a:ext uri="{FF2B5EF4-FFF2-40B4-BE49-F238E27FC236}">
                <a16:creationId xmlns:a16="http://schemas.microsoft.com/office/drawing/2014/main" id="{148C5AEF-FF4E-41CB-9035-76D37464FA4F}"/>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2601753" y="2344747"/>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8" name="Picture 37">
            <a:extLst>
              <a:ext uri="{FF2B5EF4-FFF2-40B4-BE49-F238E27FC236}">
                <a16:creationId xmlns:a16="http://schemas.microsoft.com/office/drawing/2014/main" id="{82BB384A-6901-46C0-881F-D1EB6FD17747}"/>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81067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pic>
        <p:nvPicPr>
          <p:cNvPr id="39" name="Picture 38">
            <a:extLst>
              <a:ext uri="{FF2B5EF4-FFF2-40B4-BE49-F238E27FC236}">
                <a16:creationId xmlns:a16="http://schemas.microsoft.com/office/drawing/2014/main" id="{688A9E89-6D83-4485-82A4-BF3FFEE06196}"/>
              </a:ext>
            </a:extLst>
          </p:cNvPr>
          <p:cNvPicPr>
            <a:picLocks noChangeAspect="1"/>
          </p:cNvPicPr>
          <p:nvPr/>
        </p:nvPicPr>
        <p:blipFill>
          <a:blip r:embed="rId2">
            <a:extLst>
              <a:ext uri="{28A0092B-C50C-407E-A947-70E740481C1C}">
                <a14:useLocalDpi xmlns:a14="http://schemas.microsoft.com/office/drawing/2010/main" val="0"/>
              </a:ext>
            </a:extLst>
          </a:blip>
          <a:srcRect l="6420" t="24714" r="6420" b="25139"/>
          <a:stretch>
            <a:fillRect/>
          </a:stretch>
        </p:blipFill>
        <p:spPr>
          <a:xfrm>
            <a:off x="637392" y="2340491"/>
            <a:ext cx="1746396" cy="1004780"/>
          </a:xfrm>
          <a:custGeom>
            <a:avLst/>
            <a:gdLst>
              <a:gd name="connsiteX0" fmla="*/ 153628 w 1746396"/>
              <a:gd name="connsiteY0" fmla="*/ 0 h 1004780"/>
              <a:gd name="connsiteX1" fmla="*/ 1592765 w 1746396"/>
              <a:gd name="connsiteY1" fmla="*/ 0 h 1004780"/>
              <a:gd name="connsiteX2" fmla="*/ 1746396 w 1746396"/>
              <a:gd name="connsiteY2" fmla="*/ 153631 h 1004780"/>
              <a:gd name="connsiteX3" fmla="*/ 1746396 w 1746396"/>
              <a:gd name="connsiteY3" fmla="*/ 776760 h 1004780"/>
              <a:gd name="connsiteX4" fmla="*/ 1645471 w 1746396"/>
              <a:gd name="connsiteY4" fmla="*/ 771721 h 1004780"/>
              <a:gd name="connsiteX5" fmla="*/ 1318660 w 1746396"/>
              <a:gd name="connsiteY5" fmla="*/ 745578 h 1004780"/>
              <a:gd name="connsiteX6" fmla="*/ 896924 w 1746396"/>
              <a:gd name="connsiteY6" fmla="*/ 948823 h 1004780"/>
              <a:gd name="connsiteX7" fmla="*/ 339999 w 1746396"/>
              <a:gd name="connsiteY7" fmla="*/ 864214 h 1004780"/>
              <a:gd name="connsiteX8" fmla="*/ 0 w 1746396"/>
              <a:gd name="connsiteY8" fmla="*/ 1004780 h 1004780"/>
              <a:gd name="connsiteX9" fmla="*/ 0 w 1746396"/>
              <a:gd name="connsiteY9" fmla="*/ 153605 h 1004780"/>
              <a:gd name="connsiteX10" fmla="*/ 3119 w 1746396"/>
              <a:gd name="connsiteY10" fmla="*/ 122669 h 1004780"/>
              <a:gd name="connsiteX11" fmla="*/ 153628 w 1746396"/>
              <a:gd name="connsiteY11" fmla="*/ 0 h 100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46396" h="1004780">
                <a:moveTo>
                  <a:pt x="153628" y="0"/>
                </a:moveTo>
                <a:lnTo>
                  <a:pt x="1592765" y="0"/>
                </a:lnTo>
                <a:cubicBezTo>
                  <a:pt x="1677614" y="0"/>
                  <a:pt x="1746396" y="68783"/>
                  <a:pt x="1746396" y="153631"/>
                </a:cubicBezTo>
                <a:lnTo>
                  <a:pt x="1746396" y="776760"/>
                </a:lnTo>
                <a:lnTo>
                  <a:pt x="1645471" y="771721"/>
                </a:lnTo>
                <a:cubicBezTo>
                  <a:pt x="1536098" y="757557"/>
                  <a:pt x="1425740" y="725118"/>
                  <a:pt x="1318660" y="745578"/>
                </a:cubicBezTo>
                <a:cubicBezTo>
                  <a:pt x="1158167" y="776241"/>
                  <a:pt x="1056690" y="915761"/>
                  <a:pt x="896924" y="948823"/>
                </a:cubicBezTo>
                <a:cubicBezTo>
                  <a:pt x="711728" y="987148"/>
                  <a:pt x="530974" y="869844"/>
                  <a:pt x="339999" y="864214"/>
                </a:cubicBezTo>
                <a:cubicBezTo>
                  <a:pt x="207321" y="860307"/>
                  <a:pt x="74624" y="915769"/>
                  <a:pt x="0" y="1004780"/>
                </a:cubicBezTo>
                <a:lnTo>
                  <a:pt x="0" y="153605"/>
                </a:lnTo>
                <a:lnTo>
                  <a:pt x="3119" y="122669"/>
                </a:lnTo>
                <a:cubicBezTo>
                  <a:pt x="17444" y="52662"/>
                  <a:pt x="79385" y="0"/>
                  <a:pt x="153628" y="0"/>
                </a:cubicBezTo>
                <a:close/>
              </a:path>
            </a:pathLst>
          </a:custGeom>
        </p:spPr>
      </p:pic>
      <p:sp>
        <p:nvSpPr>
          <p:cNvPr id="2" name="Title 1">
            <a:extLst>
              <a:ext uri="{FF2B5EF4-FFF2-40B4-BE49-F238E27FC236}">
                <a16:creationId xmlns:a16="http://schemas.microsoft.com/office/drawing/2014/main" id="{48C783F1-219B-4DAD-A17A-5CE1B378B568}"/>
              </a:ext>
            </a:extLst>
          </p:cNvPr>
          <p:cNvSpPr>
            <a:spLocks noGrp="1"/>
          </p:cNvSpPr>
          <p:nvPr>
            <p:ph type="title"/>
          </p:nvPr>
        </p:nvSpPr>
        <p:spPr/>
        <p:txBody>
          <a:bodyPr anchor="ctr"/>
          <a:lstStyle/>
          <a:p>
            <a:r>
              <a:rPr lang="en-US"/>
              <a:t>PRICE TABLE</a:t>
            </a:r>
          </a:p>
        </p:txBody>
      </p:sp>
      <p:sp>
        <p:nvSpPr>
          <p:cNvPr id="80" name="Freeform: Shape 79">
            <a:extLst>
              <a:ext uri="{FF2B5EF4-FFF2-40B4-BE49-F238E27FC236}">
                <a16:creationId xmlns:a16="http://schemas.microsoft.com/office/drawing/2014/main" id="{B6C3D8B9-8537-4DD5-9636-CC4CFB40D1C6}"/>
              </a:ext>
            </a:extLst>
          </p:cNvPr>
          <p:cNvSpPr/>
          <p:nvPr/>
        </p:nvSpPr>
        <p:spPr>
          <a:xfrm>
            <a:off x="2587984"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Freeform: Shape 39">
            <a:extLst>
              <a:ext uri="{FF2B5EF4-FFF2-40B4-BE49-F238E27FC236}">
                <a16:creationId xmlns:a16="http://schemas.microsoft.com/office/drawing/2014/main" id="{9EE1C390-B14D-4282-8C72-A29D28264C17}"/>
              </a:ext>
            </a:extLst>
          </p:cNvPr>
          <p:cNvSpPr/>
          <p:nvPr/>
        </p:nvSpPr>
        <p:spPr>
          <a:xfrm>
            <a:off x="623629"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Shape 70">
            <a:extLst>
              <a:ext uri="{FF2B5EF4-FFF2-40B4-BE49-F238E27FC236}">
                <a16:creationId xmlns:a16="http://schemas.microsoft.com/office/drawing/2014/main" id="{DAD03BD0-DC44-40FF-8ADB-ED3BA0ABE240}"/>
              </a:ext>
            </a:extLst>
          </p:cNvPr>
          <p:cNvSpPr/>
          <p:nvPr/>
        </p:nvSpPr>
        <p:spPr>
          <a:xfrm>
            <a:off x="4552349" y="2133158"/>
            <a:ext cx="2003658" cy="1152792"/>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Shape 98">
            <a:extLst>
              <a:ext uri="{FF2B5EF4-FFF2-40B4-BE49-F238E27FC236}">
                <a16:creationId xmlns:a16="http://schemas.microsoft.com/office/drawing/2014/main" id="{C5FD214D-4E1A-42B0-9978-E29A73262D78}"/>
              </a:ext>
            </a:extLst>
          </p:cNvPr>
          <p:cNvSpPr/>
          <p:nvPr/>
        </p:nvSpPr>
        <p:spPr>
          <a:xfrm>
            <a:off x="6758540" y="2340491"/>
            <a:ext cx="1746396" cy="1004780"/>
          </a:xfrm>
          <a:custGeom>
            <a:avLst/>
            <a:gdLst>
              <a:gd name="connsiteX0" fmla="*/ 204837 w 2328528"/>
              <a:gd name="connsiteY0" fmla="*/ 0 h 1339706"/>
              <a:gd name="connsiteX1" fmla="*/ 2123687 w 2328528"/>
              <a:gd name="connsiteY1" fmla="*/ 0 h 1339706"/>
              <a:gd name="connsiteX2" fmla="*/ 2328528 w 2328528"/>
              <a:gd name="connsiteY2" fmla="*/ 204841 h 1339706"/>
              <a:gd name="connsiteX3" fmla="*/ 2328528 w 2328528"/>
              <a:gd name="connsiteY3" fmla="*/ 1035679 h 1339706"/>
              <a:gd name="connsiteX4" fmla="*/ 2193961 w 2328528"/>
              <a:gd name="connsiteY4" fmla="*/ 1028960 h 1339706"/>
              <a:gd name="connsiteX5" fmla="*/ 1758213 w 2328528"/>
              <a:gd name="connsiteY5" fmla="*/ 994103 h 1339706"/>
              <a:gd name="connsiteX6" fmla="*/ 1195899 w 2328528"/>
              <a:gd name="connsiteY6" fmla="*/ 1265097 h 1339706"/>
              <a:gd name="connsiteX7" fmla="*/ 453332 w 2328528"/>
              <a:gd name="connsiteY7" fmla="*/ 1152285 h 1339706"/>
              <a:gd name="connsiteX8" fmla="*/ 0 w 2328528"/>
              <a:gd name="connsiteY8" fmla="*/ 1339706 h 1339706"/>
              <a:gd name="connsiteX9" fmla="*/ 0 w 2328528"/>
              <a:gd name="connsiteY9" fmla="*/ 204807 h 1339706"/>
              <a:gd name="connsiteX10" fmla="*/ 4158 w 2328528"/>
              <a:gd name="connsiteY10" fmla="*/ 163558 h 1339706"/>
              <a:gd name="connsiteX11" fmla="*/ 204837 w 2328528"/>
              <a:gd name="connsiteY11" fmla="*/ 0 h 133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8528" h="1339706">
                <a:moveTo>
                  <a:pt x="204837" y="0"/>
                </a:moveTo>
                <a:lnTo>
                  <a:pt x="2123687" y="0"/>
                </a:lnTo>
                <a:cubicBezTo>
                  <a:pt x="2236818" y="0"/>
                  <a:pt x="2328528" y="91710"/>
                  <a:pt x="2328528" y="204841"/>
                </a:cubicBezTo>
                <a:lnTo>
                  <a:pt x="2328528" y="1035679"/>
                </a:lnTo>
                <a:lnTo>
                  <a:pt x="2193961" y="1028960"/>
                </a:lnTo>
                <a:cubicBezTo>
                  <a:pt x="2048131" y="1010075"/>
                  <a:pt x="1900986" y="966823"/>
                  <a:pt x="1758213" y="994103"/>
                </a:cubicBezTo>
                <a:cubicBezTo>
                  <a:pt x="1544223" y="1034987"/>
                  <a:pt x="1408920" y="1221014"/>
                  <a:pt x="1195899" y="1265097"/>
                </a:cubicBezTo>
                <a:cubicBezTo>
                  <a:pt x="948970" y="1316197"/>
                  <a:pt x="707965" y="1159791"/>
                  <a:pt x="453332" y="1152285"/>
                </a:cubicBezTo>
                <a:cubicBezTo>
                  <a:pt x="276428" y="1147075"/>
                  <a:pt x="99498" y="1221024"/>
                  <a:pt x="0" y="1339706"/>
                </a:cubicBezTo>
                <a:lnTo>
                  <a:pt x="0" y="204807"/>
                </a:lnTo>
                <a:lnTo>
                  <a:pt x="4158" y="163558"/>
                </a:lnTo>
                <a:cubicBezTo>
                  <a:pt x="23258" y="70216"/>
                  <a:pt x="105847" y="0"/>
                  <a:pt x="204837"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344B6D27-5B0C-4EBE-8FC4-2D314AEB7227}"/>
              </a:ext>
            </a:extLst>
          </p:cNvPr>
          <p:cNvSpPr txBox="1"/>
          <p:nvPr/>
        </p:nvSpPr>
        <p:spPr>
          <a:xfrm>
            <a:off x="946838" y="2633013"/>
            <a:ext cx="1099981" cy="415498"/>
          </a:xfrm>
          <a:prstGeom prst="rect">
            <a:avLst/>
          </a:prstGeom>
          <a:noFill/>
        </p:spPr>
        <p:txBody>
          <a:bodyPr wrap="none" rtlCol="0" anchor="ctr">
            <a:spAutoFit/>
          </a:bodyPr>
          <a:lstStyle/>
          <a:p>
            <a:pPr algn="ctr"/>
            <a:r>
              <a:rPr lang="en-US" sz="2100" b="1">
                <a:solidFill>
                  <a:schemeClr val="bg1"/>
                </a:solidFill>
              </a:rPr>
              <a:t>$29.99</a:t>
            </a:r>
          </a:p>
        </p:txBody>
      </p:sp>
      <p:sp>
        <p:nvSpPr>
          <p:cNvPr id="5" name="Rectangle: Rounded Corners 4">
            <a:extLst>
              <a:ext uri="{FF2B5EF4-FFF2-40B4-BE49-F238E27FC236}">
                <a16:creationId xmlns:a16="http://schemas.microsoft.com/office/drawing/2014/main" id="{C34735C9-E5CA-43DA-AF43-A01404457245}"/>
              </a:ext>
            </a:extLst>
          </p:cNvPr>
          <p:cNvSpPr/>
          <p:nvPr/>
        </p:nvSpPr>
        <p:spPr>
          <a:xfrm>
            <a:off x="623629"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TextBox 36">
            <a:extLst>
              <a:ext uri="{FF2B5EF4-FFF2-40B4-BE49-F238E27FC236}">
                <a16:creationId xmlns:a16="http://schemas.microsoft.com/office/drawing/2014/main" id="{26BCFE61-15DB-46CC-A91D-C4B294182AAB}"/>
              </a:ext>
            </a:extLst>
          </p:cNvPr>
          <p:cNvSpPr txBox="1"/>
          <p:nvPr/>
        </p:nvSpPr>
        <p:spPr>
          <a:xfrm>
            <a:off x="841038" y="3459437"/>
            <a:ext cx="1311578" cy="300082"/>
          </a:xfrm>
          <a:prstGeom prst="rect">
            <a:avLst/>
          </a:prstGeom>
          <a:noFill/>
        </p:spPr>
        <p:txBody>
          <a:bodyPr wrap="none" rtlCol="0" anchor="ctr">
            <a:spAutoFit/>
          </a:bodyPr>
          <a:lstStyle/>
          <a:p>
            <a:pPr algn="ctr"/>
            <a:r>
              <a:rPr lang="en-US" sz="1350" b="1">
                <a:latin typeface="+mj-lt"/>
              </a:rPr>
              <a:t>INDIVIDUAL</a:t>
            </a:r>
          </a:p>
        </p:txBody>
      </p:sp>
      <p:sp>
        <p:nvSpPr>
          <p:cNvPr id="58" name="TextBox 57">
            <a:extLst>
              <a:ext uri="{FF2B5EF4-FFF2-40B4-BE49-F238E27FC236}">
                <a16:creationId xmlns:a16="http://schemas.microsoft.com/office/drawing/2014/main" id="{8AA31B12-16B9-4F31-85E7-C696C987323A}"/>
              </a:ext>
            </a:extLst>
          </p:cNvPr>
          <p:cNvSpPr txBox="1"/>
          <p:nvPr/>
        </p:nvSpPr>
        <p:spPr>
          <a:xfrm>
            <a:off x="586932"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59" name="Rectangle: Rounded Corners 58">
            <a:extLst>
              <a:ext uri="{FF2B5EF4-FFF2-40B4-BE49-F238E27FC236}">
                <a16:creationId xmlns:a16="http://schemas.microsoft.com/office/drawing/2014/main" id="{8CEE913A-526D-4A34-826F-98CEA1A78319}"/>
              </a:ext>
            </a:extLst>
          </p:cNvPr>
          <p:cNvSpPr/>
          <p:nvPr/>
        </p:nvSpPr>
        <p:spPr>
          <a:xfrm>
            <a:off x="883852" y="4769529"/>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a:extLst>
              <a:ext uri="{FF2B5EF4-FFF2-40B4-BE49-F238E27FC236}">
                <a16:creationId xmlns:a16="http://schemas.microsoft.com/office/drawing/2014/main" id="{C6BFE919-17C7-4833-9B5D-DEB9BDEF3D42}"/>
              </a:ext>
            </a:extLst>
          </p:cNvPr>
          <p:cNvSpPr txBox="1"/>
          <p:nvPr/>
        </p:nvSpPr>
        <p:spPr>
          <a:xfrm>
            <a:off x="974890" y="4757987"/>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2" name="Rectangle: Rounded Corners 11">
            <a:extLst>
              <a:ext uri="{FF2B5EF4-FFF2-40B4-BE49-F238E27FC236}">
                <a16:creationId xmlns:a16="http://schemas.microsoft.com/office/drawing/2014/main" id="{57FC42EB-C5CC-40D3-ACDA-A2B8B142A881}"/>
              </a:ext>
            </a:extLst>
          </p:cNvPr>
          <p:cNvSpPr/>
          <p:nvPr/>
        </p:nvSpPr>
        <p:spPr>
          <a:xfrm>
            <a:off x="4552352" y="2133158"/>
            <a:ext cx="2003658" cy="3229639"/>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TextBox 71">
            <a:extLst>
              <a:ext uri="{FF2B5EF4-FFF2-40B4-BE49-F238E27FC236}">
                <a16:creationId xmlns:a16="http://schemas.microsoft.com/office/drawing/2014/main" id="{6F4E5A54-5724-4E06-AED9-13AFB98C9B03}"/>
              </a:ext>
            </a:extLst>
          </p:cNvPr>
          <p:cNvSpPr txBox="1"/>
          <p:nvPr/>
        </p:nvSpPr>
        <p:spPr>
          <a:xfrm>
            <a:off x="4932854" y="2478721"/>
            <a:ext cx="1242648" cy="461665"/>
          </a:xfrm>
          <a:prstGeom prst="rect">
            <a:avLst/>
          </a:prstGeom>
          <a:noFill/>
        </p:spPr>
        <p:txBody>
          <a:bodyPr wrap="none" rtlCol="0" anchor="ctr">
            <a:spAutoFit/>
          </a:bodyPr>
          <a:lstStyle/>
          <a:p>
            <a:pPr algn="ctr"/>
            <a:r>
              <a:rPr lang="en-US" sz="2400" b="1">
                <a:solidFill>
                  <a:schemeClr val="bg1"/>
                </a:solidFill>
              </a:rPr>
              <a:t>$69.99</a:t>
            </a:r>
          </a:p>
        </p:txBody>
      </p:sp>
      <p:sp>
        <p:nvSpPr>
          <p:cNvPr id="73" name="TextBox 72">
            <a:extLst>
              <a:ext uri="{FF2B5EF4-FFF2-40B4-BE49-F238E27FC236}">
                <a16:creationId xmlns:a16="http://schemas.microsoft.com/office/drawing/2014/main" id="{D81504AC-3766-4131-B1D0-E3F9CCCA7799}"/>
              </a:ext>
            </a:extLst>
          </p:cNvPr>
          <p:cNvSpPr txBox="1"/>
          <p:nvPr/>
        </p:nvSpPr>
        <p:spPr>
          <a:xfrm>
            <a:off x="4976136" y="3459437"/>
            <a:ext cx="1156087" cy="300082"/>
          </a:xfrm>
          <a:prstGeom prst="rect">
            <a:avLst/>
          </a:prstGeom>
          <a:noFill/>
        </p:spPr>
        <p:txBody>
          <a:bodyPr wrap="none" rtlCol="0" anchor="ctr">
            <a:spAutoFit/>
          </a:bodyPr>
          <a:lstStyle/>
          <a:p>
            <a:pPr algn="ctr"/>
            <a:r>
              <a:rPr lang="en-US" sz="1350" b="1">
                <a:latin typeface="+mj-lt"/>
              </a:rPr>
              <a:t>COMPANY</a:t>
            </a:r>
          </a:p>
        </p:txBody>
      </p:sp>
      <p:sp>
        <p:nvSpPr>
          <p:cNvPr id="74" name="TextBox 73">
            <a:extLst>
              <a:ext uri="{FF2B5EF4-FFF2-40B4-BE49-F238E27FC236}">
                <a16:creationId xmlns:a16="http://schemas.microsoft.com/office/drawing/2014/main" id="{3DA2416D-1A71-42A4-9F3F-8A49ED193759}"/>
              </a:ext>
            </a:extLst>
          </p:cNvPr>
          <p:cNvSpPr txBox="1"/>
          <p:nvPr/>
        </p:nvSpPr>
        <p:spPr>
          <a:xfrm>
            <a:off x="4644283" y="3671962"/>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75" name="Rectangle: Rounded Corners 74">
            <a:extLst>
              <a:ext uri="{FF2B5EF4-FFF2-40B4-BE49-F238E27FC236}">
                <a16:creationId xmlns:a16="http://schemas.microsoft.com/office/drawing/2014/main" id="{93F55A10-4F10-4AAD-A056-3609AC2EF81E}"/>
              </a:ext>
            </a:extLst>
          </p:cNvPr>
          <p:cNvSpPr/>
          <p:nvPr/>
        </p:nvSpPr>
        <p:spPr>
          <a:xfrm>
            <a:off x="4941202" y="4946763"/>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TextBox 75">
            <a:extLst>
              <a:ext uri="{FF2B5EF4-FFF2-40B4-BE49-F238E27FC236}">
                <a16:creationId xmlns:a16="http://schemas.microsoft.com/office/drawing/2014/main" id="{685D49F7-75B4-4F08-9650-A1FFE4070C28}"/>
              </a:ext>
            </a:extLst>
          </p:cNvPr>
          <p:cNvSpPr txBox="1"/>
          <p:nvPr/>
        </p:nvSpPr>
        <p:spPr>
          <a:xfrm>
            <a:off x="5032241" y="4935221"/>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85" name="TextBox 84">
            <a:extLst>
              <a:ext uri="{FF2B5EF4-FFF2-40B4-BE49-F238E27FC236}">
                <a16:creationId xmlns:a16="http://schemas.microsoft.com/office/drawing/2014/main" id="{3EA39B8A-B026-4628-97EE-A6394E773A13}"/>
              </a:ext>
            </a:extLst>
          </p:cNvPr>
          <p:cNvSpPr txBox="1"/>
          <p:nvPr/>
        </p:nvSpPr>
        <p:spPr>
          <a:xfrm>
            <a:off x="2897566" y="2633013"/>
            <a:ext cx="1127233" cy="415498"/>
          </a:xfrm>
          <a:prstGeom prst="rect">
            <a:avLst/>
          </a:prstGeom>
          <a:noFill/>
        </p:spPr>
        <p:txBody>
          <a:bodyPr wrap="none" rtlCol="0" anchor="ctr">
            <a:spAutoFit/>
          </a:bodyPr>
          <a:lstStyle/>
          <a:p>
            <a:pPr algn="ctr"/>
            <a:r>
              <a:rPr lang="en-US" sz="2100" b="1">
                <a:solidFill>
                  <a:schemeClr val="bg1"/>
                </a:solidFill>
              </a:rPr>
              <a:t>$49.99</a:t>
            </a:r>
          </a:p>
        </p:txBody>
      </p:sp>
      <p:sp>
        <p:nvSpPr>
          <p:cNvPr id="9" name="Rectangle: Rounded Corners 8">
            <a:extLst>
              <a:ext uri="{FF2B5EF4-FFF2-40B4-BE49-F238E27FC236}">
                <a16:creationId xmlns:a16="http://schemas.microsoft.com/office/drawing/2014/main" id="{15B81D37-4D88-4263-9671-3AABC4BB6423}"/>
              </a:ext>
            </a:extLst>
          </p:cNvPr>
          <p:cNvSpPr/>
          <p:nvPr/>
        </p:nvSpPr>
        <p:spPr>
          <a:xfrm>
            <a:off x="2587991"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TextBox 87">
            <a:extLst>
              <a:ext uri="{FF2B5EF4-FFF2-40B4-BE49-F238E27FC236}">
                <a16:creationId xmlns:a16="http://schemas.microsoft.com/office/drawing/2014/main" id="{B9A53FFA-9222-4B75-B496-CE5BB3BC6194}"/>
              </a:ext>
            </a:extLst>
          </p:cNvPr>
          <p:cNvSpPr txBox="1"/>
          <p:nvPr/>
        </p:nvSpPr>
        <p:spPr>
          <a:xfrm>
            <a:off x="3032226" y="3458906"/>
            <a:ext cx="857928" cy="300082"/>
          </a:xfrm>
          <a:prstGeom prst="rect">
            <a:avLst/>
          </a:prstGeom>
          <a:noFill/>
        </p:spPr>
        <p:txBody>
          <a:bodyPr wrap="none" rtlCol="0" anchor="ctr">
            <a:spAutoFit/>
          </a:bodyPr>
          <a:lstStyle/>
          <a:p>
            <a:pPr algn="ctr"/>
            <a:r>
              <a:rPr lang="en-US" sz="1350" b="1">
                <a:latin typeface="+mj-lt"/>
              </a:rPr>
              <a:t>GROUP</a:t>
            </a:r>
          </a:p>
        </p:txBody>
      </p:sp>
      <p:sp>
        <p:nvSpPr>
          <p:cNvPr id="89" name="TextBox 88">
            <a:extLst>
              <a:ext uri="{FF2B5EF4-FFF2-40B4-BE49-F238E27FC236}">
                <a16:creationId xmlns:a16="http://schemas.microsoft.com/office/drawing/2014/main" id="{292BF876-3996-4A7C-B1B2-E66758073589}"/>
              </a:ext>
            </a:extLst>
          </p:cNvPr>
          <p:cNvSpPr txBox="1"/>
          <p:nvPr/>
        </p:nvSpPr>
        <p:spPr>
          <a:xfrm>
            <a:off x="2551295"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0" name="Rectangle: Rounded Corners 89">
            <a:extLst>
              <a:ext uri="{FF2B5EF4-FFF2-40B4-BE49-F238E27FC236}">
                <a16:creationId xmlns:a16="http://schemas.microsoft.com/office/drawing/2014/main" id="{BDE4DD57-D7F0-4BD6-BF66-CE40331D8269}"/>
              </a:ext>
            </a:extLst>
          </p:cNvPr>
          <p:cNvSpPr/>
          <p:nvPr/>
        </p:nvSpPr>
        <p:spPr>
          <a:xfrm>
            <a:off x="2848215"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1" name="TextBox 90">
            <a:extLst>
              <a:ext uri="{FF2B5EF4-FFF2-40B4-BE49-F238E27FC236}">
                <a16:creationId xmlns:a16="http://schemas.microsoft.com/office/drawing/2014/main" id="{D544162B-586A-4405-8B9A-70B5608891D9}"/>
              </a:ext>
            </a:extLst>
          </p:cNvPr>
          <p:cNvSpPr txBox="1"/>
          <p:nvPr/>
        </p:nvSpPr>
        <p:spPr>
          <a:xfrm>
            <a:off x="2939253"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92" name="TextBox 91">
            <a:extLst>
              <a:ext uri="{FF2B5EF4-FFF2-40B4-BE49-F238E27FC236}">
                <a16:creationId xmlns:a16="http://schemas.microsoft.com/office/drawing/2014/main" id="{63F79430-4E41-402E-B81B-B1B45606F3F6}"/>
              </a:ext>
            </a:extLst>
          </p:cNvPr>
          <p:cNvSpPr txBox="1"/>
          <p:nvPr/>
        </p:nvSpPr>
        <p:spPr>
          <a:xfrm>
            <a:off x="6972952" y="3458906"/>
            <a:ext cx="1348446" cy="300082"/>
          </a:xfrm>
          <a:prstGeom prst="rect">
            <a:avLst/>
          </a:prstGeom>
          <a:noFill/>
        </p:spPr>
        <p:txBody>
          <a:bodyPr wrap="none" rtlCol="0" anchor="ctr">
            <a:spAutoFit/>
          </a:bodyPr>
          <a:lstStyle/>
          <a:p>
            <a:pPr algn="ctr"/>
            <a:r>
              <a:rPr lang="en-US" sz="1350" b="1">
                <a:latin typeface="+mj-lt"/>
              </a:rPr>
              <a:t>ENTERPRISE</a:t>
            </a:r>
          </a:p>
        </p:txBody>
      </p:sp>
      <p:sp>
        <p:nvSpPr>
          <p:cNvPr id="93" name="TextBox 92">
            <a:extLst>
              <a:ext uri="{FF2B5EF4-FFF2-40B4-BE49-F238E27FC236}">
                <a16:creationId xmlns:a16="http://schemas.microsoft.com/office/drawing/2014/main" id="{99C749F7-D261-439D-BB11-D684F130AE17}"/>
              </a:ext>
            </a:extLst>
          </p:cNvPr>
          <p:cNvSpPr txBox="1"/>
          <p:nvPr/>
        </p:nvSpPr>
        <p:spPr>
          <a:xfrm>
            <a:off x="6737278" y="3671431"/>
            <a:ext cx="1819790" cy="899926"/>
          </a:xfrm>
          <a:prstGeom prst="rect">
            <a:avLst/>
          </a:prstGeom>
          <a:noFill/>
        </p:spPr>
        <p:txBody>
          <a:bodyPr wrap="square" rtlCol="0" anchor="ctr">
            <a:spAutoFit/>
          </a:bodyPr>
          <a:lstStyle/>
          <a:p>
            <a:pPr algn="ctr">
              <a:lnSpc>
                <a:spcPct val="150000"/>
              </a:lnSpc>
            </a:pPr>
            <a:r>
              <a:rPr lang="en-US" sz="900"/>
              <a:t>To take a trivial example, which of us ever undertakes laborious physical exercise, except to obtain some</a:t>
            </a:r>
          </a:p>
        </p:txBody>
      </p:sp>
      <p:sp>
        <p:nvSpPr>
          <p:cNvPr id="94" name="Rectangle: Rounded Corners 93">
            <a:extLst>
              <a:ext uri="{FF2B5EF4-FFF2-40B4-BE49-F238E27FC236}">
                <a16:creationId xmlns:a16="http://schemas.microsoft.com/office/drawing/2014/main" id="{BB722896-9D17-4BA1-87C6-DD32C4745817}"/>
              </a:ext>
            </a:extLst>
          </p:cNvPr>
          <p:cNvSpPr/>
          <p:nvPr/>
        </p:nvSpPr>
        <p:spPr>
          <a:xfrm>
            <a:off x="7034198" y="4768998"/>
            <a:ext cx="1225955" cy="25809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TextBox 94">
            <a:extLst>
              <a:ext uri="{FF2B5EF4-FFF2-40B4-BE49-F238E27FC236}">
                <a16:creationId xmlns:a16="http://schemas.microsoft.com/office/drawing/2014/main" id="{68F14B80-D1FF-44A8-AC0F-7CAAC090058E}"/>
              </a:ext>
            </a:extLst>
          </p:cNvPr>
          <p:cNvSpPr txBox="1"/>
          <p:nvPr/>
        </p:nvSpPr>
        <p:spPr>
          <a:xfrm>
            <a:off x="7125236" y="4757456"/>
            <a:ext cx="1043877" cy="276999"/>
          </a:xfrm>
          <a:prstGeom prst="rect">
            <a:avLst/>
          </a:prstGeom>
          <a:noFill/>
        </p:spPr>
        <p:txBody>
          <a:bodyPr wrap="none" rtlCol="0" anchor="ctr">
            <a:spAutoFit/>
          </a:bodyPr>
          <a:lstStyle/>
          <a:p>
            <a:pPr algn="ctr"/>
            <a:r>
              <a:rPr lang="en-US" sz="1200" b="1">
                <a:solidFill>
                  <a:schemeClr val="bg2"/>
                </a:solidFill>
              </a:rPr>
              <a:t>Order now</a:t>
            </a:r>
          </a:p>
        </p:txBody>
      </p:sp>
      <p:sp>
        <p:nvSpPr>
          <p:cNvPr id="15" name="Rectangle: Rounded Corners 14">
            <a:extLst>
              <a:ext uri="{FF2B5EF4-FFF2-40B4-BE49-F238E27FC236}">
                <a16:creationId xmlns:a16="http://schemas.microsoft.com/office/drawing/2014/main" id="{79CFD332-A018-448D-BCEA-2400AC11005B}"/>
              </a:ext>
            </a:extLst>
          </p:cNvPr>
          <p:cNvSpPr/>
          <p:nvPr/>
        </p:nvSpPr>
        <p:spPr>
          <a:xfrm>
            <a:off x="6758538" y="2340491"/>
            <a:ext cx="1746399" cy="2814971"/>
          </a:xfrm>
          <a:prstGeom prst="roundRect">
            <a:avLst>
              <a:gd name="adj" fmla="val 8797"/>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TextBox 104">
            <a:extLst>
              <a:ext uri="{FF2B5EF4-FFF2-40B4-BE49-F238E27FC236}">
                <a16:creationId xmlns:a16="http://schemas.microsoft.com/office/drawing/2014/main" id="{484D862F-4023-4C06-938D-0B67655AC954}"/>
              </a:ext>
            </a:extLst>
          </p:cNvPr>
          <p:cNvSpPr txBox="1"/>
          <p:nvPr/>
        </p:nvSpPr>
        <p:spPr>
          <a:xfrm>
            <a:off x="7072129" y="2635132"/>
            <a:ext cx="1119217" cy="415498"/>
          </a:xfrm>
          <a:prstGeom prst="rect">
            <a:avLst/>
          </a:prstGeom>
          <a:noFill/>
        </p:spPr>
        <p:txBody>
          <a:bodyPr wrap="none" rtlCol="0" anchor="ctr">
            <a:spAutoFit/>
          </a:bodyPr>
          <a:lstStyle/>
          <a:p>
            <a:pPr algn="ctr"/>
            <a:r>
              <a:rPr lang="en-US" sz="2100" b="1">
                <a:solidFill>
                  <a:schemeClr val="bg1"/>
                </a:solidFill>
              </a:rPr>
              <a:t>$89.99</a:t>
            </a:r>
          </a:p>
        </p:txBody>
      </p:sp>
    </p:spTree>
    <p:extLst>
      <p:ext uri="{BB962C8B-B14F-4D97-AF65-F5344CB8AC3E}">
        <p14:creationId xmlns:p14="http://schemas.microsoft.com/office/powerpoint/2010/main" val="31776018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fade">
                                      <p:cBhvr>
                                        <p:cTn id="51" dur="500"/>
                                        <p:tgtEl>
                                          <p:spTgt spid="88"/>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up)">
                                      <p:cBhvr>
                                        <p:cTn id="55" dur="500"/>
                                        <p:tgtEl>
                                          <p:spTgt spid="8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fade">
                                      <p:cBhvr>
                                        <p:cTn id="59" dur="500"/>
                                        <p:tgtEl>
                                          <p:spTgt spid="9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fade">
                                      <p:cBhvr>
                                        <p:cTn id="63" dur="500"/>
                                        <p:tgtEl>
                                          <p:spTgt spid="9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75"/>
                                        </p:tgtEl>
                                        <p:attrNameLst>
                                          <p:attrName>style.visibility</p:attrName>
                                        </p:attrNameLst>
                                      </p:cBhvr>
                                      <p:to>
                                        <p:strVal val="visible"/>
                                      </p:to>
                                    </p:set>
                                    <p:animEffect transition="in" filter="fade">
                                      <p:cBhvr>
                                        <p:cTn id="87" dur="500"/>
                                        <p:tgtEl>
                                          <p:spTgt spid="75"/>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fade">
                                      <p:cBhvr>
                                        <p:cTn id="99" dur="500"/>
                                        <p:tgtEl>
                                          <p:spTgt spid="99"/>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105"/>
                                        </p:tgtEl>
                                        <p:attrNameLst>
                                          <p:attrName>style.visibility</p:attrName>
                                        </p:attrNameLst>
                                      </p:cBhvr>
                                      <p:to>
                                        <p:strVal val="visible"/>
                                      </p:to>
                                    </p:set>
                                    <p:animEffect transition="in" filter="fade">
                                      <p:cBhvr>
                                        <p:cTn id="103" dur="500"/>
                                        <p:tgtEl>
                                          <p:spTgt spid="105"/>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92"/>
                                        </p:tgtEl>
                                        <p:attrNameLst>
                                          <p:attrName>style.visibility</p:attrName>
                                        </p:attrNameLst>
                                      </p:cBhvr>
                                      <p:to>
                                        <p:strVal val="visible"/>
                                      </p:to>
                                    </p:set>
                                    <p:animEffect transition="in" filter="fade">
                                      <p:cBhvr>
                                        <p:cTn id="107" dur="500"/>
                                        <p:tgtEl>
                                          <p:spTgt spid="92"/>
                                        </p:tgtEl>
                                      </p:cBhvr>
                                    </p:animEffect>
                                  </p:childTnLst>
                                </p:cTn>
                              </p:par>
                            </p:childTnLst>
                          </p:cTn>
                        </p:par>
                        <p:par>
                          <p:cTn id="108" fill="hold">
                            <p:stCondLst>
                              <p:cond delay="13000"/>
                            </p:stCondLst>
                            <p:childTnLst>
                              <p:par>
                                <p:cTn id="109" presetID="22" presetClass="entr" presetSubtype="1" fill="hold" grpId="0" nodeType="afterEffect">
                                  <p:stCondLst>
                                    <p:cond delay="0"/>
                                  </p:stCondLst>
                                  <p:childTnLst>
                                    <p:set>
                                      <p:cBhvr>
                                        <p:cTn id="110" dur="1" fill="hold">
                                          <p:stCondLst>
                                            <p:cond delay="0"/>
                                          </p:stCondLst>
                                        </p:cTn>
                                        <p:tgtEl>
                                          <p:spTgt spid="93"/>
                                        </p:tgtEl>
                                        <p:attrNameLst>
                                          <p:attrName>style.visibility</p:attrName>
                                        </p:attrNameLst>
                                      </p:cBhvr>
                                      <p:to>
                                        <p:strVal val="visible"/>
                                      </p:to>
                                    </p:set>
                                    <p:animEffect transition="in" filter="wipe(up)">
                                      <p:cBhvr>
                                        <p:cTn id="111" dur="500"/>
                                        <p:tgtEl>
                                          <p:spTgt spid="93"/>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fade">
                                      <p:cBhvr>
                                        <p:cTn id="115" dur="500"/>
                                        <p:tgtEl>
                                          <p:spTgt spid="94"/>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fade">
                                      <p:cBhvr>
                                        <p:cTn id="1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40" grpId="0" animBg="1"/>
      <p:bldP spid="71" grpId="0" animBg="1"/>
      <p:bldP spid="99" grpId="0" animBg="1"/>
      <p:bldP spid="49" grpId="0"/>
      <p:bldP spid="5" grpId="0" animBg="1"/>
      <p:bldP spid="37" grpId="0"/>
      <p:bldP spid="58" grpId="0"/>
      <p:bldP spid="59" grpId="0" animBg="1"/>
      <p:bldP spid="60" grpId="0"/>
      <p:bldP spid="12" grpId="0" animBg="1"/>
      <p:bldP spid="72" grpId="0"/>
      <p:bldP spid="73" grpId="0"/>
      <p:bldP spid="74" grpId="0"/>
      <p:bldP spid="75" grpId="0" animBg="1"/>
      <p:bldP spid="76" grpId="0"/>
      <p:bldP spid="85" grpId="0"/>
      <p:bldP spid="9" grpId="0" animBg="1"/>
      <p:bldP spid="88" grpId="0"/>
      <p:bldP spid="89" grpId="0"/>
      <p:bldP spid="90" grpId="0" animBg="1"/>
      <p:bldP spid="91" grpId="0"/>
      <p:bldP spid="92" grpId="0"/>
      <p:bldP spid="93" grpId="0"/>
      <p:bldP spid="94" grpId="0" animBg="1"/>
      <p:bldP spid="95" grpId="0"/>
      <p:bldP spid="15" grpId="0" animBg="1"/>
      <p:bldP spid="1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05685-B174-4F76-8707-51B0D8A64F48}"/>
              </a:ext>
            </a:extLst>
          </p:cNvPr>
          <p:cNvSpPr>
            <a:spLocks noGrp="1"/>
          </p:cNvSpPr>
          <p:nvPr>
            <p:ph type="title"/>
          </p:nvPr>
        </p:nvSpPr>
        <p:spPr/>
        <p:txBody>
          <a:bodyPr anchor="ctr"/>
          <a:lstStyle/>
          <a:p>
            <a:r>
              <a:rPr lang="en-US"/>
              <a:t>CLIENT FEEDBACK</a:t>
            </a:r>
          </a:p>
        </p:txBody>
      </p:sp>
      <p:sp>
        <p:nvSpPr>
          <p:cNvPr id="39" name="Freeform: Shape 38">
            <a:extLst>
              <a:ext uri="{FF2B5EF4-FFF2-40B4-BE49-F238E27FC236}">
                <a16:creationId xmlns:a16="http://schemas.microsoft.com/office/drawing/2014/main" id="{C3C0AED0-CCEF-4C71-9DD7-56844676E5FA}"/>
              </a:ext>
            </a:extLst>
          </p:cNvPr>
          <p:cNvSpPr/>
          <p:nvPr/>
        </p:nvSpPr>
        <p:spPr>
          <a:xfrm>
            <a:off x="1020985" y="2383910"/>
            <a:ext cx="3985814" cy="1972119"/>
          </a:xfrm>
          <a:custGeom>
            <a:avLst/>
            <a:gdLst>
              <a:gd name="connsiteX0" fmla="*/ 0 w 4155980"/>
              <a:gd name="connsiteY0" fmla="*/ 641791 h 2056314"/>
              <a:gd name="connsiteX1" fmla="*/ 63694 w 4155980"/>
              <a:gd name="connsiteY1" fmla="*/ 641791 h 2056314"/>
              <a:gd name="connsiteX2" fmla="*/ 63694 w 4155980"/>
              <a:gd name="connsiteY2" fmla="*/ 1897602 h 2056314"/>
              <a:gd name="connsiteX3" fmla="*/ 159233 w 4155980"/>
              <a:gd name="connsiteY3" fmla="*/ 1992829 h 2056314"/>
              <a:gd name="connsiteX4" fmla="*/ 3507105 w 4155980"/>
              <a:gd name="connsiteY4" fmla="*/ 1992829 h 2056314"/>
              <a:gd name="connsiteX5" fmla="*/ 3507105 w 4155980"/>
              <a:gd name="connsiteY5" fmla="*/ 2056314 h 2056314"/>
              <a:gd name="connsiteX6" fmla="*/ 159233 w 4155980"/>
              <a:gd name="connsiteY6" fmla="*/ 2056314 h 2056314"/>
              <a:gd name="connsiteX7" fmla="*/ 0 w 4155980"/>
              <a:gd name="connsiteY7" fmla="*/ 1897602 h 2056314"/>
              <a:gd name="connsiteX8" fmla="*/ 644893 w 4155980"/>
              <a:gd name="connsiteY8" fmla="*/ 0 h 2056314"/>
              <a:gd name="connsiteX9" fmla="*/ 3996747 w 4155980"/>
              <a:gd name="connsiteY9" fmla="*/ 0 h 2056314"/>
              <a:gd name="connsiteX10" fmla="*/ 4155980 w 4155980"/>
              <a:gd name="connsiteY10" fmla="*/ 158712 h 2056314"/>
              <a:gd name="connsiteX11" fmla="*/ 4155980 w 4155980"/>
              <a:gd name="connsiteY11" fmla="*/ 1413527 h 2056314"/>
              <a:gd name="connsiteX12" fmla="*/ 4092288 w 4155980"/>
              <a:gd name="connsiteY12" fmla="*/ 1413527 h 2056314"/>
              <a:gd name="connsiteX13" fmla="*/ 4092288 w 4155980"/>
              <a:gd name="connsiteY13" fmla="*/ 158712 h 2056314"/>
              <a:gd name="connsiteX14" fmla="*/ 3996747 w 4155980"/>
              <a:gd name="connsiteY14" fmla="*/ 63485 h 2056314"/>
              <a:gd name="connsiteX15" fmla="*/ 644893 w 4155980"/>
              <a:gd name="connsiteY15" fmla="*/ 63485 h 2056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55980" h="2056314">
                <a:moveTo>
                  <a:pt x="0" y="641791"/>
                </a:moveTo>
                <a:lnTo>
                  <a:pt x="63694" y="641791"/>
                </a:lnTo>
                <a:lnTo>
                  <a:pt x="63694" y="1897602"/>
                </a:lnTo>
                <a:cubicBezTo>
                  <a:pt x="63694" y="1950176"/>
                  <a:pt x="106486" y="1992829"/>
                  <a:pt x="159233" y="1992829"/>
                </a:cubicBezTo>
                <a:lnTo>
                  <a:pt x="3507105" y="1992829"/>
                </a:lnTo>
                <a:lnTo>
                  <a:pt x="3507105" y="2056314"/>
                </a:lnTo>
                <a:lnTo>
                  <a:pt x="159233" y="2056314"/>
                </a:lnTo>
                <a:cubicBezTo>
                  <a:pt x="71656" y="2056314"/>
                  <a:pt x="0" y="1984894"/>
                  <a:pt x="0" y="1897602"/>
                </a:cubicBezTo>
                <a:close/>
                <a:moveTo>
                  <a:pt x="644893" y="0"/>
                </a:moveTo>
                <a:lnTo>
                  <a:pt x="3996747" y="0"/>
                </a:lnTo>
                <a:cubicBezTo>
                  <a:pt x="4084326" y="0"/>
                  <a:pt x="4155980" y="71420"/>
                  <a:pt x="4155980" y="158712"/>
                </a:cubicBezTo>
                <a:lnTo>
                  <a:pt x="4155980" y="1413527"/>
                </a:lnTo>
                <a:lnTo>
                  <a:pt x="4092288" y="1413527"/>
                </a:lnTo>
                <a:lnTo>
                  <a:pt x="4092288" y="158712"/>
                </a:lnTo>
                <a:cubicBezTo>
                  <a:pt x="4092288" y="106138"/>
                  <a:pt x="4049494" y="63485"/>
                  <a:pt x="3996747" y="63485"/>
                </a:cubicBezTo>
                <a:lnTo>
                  <a:pt x="644893" y="63485"/>
                </a:lnTo>
                <a:close/>
              </a:path>
            </a:pathLst>
          </a:custGeom>
          <a:solidFill>
            <a:schemeClr val="accent2"/>
          </a:solidFill>
          <a:ln w="595" cap="flat">
            <a:noFill/>
            <a:prstDash val="solid"/>
            <a:miter/>
          </a:ln>
        </p:spPr>
        <p:txBody>
          <a:bodyPr rtlCol="0" anchor="ctr"/>
          <a:lstStyle/>
          <a:p>
            <a:endParaRPr lang="en-US" sz="1350"/>
          </a:p>
        </p:txBody>
      </p:sp>
      <p:grpSp>
        <p:nvGrpSpPr>
          <p:cNvPr id="2" name="Group 1">
            <a:extLst>
              <a:ext uri="{FF2B5EF4-FFF2-40B4-BE49-F238E27FC236}">
                <a16:creationId xmlns:a16="http://schemas.microsoft.com/office/drawing/2014/main" id="{FBD732FC-2426-4E53-8D31-5B53877AD3DB}"/>
              </a:ext>
            </a:extLst>
          </p:cNvPr>
          <p:cNvGrpSpPr/>
          <p:nvPr/>
        </p:nvGrpSpPr>
        <p:grpSpPr>
          <a:xfrm>
            <a:off x="596253" y="2084239"/>
            <a:ext cx="909597" cy="659275"/>
            <a:chOff x="795004" y="1635985"/>
            <a:chExt cx="1212796" cy="879033"/>
          </a:xfrm>
        </p:grpSpPr>
        <p:sp>
          <p:nvSpPr>
            <p:cNvPr id="15" name="Freeform: Shape 14">
              <a:extLst>
                <a:ext uri="{FF2B5EF4-FFF2-40B4-BE49-F238E27FC236}">
                  <a16:creationId xmlns:a16="http://schemas.microsoft.com/office/drawing/2014/main" id="{8695776F-9FAC-4BE2-B617-AD5B96C6D822}"/>
                </a:ext>
              </a:extLst>
            </p:cNvPr>
            <p:cNvSpPr/>
            <p:nvPr/>
          </p:nvSpPr>
          <p:spPr>
            <a:xfrm>
              <a:off x="795004" y="1635985"/>
              <a:ext cx="561220" cy="879033"/>
            </a:xfrm>
            <a:custGeom>
              <a:avLst/>
              <a:gdLst>
                <a:gd name="connsiteX0" fmla="*/ 128489 w 262331"/>
                <a:gd name="connsiteY0" fmla="*/ 0 h 410885"/>
                <a:gd name="connsiteX1" fmla="*/ 222476 w 262331"/>
                <a:gd name="connsiteY1" fmla="*/ 42689 h 410885"/>
                <a:gd name="connsiteX2" fmla="*/ 251624 w 262331"/>
                <a:gd name="connsiteY2" fmla="*/ 90715 h 410885"/>
                <a:gd name="connsiteX3" fmla="*/ 262331 w 262331"/>
                <a:gd name="connsiteY3" fmla="*/ 147041 h 410885"/>
                <a:gd name="connsiteX4" fmla="*/ 223071 w 262331"/>
                <a:gd name="connsiteY4" fmla="*/ 269181 h 410885"/>
                <a:gd name="connsiteX5" fmla="*/ 117186 w 262331"/>
                <a:gd name="connsiteY5" fmla="*/ 374125 h 410885"/>
                <a:gd name="connsiteX6" fmla="*/ 29743 w 262331"/>
                <a:gd name="connsiteY6" fmla="*/ 410886 h 410885"/>
                <a:gd name="connsiteX7" fmla="*/ 8328 w 262331"/>
                <a:gd name="connsiteY7" fmla="*/ 403178 h 410885"/>
                <a:gd name="connsiteX8" fmla="*/ 0 w 262331"/>
                <a:gd name="connsiteY8" fmla="*/ 383019 h 410885"/>
                <a:gd name="connsiteX9" fmla="*/ 24389 w 262331"/>
                <a:gd name="connsiteY9" fmla="*/ 351595 h 410885"/>
                <a:gd name="connsiteX10" fmla="*/ 108858 w 262331"/>
                <a:gd name="connsiteY10" fmla="*/ 292304 h 410885"/>
                <a:gd name="connsiteX11" fmla="*/ 134437 w 262331"/>
                <a:gd name="connsiteY11" fmla="*/ 252579 h 410885"/>
                <a:gd name="connsiteX12" fmla="*/ 115402 w 262331"/>
                <a:gd name="connsiteY12" fmla="*/ 237756 h 410885"/>
                <a:gd name="connsiteX13" fmla="*/ 107074 w 262331"/>
                <a:gd name="connsiteY13" fmla="*/ 236571 h 410885"/>
                <a:gd name="connsiteX14" fmla="*/ 97556 w 262331"/>
                <a:gd name="connsiteY14" fmla="*/ 235978 h 410885"/>
                <a:gd name="connsiteX15" fmla="*/ 30338 w 262331"/>
                <a:gd name="connsiteY15" fmla="*/ 197439 h 410885"/>
                <a:gd name="connsiteX16" fmla="*/ 4759 w 262331"/>
                <a:gd name="connsiteY16" fmla="*/ 119768 h 410885"/>
                <a:gd name="connsiteX17" fmla="*/ 36286 w 262331"/>
                <a:gd name="connsiteY17" fmla="*/ 39132 h 410885"/>
                <a:gd name="connsiteX18" fmla="*/ 128489 w 262331"/>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2331" h="410885">
                  <a:moveTo>
                    <a:pt x="128489" y="0"/>
                  </a:moveTo>
                  <a:cubicBezTo>
                    <a:pt x="165370" y="0"/>
                    <a:pt x="196302" y="14230"/>
                    <a:pt x="222476" y="42689"/>
                  </a:cubicBezTo>
                  <a:cubicBezTo>
                    <a:pt x="234373" y="55733"/>
                    <a:pt x="244485" y="71742"/>
                    <a:pt x="251624" y="90715"/>
                  </a:cubicBezTo>
                  <a:cubicBezTo>
                    <a:pt x="258762" y="109095"/>
                    <a:pt x="262331" y="128068"/>
                    <a:pt x="262331" y="147041"/>
                  </a:cubicBezTo>
                  <a:cubicBezTo>
                    <a:pt x="262331" y="187359"/>
                    <a:pt x="249244" y="228270"/>
                    <a:pt x="223071" y="269181"/>
                  </a:cubicBezTo>
                  <a:cubicBezTo>
                    <a:pt x="196302" y="310684"/>
                    <a:pt x="161206" y="345666"/>
                    <a:pt x="117186" y="374125"/>
                  </a:cubicBezTo>
                  <a:cubicBezTo>
                    <a:pt x="79711" y="399028"/>
                    <a:pt x="50563" y="410886"/>
                    <a:pt x="29743" y="410886"/>
                  </a:cubicBezTo>
                  <a:cubicBezTo>
                    <a:pt x="20820" y="410886"/>
                    <a:pt x="14277" y="408514"/>
                    <a:pt x="8328" y="403178"/>
                  </a:cubicBezTo>
                  <a:cubicBezTo>
                    <a:pt x="2974" y="398435"/>
                    <a:pt x="0" y="391320"/>
                    <a:pt x="0" y="383019"/>
                  </a:cubicBezTo>
                  <a:cubicBezTo>
                    <a:pt x="0" y="370568"/>
                    <a:pt x="8328" y="359896"/>
                    <a:pt x="24389" y="351595"/>
                  </a:cubicBezTo>
                  <a:cubicBezTo>
                    <a:pt x="63055" y="331436"/>
                    <a:pt x="91013" y="311870"/>
                    <a:pt x="108858" y="292304"/>
                  </a:cubicBezTo>
                  <a:cubicBezTo>
                    <a:pt x="126109" y="274517"/>
                    <a:pt x="134437" y="260880"/>
                    <a:pt x="134437" y="252579"/>
                  </a:cubicBezTo>
                  <a:cubicBezTo>
                    <a:pt x="134437" y="244278"/>
                    <a:pt x="127894" y="239535"/>
                    <a:pt x="115402" y="237756"/>
                  </a:cubicBezTo>
                  <a:lnTo>
                    <a:pt x="107074" y="236571"/>
                  </a:lnTo>
                  <a:lnTo>
                    <a:pt x="97556" y="235978"/>
                  </a:lnTo>
                  <a:cubicBezTo>
                    <a:pt x="70193" y="231827"/>
                    <a:pt x="47588" y="218783"/>
                    <a:pt x="30338" y="197439"/>
                  </a:cubicBezTo>
                  <a:cubicBezTo>
                    <a:pt x="13087" y="176094"/>
                    <a:pt x="4759" y="150599"/>
                    <a:pt x="4759" y="119768"/>
                  </a:cubicBezTo>
                  <a:cubicBezTo>
                    <a:pt x="4759" y="88936"/>
                    <a:pt x="15466" y="61663"/>
                    <a:pt x="36286" y="39132"/>
                  </a:cubicBezTo>
                  <a:cubicBezTo>
                    <a:pt x="60675" y="13044"/>
                    <a:pt x="91608" y="0"/>
                    <a:pt x="128489" y="0"/>
                  </a:cubicBezTo>
                  <a:close/>
                </a:path>
              </a:pathLst>
            </a:custGeom>
            <a:solidFill>
              <a:schemeClr val="accent1"/>
            </a:solidFill>
            <a:ln w="595" cap="flat">
              <a:noFill/>
              <a:prstDash val="solid"/>
              <a:miter/>
            </a:ln>
          </p:spPr>
          <p:txBody>
            <a:bodyPr rtlCol="0" anchor="ctr"/>
            <a:lstStyle/>
            <a:p>
              <a:endParaRPr lang="en-US" sz="1350"/>
            </a:p>
          </p:txBody>
        </p:sp>
        <p:sp>
          <p:nvSpPr>
            <p:cNvPr id="16" name="Freeform: Shape 15">
              <a:extLst>
                <a:ext uri="{FF2B5EF4-FFF2-40B4-BE49-F238E27FC236}">
                  <a16:creationId xmlns:a16="http://schemas.microsoft.com/office/drawing/2014/main" id="{53284501-EB24-40B4-A132-4A841B93E9A1}"/>
                </a:ext>
              </a:extLst>
            </p:cNvPr>
            <p:cNvSpPr/>
            <p:nvPr/>
          </p:nvSpPr>
          <p:spPr>
            <a:xfrm>
              <a:off x="1447852" y="1635985"/>
              <a:ext cx="559948" cy="879033"/>
            </a:xfrm>
            <a:custGeom>
              <a:avLst/>
              <a:gdLst>
                <a:gd name="connsiteX0" fmla="*/ 128489 w 261736"/>
                <a:gd name="connsiteY0" fmla="*/ 0 h 410885"/>
                <a:gd name="connsiteX1" fmla="*/ 221881 w 261736"/>
                <a:gd name="connsiteY1" fmla="*/ 42689 h 410885"/>
                <a:gd name="connsiteX2" fmla="*/ 251029 w 261736"/>
                <a:gd name="connsiteY2" fmla="*/ 90715 h 410885"/>
                <a:gd name="connsiteX3" fmla="*/ 261736 w 261736"/>
                <a:gd name="connsiteY3" fmla="*/ 147041 h 410885"/>
                <a:gd name="connsiteX4" fmla="*/ 222476 w 261736"/>
                <a:gd name="connsiteY4" fmla="*/ 269181 h 410885"/>
                <a:gd name="connsiteX5" fmla="*/ 116592 w 261736"/>
                <a:gd name="connsiteY5" fmla="*/ 374125 h 410885"/>
                <a:gd name="connsiteX6" fmla="*/ 29148 w 261736"/>
                <a:gd name="connsiteY6" fmla="*/ 410886 h 410885"/>
                <a:gd name="connsiteX7" fmla="*/ 8328 w 261736"/>
                <a:gd name="connsiteY7" fmla="*/ 403178 h 410885"/>
                <a:gd name="connsiteX8" fmla="*/ 0 w 261736"/>
                <a:gd name="connsiteY8" fmla="*/ 383019 h 410885"/>
                <a:gd name="connsiteX9" fmla="*/ 23794 w 261736"/>
                <a:gd name="connsiteY9" fmla="*/ 351595 h 410885"/>
                <a:gd name="connsiteX10" fmla="*/ 108264 w 261736"/>
                <a:gd name="connsiteY10" fmla="*/ 292304 h 410885"/>
                <a:gd name="connsiteX11" fmla="*/ 133842 w 261736"/>
                <a:gd name="connsiteY11" fmla="*/ 252579 h 410885"/>
                <a:gd name="connsiteX12" fmla="*/ 114807 w 261736"/>
                <a:gd name="connsiteY12" fmla="*/ 237756 h 410885"/>
                <a:gd name="connsiteX13" fmla="*/ 106479 w 261736"/>
                <a:gd name="connsiteY13" fmla="*/ 236571 h 410885"/>
                <a:gd name="connsiteX14" fmla="*/ 96961 w 261736"/>
                <a:gd name="connsiteY14" fmla="*/ 235978 h 410885"/>
                <a:gd name="connsiteX15" fmla="*/ 29743 w 261736"/>
                <a:gd name="connsiteY15" fmla="*/ 197439 h 410885"/>
                <a:gd name="connsiteX16" fmla="*/ 4164 w 261736"/>
                <a:gd name="connsiteY16" fmla="*/ 119768 h 410885"/>
                <a:gd name="connsiteX17" fmla="*/ 36286 w 261736"/>
                <a:gd name="connsiteY17" fmla="*/ 39132 h 410885"/>
                <a:gd name="connsiteX18" fmla="*/ 128489 w 261736"/>
                <a:gd name="connsiteY18" fmla="*/ 0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28489" y="0"/>
                  </a:moveTo>
                  <a:cubicBezTo>
                    <a:pt x="164775" y="0"/>
                    <a:pt x="195707" y="14230"/>
                    <a:pt x="221881" y="42689"/>
                  </a:cubicBezTo>
                  <a:cubicBezTo>
                    <a:pt x="233778" y="55733"/>
                    <a:pt x="243891" y="71742"/>
                    <a:pt x="251029" y="90715"/>
                  </a:cubicBezTo>
                  <a:cubicBezTo>
                    <a:pt x="258167" y="109095"/>
                    <a:pt x="261736" y="128068"/>
                    <a:pt x="261736" y="147041"/>
                  </a:cubicBezTo>
                  <a:cubicBezTo>
                    <a:pt x="261736" y="187359"/>
                    <a:pt x="248649" y="228270"/>
                    <a:pt x="222476" y="269181"/>
                  </a:cubicBezTo>
                  <a:cubicBezTo>
                    <a:pt x="196302" y="310684"/>
                    <a:pt x="161206" y="345666"/>
                    <a:pt x="116592" y="374125"/>
                  </a:cubicBezTo>
                  <a:cubicBezTo>
                    <a:pt x="79711" y="399028"/>
                    <a:pt x="49968" y="410886"/>
                    <a:pt x="29148" y="410886"/>
                  </a:cubicBezTo>
                  <a:cubicBezTo>
                    <a:pt x="20820" y="410886"/>
                    <a:pt x="13682" y="408514"/>
                    <a:pt x="8328" y="403178"/>
                  </a:cubicBezTo>
                  <a:cubicBezTo>
                    <a:pt x="2379" y="398435"/>
                    <a:pt x="0" y="391320"/>
                    <a:pt x="0" y="383019"/>
                  </a:cubicBezTo>
                  <a:cubicBezTo>
                    <a:pt x="0" y="370568"/>
                    <a:pt x="7733" y="359896"/>
                    <a:pt x="23794" y="351595"/>
                  </a:cubicBezTo>
                  <a:cubicBezTo>
                    <a:pt x="62460" y="331436"/>
                    <a:pt x="91013" y="311870"/>
                    <a:pt x="108264" y="292304"/>
                  </a:cubicBezTo>
                  <a:cubicBezTo>
                    <a:pt x="125514" y="274517"/>
                    <a:pt x="133842" y="260880"/>
                    <a:pt x="133842" y="252579"/>
                  </a:cubicBezTo>
                  <a:cubicBezTo>
                    <a:pt x="133842" y="244278"/>
                    <a:pt x="127894" y="239535"/>
                    <a:pt x="114807" y="237756"/>
                  </a:cubicBezTo>
                  <a:lnTo>
                    <a:pt x="106479" y="236571"/>
                  </a:lnTo>
                  <a:lnTo>
                    <a:pt x="96961" y="235978"/>
                  </a:lnTo>
                  <a:cubicBezTo>
                    <a:pt x="69598" y="231827"/>
                    <a:pt x="46994" y="218783"/>
                    <a:pt x="29743" y="197439"/>
                  </a:cubicBezTo>
                  <a:cubicBezTo>
                    <a:pt x="13087" y="176094"/>
                    <a:pt x="4164" y="150599"/>
                    <a:pt x="4164" y="119768"/>
                  </a:cubicBezTo>
                  <a:cubicBezTo>
                    <a:pt x="4164" y="88936"/>
                    <a:pt x="14871" y="61663"/>
                    <a:pt x="36286" y="39132"/>
                  </a:cubicBezTo>
                  <a:cubicBezTo>
                    <a:pt x="60080" y="13044"/>
                    <a:pt x="91013" y="0"/>
                    <a:pt x="128489" y="0"/>
                  </a:cubicBezTo>
                  <a:close/>
                </a:path>
              </a:pathLst>
            </a:custGeom>
            <a:solidFill>
              <a:schemeClr val="accent1"/>
            </a:solidFill>
            <a:ln w="595" cap="flat">
              <a:noFill/>
              <a:prstDash val="solid"/>
              <a:miter/>
            </a:ln>
          </p:spPr>
          <p:txBody>
            <a:bodyPr rtlCol="0" anchor="ctr"/>
            <a:lstStyle/>
            <a:p>
              <a:endParaRPr lang="en-US" sz="1350"/>
            </a:p>
          </p:txBody>
        </p:sp>
      </p:grpSp>
      <p:grpSp>
        <p:nvGrpSpPr>
          <p:cNvPr id="3" name="Group 2">
            <a:extLst>
              <a:ext uri="{FF2B5EF4-FFF2-40B4-BE49-F238E27FC236}">
                <a16:creationId xmlns:a16="http://schemas.microsoft.com/office/drawing/2014/main" id="{A6EFA778-0360-4A73-B115-4624B895DE66}"/>
              </a:ext>
            </a:extLst>
          </p:cNvPr>
          <p:cNvGrpSpPr/>
          <p:nvPr/>
        </p:nvGrpSpPr>
        <p:grpSpPr>
          <a:xfrm>
            <a:off x="4521936" y="3996423"/>
            <a:ext cx="908644" cy="659275"/>
            <a:chOff x="6029248" y="4185563"/>
            <a:chExt cx="1211525" cy="879033"/>
          </a:xfrm>
        </p:grpSpPr>
        <p:sp>
          <p:nvSpPr>
            <p:cNvPr id="17" name="Freeform: Shape 16">
              <a:extLst>
                <a:ext uri="{FF2B5EF4-FFF2-40B4-BE49-F238E27FC236}">
                  <a16:creationId xmlns:a16="http://schemas.microsoft.com/office/drawing/2014/main" id="{336931A5-92CD-4CD1-BF26-973C6DA55B5A}"/>
                </a:ext>
              </a:extLst>
            </p:cNvPr>
            <p:cNvSpPr/>
            <p:nvPr/>
          </p:nvSpPr>
          <p:spPr>
            <a:xfrm>
              <a:off x="6680825"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5145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942 w 261736"/>
                <a:gd name="connsiteY9" fmla="*/ 59291 h 410885"/>
                <a:gd name="connsiteX10" fmla="*/ 153473 w 261736"/>
                <a:gd name="connsiteY10" fmla="*/ 118582 h 410885"/>
                <a:gd name="connsiteX11" fmla="*/ 127894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993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6029"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5145" y="36760"/>
                  </a:cubicBezTo>
                  <a:cubicBezTo>
                    <a:pt x="182026" y="11858"/>
                    <a:pt x="211768" y="0"/>
                    <a:pt x="232588" y="0"/>
                  </a:cubicBezTo>
                  <a:cubicBezTo>
                    <a:pt x="240916" y="0"/>
                    <a:pt x="248055" y="2372"/>
                    <a:pt x="253408" y="7115"/>
                  </a:cubicBezTo>
                  <a:cubicBezTo>
                    <a:pt x="259357" y="12451"/>
                    <a:pt x="261736" y="18973"/>
                    <a:pt x="261736" y="27867"/>
                  </a:cubicBezTo>
                  <a:cubicBezTo>
                    <a:pt x="261736" y="40318"/>
                    <a:pt x="254003" y="50990"/>
                    <a:pt x="237942" y="59291"/>
                  </a:cubicBezTo>
                  <a:cubicBezTo>
                    <a:pt x="199276" y="79450"/>
                    <a:pt x="170723" y="99016"/>
                    <a:pt x="153473" y="118582"/>
                  </a:cubicBezTo>
                  <a:cubicBezTo>
                    <a:pt x="136222" y="136369"/>
                    <a:pt x="127894" y="150006"/>
                    <a:pt x="127894" y="158307"/>
                  </a:cubicBezTo>
                  <a:cubicBezTo>
                    <a:pt x="127894" y="166607"/>
                    <a:pt x="133842" y="171351"/>
                    <a:pt x="146929" y="173129"/>
                  </a:cubicBezTo>
                  <a:lnTo>
                    <a:pt x="155257" y="174315"/>
                  </a:lnTo>
                  <a:lnTo>
                    <a:pt x="164775" y="174908"/>
                  </a:lnTo>
                  <a:cubicBezTo>
                    <a:pt x="192138" y="179058"/>
                    <a:pt x="214743" y="191510"/>
                    <a:pt x="231993"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sp>
          <p:nvSpPr>
            <p:cNvPr id="18" name="Freeform: Shape 17">
              <a:extLst>
                <a:ext uri="{FF2B5EF4-FFF2-40B4-BE49-F238E27FC236}">
                  <a16:creationId xmlns:a16="http://schemas.microsoft.com/office/drawing/2014/main" id="{5E996A1B-E31C-479A-B4EB-F777CADA988D}"/>
                </a:ext>
              </a:extLst>
            </p:cNvPr>
            <p:cNvSpPr/>
            <p:nvPr/>
          </p:nvSpPr>
          <p:spPr>
            <a:xfrm>
              <a:off x="6029248" y="4185563"/>
              <a:ext cx="559948" cy="879033"/>
            </a:xfrm>
            <a:custGeom>
              <a:avLst/>
              <a:gdLst>
                <a:gd name="connsiteX0" fmla="*/ 133248 w 261736"/>
                <a:gd name="connsiteY0" fmla="*/ 410886 h 410885"/>
                <a:gd name="connsiteX1" fmla="*/ 39855 w 261736"/>
                <a:gd name="connsiteY1" fmla="*/ 368196 h 410885"/>
                <a:gd name="connsiteX2" fmla="*/ 10707 w 261736"/>
                <a:gd name="connsiteY2" fmla="*/ 320171 h 410885"/>
                <a:gd name="connsiteX3" fmla="*/ 0 w 261736"/>
                <a:gd name="connsiteY3" fmla="*/ 263252 h 410885"/>
                <a:gd name="connsiteX4" fmla="*/ 39260 w 261736"/>
                <a:gd name="connsiteY4" fmla="*/ 141705 h 410885"/>
                <a:gd name="connsiteX5" fmla="*/ 144550 w 261736"/>
                <a:gd name="connsiteY5" fmla="*/ 36760 h 410885"/>
                <a:gd name="connsiteX6" fmla="*/ 232588 w 261736"/>
                <a:gd name="connsiteY6" fmla="*/ 0 h 410885"/>
                <a:gd name="connsiteX7" fmla="*/ 253408 w 261736"/>
                <a:gd name="connsiteY7" fmla="*/ 7115 h 410885"/>
                <a:gd name="connsiteX8" fmla="*/ 261736 w 261736"/>
                <a:gd name="connsiteY8" fmla="*/ 27867 h 410885"/>
                <a:gd name="connsiteX9" fmla="*/ 237347 w 261736"/>
                <a:gd name="connsiteY9" fmla="*/ 59291 h 410885"/>
                <a:gd name="connsiteX10" fmla="*/ 152878 w 261736"/>
                <a:gd name="connsiteY10" fmla="*/ 118582 h 410885"/>
                <a:gd name="connsiteX11" fmla="*/ 127299 w 261736"/>
                <a:gd name="connsiteY11" fmla="*/ 158307 h 410885"/>
                <a:gd name="connsiteX12" fmla="*/ 146929 w 261736"/>
                <a:gd name="connsiteY12" fmla="*/ 173129 h 410885"/>
                <a:gd name="connsiteX13" fmla="*/ 155257 w 261736"/>
                <a:gd name="connsiteY13" fmla="*/ 174315 h 410885"/>
                <a:gd name="connsiteX14" fmla="*/ 164775 w 261736"/>
                <a:gd name="connsiteY14" fmla="*/ 174908 h 410885"/>
                <a:gd name="connsiteX15" fmla="*/ 231399 w 261736"/>
                <a:gd name="connsiteY15" fmla="*/ 212854 h 410885"/>
                <a:gd name="connsiteX16" fmla="*/ 257572 w 261736"/>
                <a:gd name="connsiteY16" fmla="*/ 290525 h 410885"/>
                <a:gd name="connsiteX17" fmla="*/ 225450 w 261736"/>
                <a:gd name="connsiteY17" fmla="*/ 371754 h 410885"/>
                <a:gd name="connsiteX18" fmla="*/ 133248 w 261736"/>
                <a:gd name="connsiteY18" fmla="*/ 410886 h 41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1736" h="410885">
                  <a:moveTo>
                    <a:pt x="133248" y="410886"/>
                  </a:moveTo>
                  <a:cubicBezTo>
                    <a:pt x="96961" y="410886"/>
                    <a:pt x="65434" y="396656"/>
                    <a:pt x="39855" y="368196"/>
                  </a:cubicBezTo>
                  <a:cubicBezTo>
                    <a:pt x="27363" y="355152"/>
                    <a:pt x="17846" y="339144"/>
                    <a:pt x="10707" y="320171"/>
                  </a:cubicBezTo>
                  <a:cubicBezTo>
                    <a:pt x="3569" y="301198"/>
                    <a:pt x="0" y="282818"/>
                    <a:pt x="0" y="263252"/>
                  </a:cubicBezTo>
                  <a:cubicBezTo>
                    <a:pt x="0" y="223527"/>
                    <a:pt x="13087" y="182616"/>
                    <a:pt x="39260" y="141705"/>
                  </a:cubicBezTo>
                  <a:cubicBezTo>
                    <a:pt x="65434" y="100202"/>
                    <a:pt x="100530" y="65220"/>
                    <a:pt x="144550" y="36760"/>
                  </a:cubicBezTo>
                  <a:cubicBezTo>
                    <a:pt x="182026" y="11858"/>
                    <a:pt x="211174" y="0"/>
                    <a:pt x="232588" y="0"/>
                  </a:cubicBezTo>
                  <a:cubicBezTo>
                    <a:pt x="240916" y="0"/>
                    <a:pt x="248055" y="2372"/>
                    <a:pt x="253408" y="7115"/>
                  </a:cubicBezTo>
                  <a:cubicBezTo>
                    <a:pt x="259357" y="12451"/>
                    <a:pt x="261736" y="18973"/>
                    <a:pt x="261736" y="27867"/>
                  </a:cubicBezTo>
                  <a:cubicBezTo>
                    <a:pt x="261736" y="40318"/>
                    <a:pt x="254003" y="50990"/>
                    <a:pt x="237347" y="59291"/>
                  </a:cubicBezTo>
                  <a:cubicBezTo>
                    <a:pt x="199276" y="79450"/>
                    <a:pt x="170723" y="99016"/>
                    <a:pt x="152878" y="118582"/>
                  </a:cubicBezTo>
                  <a:cubicBezTo>
                    <a:pt x="136222" y="136369"/>
                    <a:pt x="127299" y="150006"/>
                    <a:pt x="127299" y="158307"/>
                  </a:cubicBezTo>
                  <a:cubicBezTo>
                    <a:pt x="127894" y="166607"/>
                    <a:pt x="133842" y="171351"/>
                    <a:pt x="146929" y="173129"/>
                  </a:cubicBezTo>
                  <a:lnTo>
                    <a:pt x="155257" y="174315"/>
                  </a:lnTo>
                  <a:lnTo>
                    <a:pt x="164775" y="174908"/>
                  </a:lnTo>
                  <a:cubicBezTo>
                    <a:pt x="192138" y="179058"/>
                    <a:pt x="214148" y="191510"/>
                    <a:pt x="231399" y="212854"/>
                  </a:cubicBezTo>
                  <a:cubicBezTo>
                    <a:pt x="248649" y="234199"/>
                    <a:pt x="257572" y="260287"/>
                    <a:pt x="257572" y="290525"/>
                  </a:cubicBezTo>
                  <a:cubicBezTo>
                    <a:pt x="257572" y="321950"/>
                    <a:pt x="246865" y="349223"/>
                    <a:pt x="225450" y="371754"/>
                  </a:cubicBezTo>
                  <a:cubicBezTo>
                    <a:pt x="201656" y="397842"/>
                    <a:pt x="170723" y="410886"/>
                    <a:pt x="133248" y="410886"/>
                  </a:cubicBezTo>
                  <a:close/>
                </a:path>
              </a:pathLst>
            </a:custGeom>
            <a:solidFill>
              <a:schemeClr val="accent1"/>
            </a:solidFill>
            <a:ln w="595" cap="flat">
              <a:noFill/>
              <a:prstDash val="solid"/>
              <a:miter/>
            </a:ln>
          </p:spPr>
          <p:txBody>
            <a:bodyPr rtlCol="0" anchor="ctr"/>
            <a:lstStyle/>
            <a:p>
              <a:endParaRPr lang="en-US" sz="1350"/>
            </a:p>
          </p:txBody>
        </p:sp>
      </p:grpSp>
      <p:sp>
        <p:nvSpPr>
          <p:cNvPr id="42" name="TextBox 41">
            <a:extLst>
              <a:ext uri="{FF2B5EF4-FFF2-40B4-BE49-F238E27FC236}">
                <a16:creationId xmlns:a16="http://schemas.microsoft.com/office/drawing/2014/main" id="{BB0B5618-54DA-4025-B685-93731DB61E32}"/>
              </a:ext>
            </a:extLst>
          </p:cNvPr>
          <p:cNvSpPr txBox="1"/>
          <p:nvPr/>
        </p:nvSpPr>
        <p:spPr>
          <a:xfrm>
            <a:off x="1315419" y="3773771"/>
            <a:ext cx="1101584" cy="276999"/>
          </a:xfrm>
          <a:prstGeom prst="rect">
            <a:avLst/>
          </a:prstGeom>
          <a:noFill/>
        </p:spPr>
        <p:txBody>
          <a:bodyPr wrap="none" rtlCol="0" anchor="ctr">
            <a:spAutoFit/>
          </a:bodyPr>
          <a:lstStyle/>
          <a:p>
            <a:pPr algn="ctr"/>
            <a:r>
              <a:rPr lang="en-US" sz="1200" b="1">
                <a:latin typeface="+mj-lt"/>
              </a:rPr>
              <a:t>COURTNEY</a:t>
            </a:r>
          </a:p>
        </p:txBody>
      </p:sp>
      <p:sp>
        <p:nvSpPr>
          <p:cNvPr id="43" name="TextBox 42">
            <a:extLst>
              <a:ext uri="{FF2B5EF4-FFF2-40B4-BE49-F238E27FC236}">
                <a16:creationId xmlns:a16="http://schemas.microsoft.com/office/drawing/2014/main" id="{B65F2255-7191-40E1-90B6-23152911C2E5}"/>
              </a:ext>
            </a:extLst>
          </p:cNvPr>
          <p:cNvSpPr txBox="1"/>
          <p:nvPr/>
        </p:nvSpPr>
        <p:spPr>
          <a:xfrm>
            <a:off x="1479725" y="3947736"/>
            <a:ext cx="772969" cy="230832"/>
          </a:xfrm>
          <a:prstGeom prst="rect">
            <a:avLst/>
          </a:prstGeom>
          <a:noFill/>
        </p:spPr>
        <p:txBody>
          <a:bodyPr wrap="none" rtlCol="0" anchor="ctr">
            <a:spAutoFit/>
          </a:bodyPr>
          <a:lstStyle/>
          <a:p>
            <a:pPr algn="ctr"/>
            <a:r>
              <a:rPr lang="en-US" sz="900"/>
              <a:t>Influencer</a:t>
            </a:r>
          </a:p>
        </p:txBody>
      </p:sp>
      <p:sp>
        <p:nvSpPr>
          <p:cNvPr id="44" name="TextBox 43">
            <a:extLst>
              <a:ext uri="{FF2B5EF4-FFF2-40B4-BE49-F238E27FC236}">
                <a16:creationId xmlns:a16="http://schemas.microsoft.com/office/drawing/2014/main" id="{F9AF9B35-4746-45BF-9572-7517760B4B5D}"/>
              </a:ext>
            </a:extLst>
          </p:cNvPr>
          <p:cNvSpPr txBox="1"/>
          <p:nvPr/>
        </p:nvSpPr>
        <p:spPr>
          <a:xfrm>
            <a:off x="2607579" y="2712255"/>
            <a:ext cx="2193944" cy="1315425"/>
          </a:xfrm>
          <a:prstGeom prst="rect">
            <a:avLst/>
          </a:prstGeom>
          <a:noFill/>
        </p:spPr>
        <p:txBody>
          <a:bodyPr wrap="square" rtlCol="0" anchor="ctr">
            <a:spAutoFit/>
          </a:bodyPr>
          <a:lstStyle/>
          <a:p>
            <a:pPr algn="just">
              <a:lnSpc>
                <a:spcPct val="150000"/>
              </a:lnSpc>
            </a:pPr>
            <a:r>
              <a:rPr lang="en-US" sz="900"/>
              <a:t>A wonderful serenity has taken possession of my entire soul, like these sweet mornings of spring which I enjoy with my whole heart. I am alone, and feel the charm of existence in this spot</a:t>
            </a:r>
          </a:p>
        </p:txBody>
      </p:sp>
      <p:sp>
        <p:nvSpPr>
          <p:cNvPr id="54" name="TextBox 53">
            <a:extLst>
              <a:ext uri="{FF2B5EF4-FFF2-40B4-BE49-F238E27FC236}">
                <a16:creationId xmlns:a16="http://schemas.microsoft.com/office/drawing/2014/main" id="{B67DE128-8C69-4F8B-B83F-DEE1D3A0859F}"/>
              </a:ext>
            </a:extLst>
          </p:cNvPr>
          <p:cNvSpPr txBox="1"/>
          <p:nvPr/>
        </p:nvSpPr>
        <p:spPr>
          <a:xfrm>
            <a:off x="457200" y="5030210"/>
            <a:ext cx="8229600" cy="484428"/>
          </a:xfrm>
          <a:prstGeom prst="rect">
            <a:avLst/>
          </a:prstGeom>
          <a:noFill/>
        </p:spPr>
        <p:txBody>
          <a:bodyPr wrap="square" rtlCol="0" anchor="ctr">
            <a:spAutoFit/>
          </a:bodyPr>
          <a:lstStyle/>
          <a:p>
            <a:pPr algn="ctr">
              <a:lnSpc>
                <a:spcPct val="150000"/>
              </a:lnSpc>
            </a:pPr>
            <a:r>
              <a:rPr lang="en-US" sz="900"/>
              <a:t>Far far away, behind the word mountains, far from the countries Vokalia and Consonantia, there live the blind texts. Separated they live in Bookmarksgrove right at the coast of the Semantics, a large language ocean. A small river named Duden flows by their place and supplies it</a:t>
            </a:r>
          </a:p>
        </p:txBody>
      </p:sp>
      <p:grpSp>
        <p:nvGrpSpPr>
          <p:cNvPr id="55" name="Group 54">
            <a:extLst>
              <a:ext uri="{FF2B5EF4-FFF2-40B4-BE49-F238E27FC236}">
                <a16:creationId xmlns:a16="http://schemas.microsoft.com/office/drawing/2014/main" id="{C1B4BD9C-8F35-4B96-A636-3583A9DF9CFC}"/>
              </a:ext>
            </a:extLst>
          </p:cNvPr>
          <p:cNvGrpSpPr/>
          <p:nvPr/>
        </p:nvGrpSpPr>
        <p:grpSpPr>
          <a:xfrm>
            <a:off x="6013612" y="2332783"/>
            <a:ext cx="2439218" cy="2338377"/>
            <a:chOff x="7394576" y="2809875"/>
            <a:chExt cx="2560114" cy="2454275"/>
          </a:xfrm>
          <a:solidFill>
            <a:schemeClr val="tx1"/>
          </a:solidFill>
        </p:grpSpPr>
        <p:sp>
          <p:nvSpPr>
            <p:cNvPr id="56" name="Line 131">
              <a:extLst>
                <a:ext uri="{FF2B5EF4-FFF2-40B4-BE49-F238E27FC236}">
                  <a16:creationId xmlns:a16="http://schemas.microsoft.com/office/drawing/2014/main" id="{8C5250D9-EFFF-4BFD-A466-72F84B0F41A4}"/>
                </a:ext>
              </a:extLst>
            </p:cNvPr>
            <p:cNvSpPr>
              <a:spLocks noChangeShapeType="1"/>
            </p:cNvSpPr>
            <p:nvPr/>
          </p:nvSpPr>
          <p:spPr bwMode="auto">
            <a:xfrm>
              <a:off x="7618413" y="3684588"/>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57" name="Line 132">
              <a:extLst>
                <a:ext uri="{FF2B5EF4-FFF2-40B4-BE49-F238E27FC236}">
                  <a16:creationId xmlns:a16="http://schemas.microsoft.com/office/drawing/2014/main" id="{167D6A47-0A58-48CB-9828-E233C7D8D0EB}"/>
                </a:ext>
              </a:extLst>
            </p:cNvPr>
            <p:cNvSpPr>
              <a:spLocks noChangeShapeType="1"/>
            </p:cNvSpPr>
            <p:nvPr/>
          </p:nvSpPr>
          <p:spPr bwMode="auto">
            <a:xfrm>
              <a:off x="7618413" y="3684588"/>
              <a:ext cx="0" cy="0"/>
            </a:xfrm>
            <a:prstGeom prst="line">
              <a:avLst/>
            </a:prstGeom>
            <a:grpFill/>
            <a:ln w="4763" cap="flat">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grpSp>
          <p:nvGrpSpPr>
            <p:cNvPr id="58" name="Group 57">
              <a:extLst>
                <a:ext uri="{FF2B5EF4-FFF2-40B4-BE49-F238E27FC236}">
                  <a16:creationId xmlns:a16="http://schemas.microsoft.com/office/drawing/2014/main" id="{CC2CCEC8-AC60-489B-8478-6BD883A5DFAA}"/>
                </a:ext>
              </a:extLst>
            </p:cNvPr>
            <p:cNvGrpSpPr/>
            <p:nvPr/>
          </p:nvGrpSpPr>
          <p:grpSpPr>
            <a:xfrm>
              <a:off x="8578851" y="3830638"/>
              <a:ext cx="374649" cy="422275"/>
              <a:chOff x="8578851" y="3830638"/>
              <a:chExt cx="374649" cy="422275"/>
            </a:xfrm>
            <a:grpFill/>
          </p:grpSpPr>
          <p:sp>
            <p:nvSpPr>
              <p:cNvPr id="265" name="Freeform 133">
                <a:extLst>
                  <a:ext uri="{FF2B5EF4-FFF2-40B4-BE49-F238E27FC236}">
                    <a16:creationId xmlns:a16="http://schemas.microsoft.com/office/drawing/2014/main" id="{63FDBD69-5B3E-40BD-916C-37CC764EEEAE}"/>
                  </a:ext>
                </a:extLst>
              </p:cNvPr>
              <p:cNvSpPr>
                <a:spLocks noEditPoints="1"/>
              </p:cNvSpPr>
              <p:nvPr/>
            </p:nvSpPr>
            <p:spPr bwMode="auto">
              <a:xfrm>
                <a:off x="8678863" y="4198938"/>
                <a:ext cx="28575" cy="46038"/>
              </a:xfrm>
              <a:custGeom>
                <a:avLst/>
                <a:gdLst>
                  <a:gd name="T0" fmla="*/ 43 w 45"/>
                  <a:gd name="T1" fmla="*/ 12 h 69"/>
                  <a:gd name="T2" fmla="*/ 42 w 45"/>
                  <a:gd name="T3" fmla="*/ 13 h 69"/>
                  <a:gd name="T4" fmla="*/ 39 w 45"/>
                  <a:gd name="T5" fmla="*/ 14 h 69"/>
                  <a:gd name="T6" fmla="*/ 36 w 45"/>
                  <a:gd name="T7" fmla="*/ 16 h 69"/>
                  <a:gd name="T8" fmla="*/ 23 w 45"/>
                  <a:gd name="T9" fmla="*/ 25 h 69"/>
                  <a:gd name="T10" fmla="*/ 23 w 45"/>
                  <a:gd name="T11" fmla="*/ 26 h 69"/>
                  <a:gd name="T12" fmla="*/ 29 w 45"/>
                  <a:gd name="T13" fmla="*/ 35 h 69"/>
                  <a:gd name="T14" fmla="*/ 31 w 45"/>
                  <a:gd name="T15" fmla="*/ 41 h 69"/>
                  <a:gd name="T16" fmla="*/ 32 w 45"/>
                  <a:gd name="T17" fmla="*/ 43 h 69"/>
                  <a:gd name="T18" fmla="*/ 32 w 45"/>
                  <a:gd name="T19" fmla="*/ 50 h 69"/>
                  <a:gd name="T20" fmla="*/ 33 w 45"/>
                  <a:gd name="T21" fmla="*/ 52 h 69"/>
                  <a:gd name="T22" fmla="*/ 20 w 45"/>
                  <a:gd name="T23" fmla="*/ 67 h 69"/>
                  <a:gd name="T24" fmla="*/ 2 w 45"/>
                  <a:gd name="T25" fmla="*/ 62 h 69"/>
                  <a:gd name="T26" fmla="*/ 1 w 45"/>
                  <a:gd name="T27" fmla="*/ 51 h 69"/>
                  <a:gd name="T28" fmla="*/ 5 w 45"/>
                  <a:gd name="T29" fmla="*/ 41 h 69"/>
                  <a:gd name="T30" fmla="*/ 11 w 45"/>
                  <a:gd name="T31" fmla="*/ 31 h 69"/>
                  <a:gd name="T32" fmla="*/ 10 w 45"/>
                  <a:gd name="T33" fmla="*/ 23 h 69"/>
                  <a:gd name="T34" fmla="*/ 3 w 45"/>
                  <a:gd name="T35" fmla="*/ 5 h 69"/>
                  <a:gd name="T36" fmla="*/ 22 w 45"/>
                  <a:gd name="T37" fmla="*/ 5 h 69"/>
                  <a:gd name="T38" fmla="*/ 13 w 45"/>
                  <a:gd name="T39" fmla="*/ 3 h 69"/>
                  <a:gd name="T40" fmla="*/ 7 w 45"/>
                  <a:gd name="T41" fmla="*/ 14 h 69"/>
                  <a:gd name="T42" fmla="*/ 17 w 45"/>
                  <a:gd name="T43" fmla="*/ 23 h 69"/>
                  <a:gd name="T44" fmla="*/ 36 w 45"/>
                  <a:gd name="T45" fmla="*/ 12 h 69"/>
                  <a:gd name="T46" fmla="*/ 40 w 45"/>
                  <a:gd name="T47" fmla="*/ 10 h 69"/>
                  <a:gd name="T48" fmla="*/ 44 w 45"/>
                  <a:gd name="T49" fmla="*/ 10 h 69"/>
                  <a:gd name="T50" fmla="*/ 45 w 45"/>
                  <a:gd name="T51" fmla="*/ 11 h 69"/>
                  <a:gd name="T52" fmla="*/ 4 w 45"/>
                  <a:gd name="T53" fmla="*/ 46 h 69"/>
                  <a:gd name="T54" fmla="*/ 10 w 45"/>
                  <a:gd name="T55" fmla="*/ 37 h 69"/>
                  <a:gd name="T56" fmla="*/ 13 w 45"/>
                  <a:gd name="T57" fmla="*/ 32 h 69"/>
                  <a:gd name="T58" fmla="*/ 10 w 45"/>
                  <a:gd name="T59" fmla="*/ 35 h 69"/>
                  <a:gd name="T60" fmla="*/ 9 w 45"/>
                  <a:gd name="T61" fmla="*/ 36 h 69"/>
                  <a:gd name="T62" fmla="*/ 5 w 45"/>
                  <a:gd name="T63" fmla="*/ 45 h 69"/>
                  <a:gd name="T64" fmla="*/ 6 w 45"/>
                  <a:gd name="T65" fmla="*/ 45 h 69"/>
                  <a:gd name="T66" fmla="*/ 6 w 45"/>
                  <a:gd name="T67" fmla="*/ 53 h 69"/>
                  <a:gd name="T68" fmla="*/ 19 w 45"/>
                  <a:gd name="T69" fmla="*/ 30 h 69"/>
                  <a:gd name="T70" fmla="*/ 12 w 45"/>
                  <a:gd name="T71" fmla="*/ 39 h 69"/>
                  <a:gd name="T72" fmla="*/ 11 w 45"/>
                  <a:gd name="T73" fmla="*/ 38 h 69"/>
                  <a:gd name="T74" fmla="*/ 9 w 45"/>
                  <a:gd name="T75" fmla="*/ 43 h 69"/>
                  <a:gd name="T76" fmla="*/ 8 w 45"/>
                  <a:gd name="T77" fmla="*/ 59 h 69"/>
                  <a:gd name="T78" fmla="*/ 20 w 45"/>
                  <a:gd name="T79" fmla="*/ 60 h 69"/>
                  <a:gd name="T80" fmla="*/ 25 w 45"/>
                  <a:gd name="T81" fmla="*/ 45 h 69"/>
                  <a:gd name="T82" fmla="*/ 14 w 45"/>
                  <a:gd name="T83" fmla="*/ 34 h 69"/>
                  <a:gd name="T84" fmla="*/ 14 w 45"/>
                  <a:gd name="T85" fmla="*/ 34 h 69"/>
                  <a:gd name="T86" fmla="*/ 16 w 45"/>
                  <a:gd name="T87" fmla="*/ 28 h 69"/>
                  <a:gd name="T88" fmla="*/ 16 w 45"/>
                  <a:gd name="T89" fmla="*/ 31 h 69"/>
                  <a:gd name="T90" fmla="*/ 26 w 45"/>
                  <a:gd name="T91" fmla="*/ 53 h 69"/>
                  <a:gd name="T92" fmla="*/ 21 w 45"/>
                  <a:gd name="T93" fmla="*/ 62 h 69"/>
                  <a:gd name="T94" fmla="*/ 25 w 45"/>
                  <a:gd name="T95" fmla="*/ 59 h 69"/>
                  <a:gd name="T96" fmla="*/ 27 w 45"/>
                  <a:gd name="T97" fmla="*/ 54 h 69"/>
                  <a:gd name="T98" fmla="*/ 28 w 45"/>
                  <a:gd name="T99" fmla="*/ 49 h 69"/>
                  <a:gd name="T100" fmla="*/ 26 w 45"/>
                  <a:gd name="T101" fmla="*/ 53 h 69"/>
                  <a:gd name="T102" fmla="*/ 21 w 45"/>
                  <a:gd name="T103" fmla="*/ 23 h 69"/>
                  <a:gd name="T104" fmla="*/ 24 w 45"/>
                  <a:gd name="T105" fmla="*/ 63 h 69"/>
                  <a:gd name="T106" fmla="*/ 28 w 45"/>
                  <a:gd name="T107" fmla="*/ 60 h 69"/>
                  <a:gd name="T108" fmla="*/ 33 w 45"/>
                  <a:gd name="T109" fmla="*/ 14 h 69"/>
                  <a:gd name="T110" fmla="*/ 42 w 45"/>
                  <a:gd name="T111" fmla="*/ 10 h 69"/>
                  <a:gd name="T112" fmla="*/ 42 w 45"/>
                  <a:gd name="T113" fmla="*/ 1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69">
                    <a:moveTo>
                      <a:pt x="44" y="12"/>
                    </a:move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2"/>
                    </a:cubicBezTo>
                    <a:cubicBezTo>
                      <a:pt x="43" y="12"/>
                      <a:pt x="42" y="12"/>
                      <a:pt x="42" y="12"/>
                    </a:cubicBezTo>
                    <a:cubicBezTo>
                      <a:pt x="42" y="12"/>
                      <a:pt x="42" y="12"/>
                      <a:pt x="42" y="13"/>
                    </a:cubicBezTo>
                    <a:cubicBezTo>
                      <a:pt x="42" y="13"/>
                      <a:pt x="42" y="13"/>
                      <a:pt x="42" y="13"/>
                    </a:cubicBezTo>
                    <a:cubicBezTo>
                      <a:pt x="42" y="13"/>
                      <a:pt x="42" y="13"/>
                      <a:pt x="42" y="13"/>
                    </a:cubicBezTo>
                    <a:cubicBezTo>
                      <a:pt x="41" y="13"/>
                      <a:pt x="41" y="13"/>
                      <a:pt x="41" y="13"/>
                    </a:cubicBezTo>
                    <a:cubicBezTo>
                      <a:pt x="41" y="13"/>
                      <a:pt x="40" y="14"/>
                      <a:pt x="39" y="14"/>
                    </a:cubicBezTo>
                    <a:cubicBezTo>
                      <a:pt x="39" y="14"/>
                      <a:pt x="39" y="14"/>
                      <a:pt x="38" y="14"/>
                    </a:cubicBezTo>
                    <a:cubicBezTo>
                      <a:pt x="38" y="14"/>
                      <a:pt x="38" y="14"/>
                      <a:pt x="38" y="14"/>
                    </a:cubicBezTo>
                    <a:cubicBezTo>
                      <a:pt x="38" y="15"/>
                      <a:pt x="37" y="15"/>
                      <a:pt x="37" y="15"/>
                    </a:cubicBezTo>
                    <a:cubicBezTo>
                      <a:pt x="36" y="16"/>
                      <a:pt x="36" y="16"/>
                      <a:pt x="36" y="16"/>
                    </a:cubicBezTo>
                    <a:cubicBezTo>
                      <a:pt x="35" y="16"/>
                      <a:pt x="34" y="17"/>
                      <a:pt x="34" y="17"/>
                    </a:cubicBezTo>
                    <a:cubicBezTo>
                      <a:pt x="34" y="17"/>
                      <a:pt x="34" y="17"/>
                      <a:pt x="34" y="17"/>
                    </a:cubicBezTo>
                    <a:cubicBezTo>
                      <a:pt x="33" y="18"/>
                      <a:pt x="26" y="22"/>
                      <a:pt x="25" y="23"/>
                    </a:cubicBezTo>
                    <a:cubicBezTo>
                      <a:pt x="24" y="23"/>
                      <a:pt x="24" y="24"/>
                      <a:pt x="23" y="25"/>
                    </a:cubicBezTo>
                    <a:cubicBezTo>
                      <a:pt x="23" y="25"/>
                      <a:pt x="23" y="25"/>
                      <a:pt x="23" y="26"/>
                    </a:cubicBezTo>
                    <a:cubicBezTo>
                      <a:pt x="23" y="26"/>
                      <a:pt x="23" y="26"/>
                      <a:pt x="23" y="26"/>
                    </a:cubicBezTo>
                    <a:cubicBezTo>
                      <a:pt x="23" y="26"/>
                      <a:pt x="23" y="26"/>
                      <a:pt x="23" y="26"/>
                    </a:cubicBezTo>
                    <a:cubicBezTo>
                      <a:pt x="23" y="26"/>
                      <a:pt x="23" y="26"/>
                      <a:pt x="23" y="26"/>
                    </a:cubicBezTo>
                    <a:cubicBezTo>
                      <a:pt x="24" y="28"/>
                      <a:pt x="26" y="29"/>
                      <a:pt x="26" y="31"/>
                    </a:cubicBezTo>
                    <a:cubicBezTo>
                      <a:pt x="27" y="32"/>
                      <a:pt x="27" y="33"/>
                      <a:pt x="27" y="33"/>
                    </a:cubicBezTo>
                    <a:cubicBezTo>
                      <a:pt x="27" y="33"/>
                      <a:pt x="27" y="33"/>
                      <a:pt x="27" y="33"/>
                    </a:cubicBezTo>
                    <a:cubicBezTo>
                      <a:pt x="28" y="34"/>
                      <a:pt x="29" y="35"/>
                      <a:pt x="29" y="35"/>
                    </a:cubicBezTo>
                    <a:cubicBezTo>
                      <a:pt x="29" y="36"/>
                      <a:pt x="29" y="37"/>
                      <a:pt x="30" y="37"/>
                    </a:cubicBezTo>
                    <a:cubicBezTo>
                      <a:pt x="30" y="38"/>
                      <a:pt x="30" y="38"/>
                      <a:pt x="30" y="38"/>
                    </a:cubicBezTo>
                    <a:cubicBezTo>
                      <a:pt x="30" y="39"/>
                      <a:pt x="30" y="39"/>
                      <a:pt x="31" y="40"/>
                    </a:cubicBezTo>
                    <a:cubicBezTo>
                      <a:pt x="31" y="40"/>
                      <a:pt x="31" y="40"/>
                      <a:pt x="31" y="41"/>
                    </a:cubicBezTo>
                    <a:cubicBezTo>
                      <a:pt x="31" y="41"/>
                      <a:pt x="31" y="41"/>
                      <a:pt x="31" y="41"/>
                    </a:cubicBezTo>
                    <a:cubicBezTo>
                      <a:pt x="32" y="41"/>
                      <a:pt x="32" y="42"/>
                      <a:pt x="32" y="43"/>
                    </a:cubicBezTo>
                    <a:cubicBezTo>
                      <a:pt x="32" y="43"/>
                      <a:pt x="32" y="43"/>
                      <a:pt x="32" y="43"/>
                    </a:cubicBezTo>
                    <a:cubicBezTo>
                      <a:pt x="32" y="43"/>
                      <a:pt x="32" y="43"/>
                      <a:pt x="32" y="43"/>
                    </a:cubicBezTo>
                    <a:cubicBezTo>
                      <a:pt x="32" y="43"/>
                      <a:pt x="32" y="43"/>
                      <a:pt x="32" y="43"/>
                    </a:cubicBezTo>
                    <a:cubicBezTo>
                      <a:pt x="31" y="43"/>
                      <a:pt x="31" y="43"/>
                      <a:pt x="31" y="43"/>
                    </a:cubicBezTo>
                    <a:cubicBezTo>
                      <a:pt x="31" y="43"/>
                      <a:pt x="31" y="43"/>
                      <a:pt x="31" y="43"/>
                    </a:cubicBezTo>
                    <a:cubicBezTo>
                      <a:pt x="32" y="45"/>
                      <a:pt x="32" y="48"/>
                      <a:pt x="32" y="50"/>
                    </a:cubicBezTo>
                    <a:cubicBezTo>
                      <a:pt x="32" y="50"/>
                      <a:pt x="32" y="50"/>
                      <a:pt x="32" y="50"/>
                    </a:cubicBezTo>
                    <a:cubicBezTo>
                      <a:pt x="33" y="50"/>
                      <a:pt x="33" y="50"/>
                      <a:pt x="33" y="50"/>
                    </a:cubicBezTo>
                    <a:cubicBezTo>
                      <a:pt x="33" y="50"/>
                      <a:pt x="33" y="50"/>
                      <a:pt x="33" y="50"/>
                    </a:cubicBezTo>
                    <a:cubicBezTo>
                      <a:pt x="33" y="51"/>
                      <a:pt x="33" y="51"/>
                      <a:pt x="33" y="52"/>
                    </a:cubicBezTo>
                    <a:cubicBezTo>
                      <a:pt x="33" y="52"/>
                      <a:pt x="32" y="52"/>
                      <a:pt x="32" y="52"/>
                    </a:cubicBezTo>
                    <a:cubicBezTo>
                      <a:pt x="32" y="54"/>
                      <a:pt x="31" y="56"/>
                      <a:pt x="30" y="58"/>
                    </a:cubicBezTo>
                    <a:cubicBezTo>
                      <a:pt x="29" y="59"/>
                      <a:pt x="29" y="60"/>
                      <a:pt x="28" y="61"/>
                    </a:cubicBezTo>
                    <a:cubicBezTo>
                      <a:pt x="26" y="64"/>
                      <a:pt x="23" y="66"/>
                      <a:pt x="20" y="67"/>
                    </a:cubicBezTo>
                    <a:cubicBezTo>
                      <a:pt x="18" y="68"/>
                      <a:pt x="17" y="69"/>
                      <a:pt x="15" y="69"/>
                    </a:cubicBezTo>
                    <a:cubicBezTo>
                      <a:pt x="14" y="69"/>
                      <a:pt x="13" y="69"/>
                      <a:pt x="12" y="69"/>
                    </a:cubicBezTo>
                    <a:cubicBezTo>
                      <a:pt x="10" y="68"/>
                      <a:pt x="8" y="68"/>
                      <a:pt x="6" y="67"/>
                    </a:cubicBezTo>
                    <a:cubicBezTo>
                      <a:pt x="4" y="66"/>
                      <a:pt x="2" y="64"/>
                      <a:pt x="2" y="62"/>
                    </a:cubicBezTo>
                    <a:cubicBezTo>
                      <a:pt x="2" y="61"/>
                      <a:pt x="1" y="60"/>
                      <a:pt x="1" y="59"/>
                    </a:cubicBezTo>
                    <a:cubicBezTo>
                      <a:pt x="1" y="58"/>
                      <a:pt x="1" y="56"/>
                      <a:pt x="1" y="55"/>
                    </a:cubicBezTo>
                    <a:cubicBezTo>
                      <a:pt x="1" y="54"/>
                      <a:pt x="1" y="54"/>
                      <a:pt x="1" y="54"/>
                    </a:cubicBezTo>
                    <a:cubicBezTo>
                      <a:pt x="1" y="53"/>
                      <a:pt x="1" y="52"/>
                      <a:pt x="1" y="51"/>
                    </a:cubicBezTo>
                    <a:cubicBezTo>
                      <a:pt x="1" y="51"/>
                      <a:pt x="2" y="51"/>
                      <a:pt x="2" y="50"/>
                    </a:cubicBezTo>
                    <a:cubicBezTo>
                      <a:pt x="2" y="49"/>
                      <a:pt x="3" y="47"/>
                      <a:pt x="3" y="46"/>
                    </a:cubicBezTo>
                    <a:cubicBezTo>
                      <a:pt x="3" y="45"/>
                      <a:pt x="3" y="44"/>
                      <a:pt x="4" y="42"/>
                    </a:cubicBezTo>
                    <a:cubicBezTo>
                      <a:pt x="4" y="42"/>
                      <a:pt x="4" y="41"/>
                      <a:pt x="5" y="41"/>
                    </a:cubicBezTo>
                    <a:cubicBezTo>
                      <a:pt x="6" y="40"/>
                      <a:pt x="6" y="39"/>
                      <a:pt x="7" y="37"/>
                    </a:cubicBezTo>
                    <a:cubicBezTo>
                      <a:pt x="7" y="37"/>
                      <a:pt x="7" y="36"/>
                      <a:pt x="8" y="35"/>
                    </a:cubicBezTo>
                    <a:cubicBezTo>
                      <a:pt x="9" y="35"/>
                      <a:pt x="9" y="34"/>
                      <a:pt x="9" y="33"/>
                    </a:cubicBezTo>
                    <a:cubicBezTo>
                      <a:pt x="10" y="32"/>
                      <a:pt x="10" y="32"/>
                      <a:pt x="11" y="31"/>
                    </a:cubicBezTo>
                    <a:cubicBezTo>
                      <a:pt x="12" y="30"/>
                      <a:pt x="13" y="29"/>
                      <a:pt x="14" y="28"/>
                    </a:cubicBezTo>
                    <a:cubicBezTo>
                      <a:pt x="14" y="28"/>
                      <a:pt x="14" y="28"/>
                      <a:pt x="14" y="28"/>
                    </a:cubicBezTo>
                    <a:cubicBezTo>
                      <a:pt x="15" y="27"/>
                      <a:pt x="15" y="27"/>
                      <a:pt x="16" y="26"/>
                    </a:cubicBezTo>
                    <a:cubicBezTo>
                      <a:pt x="14" y="25"/>
                      <a:pt x="13" y="24"/>
                      <a:pt x="10" y="23"/>
                    </a:cubicBezTo>
                    <a:cubicBezTo>
                      <a:pt x="7" y="22"/>
                      <a:pt x="5" y="20"/>
                      <a:pt x="3" y="19"/>
                    </a:cubicBezTo>
                    <a:cubicBezTo>
                      <a:pt x="2" y="18"/>
                      <a:pt x="1" y="17"/>
                      <a:pt x="1" y="16"/>
                    </a:cubicBezTo>
                    <a:cubicBezTo>
                      <a:pt x="0" y="14"/>
                      <a:pt x="0" y="11"/>
                      <a:pt x="1" y="9"/>
                    </a:cubicBezTo>
                    <a:cubicBezTo>
                      <a:pt x="1" y="7"/>
                      <a:pt x="2" y="6"/>
                      <a:pt x="3" y="5"/>
                    </a:cubicBezTo>
                    <a:cubicBezTo>
                      <a:pt x="5" y="4"/>
                      <a:pt x="8" y="3"/>
                      <a:pt x="10" y="2"/>
                    </a:cubicBezTo>
                    <a:cubicBezTo>
                      <a:pt x="14" y="0"/>
                      <a:pt x="18" y="0"/>
                      <a:pt x="21" y="2"/>
                    </a:cubicBezTo>
                    <a:cubicBezTo>
                      <a:pt x="22" y="2"/>
                      <a:pt x="22" y="3"/>
                      <a:pt x="22" y="4"/>
                    </a:cubicBezTo>
                    <a:cubicBezTo>
                      <a:pt x="22" y="5"/>
                      <a:pt x="22" y="5"/>
                      <a:pt x="22" y="5"/>
                    </a:cubicBezTo>
                    <a:cubicBezTo>
                      <a:pt x="21" y="5"/>
                      <a:pt x="21" y="5"/>
                      <a:pt x="21" y="5"/>
                    </a:cubicBezTo>
                    <a:cubicBezTo>
                      <a:pt x="21" y="5"/>
                      <a:pt x="21" y="5"/>
                      <a:pt x="21" y="4"/>
                    </a:cubicBezTo>
                    <a:cubicBezTo>
                      <a:pt x="21" y="4"/>
                      <a:pt x="21" y="4"/>
                      <a:pt x="20" y="4"/>
                    </a:cubicBezTo>
                    <a:cubicBezTo>
                      <a:pt x="19" y="2"/>
                      <a:pt x="16" y="1"/>
                      <a:pt x="13" y="3"/>
                    </a:cubicBezTo>
                    <a:cubicBezTo>
                      <a:pt x="11" y="4"/>
                      <a:pt x="10" y="5"/>
                      <a:pt x="9" y="7"/>
                    </a:cubicBezTo>
                    <a:cubicBezTo>
                      <a:pt x="8" y="7"/>
                      <a:pt x="8" y="7"/>
                      <a:pt x="8" y="8"/>
                    </a:cubicBezTo>
                    <a:cubicBezTo>
                      <a:pt x="8" y="9"/>
                      <a:pt x="7" y="11"/>
                      <a:pt x="8" y="12"/>
                    </a:cubicBezTo>
                    <a:cubicBezTo>
                      <a:pt x="8" y="13"/>
                      <a:pt x="8" y="13"/>
                      <a:pt x="7" y="14"/>
                    </a:cubicBezTo>
                    <a:cubicBezTo>
                      <a:pt x="7" y="15"/>
                      <a:pt x="7" y="15"/>
                      <a:pt x="8" y="15"/>
                    </a:cubicBezTo>
                    <a:cubicBezTo>
                      <a:pt x="8" y="15"/>
                      <a:pt x="8" y="15"/>
                      <a:pt x="8" y="15"/>
                    </a:cubicBezTo>
                    <a:cubicBezTo>
                      <a:pt x="9" y="18"/>
                      <a:pt x="11" y="19"/>
                      <a:pt x="14" y="21"/>
                    </a:cubicBezTo>
                    <a:cubicBezTo>
                      <a:pt x="17" y="23"/>
                      <a:pt x="17" y="23"/>
                      <a:pt x="17" y="23"/>
                    </a:cubicBezTo>
                    <a:cubicBezTo>
                      <a:pt x="20" y="21"/>
                      <a:pt x="20" y="21"/>
                      <a:pt x="20" y="21"/>
                    </a:cubicBezTo>
                    <a:cubicBezTo>
                      <a:pt x="22" y="19"/>
                      <a:pt x="31" y="14"/>
                      <a:pt x="33" y="13"/>
                    </a:cubicBezTo>
                    <a:cubicBezTo>
                      <a:pt x="34" y="12"/>
                      <a:pt x="34" y="12"/>
                      <a:pt x="35" y="12"/>
                    </a:cubicBezTo>
                    <a:cubicBezTo>
                      <a:pt x="35" y="12"/>
                      <a:pt x="36" y="12"/>
                      <a:pt x="36" y="12"/>
                    </a:cubicBezTo>
                    <a:cubicBezTo>
                      <a:pt x="37" y="11"/>
                      <a:pt x="38" y="11"/>
                      <a:pt x="39" y="10"/>
                    </a:cubicBezTo>
                    <a:cubicBezTo>
                      <a:pt x="38" y="10"/>
                      <a:pt x="38" y="10"/>
                      <a:pt x="38" y="10"/>
                    </a:cubicBezTo>
                    <a:cubicBezTo>
                      <a:pt x="39" y="10"/>
                      <a:pt x="39" y="10"/>
                      <a:pt x="40" y="10"/>
                    </a:cubicBezTo>
                    <a:cubicBezTo>
                      <a:pt x="40" y="10"/>
                      <a:pt x="40" y="10"/>
                      <a:pt x="40" y="10"/>
                    </a:cubicBezTo>
                    <a:cubicBezTo>
                      <a:pt x="40" y="10"/>
                      <a:pt x="41" y="10"/>
                      <a:pt x="42" y="10"/>
                    </a:cubicBezTo>
                    <a:cubicBezTo>
                      <a:pt x="42" y="9"/>
                      <a:pt x="43" y="9"/>
                      <a:pt x="44" y="9"/>
                    </a:cubicBezTo>
                    <a:cubicBezTo>
                      <a:pt x="44" y="9"/>
                      <a:pt x="44" y="9"/>
                      <a:pt x="44" y="10"/>
                    </a:cubicBezTo>
                    <a:cubicBezTo>
                      <a:pt x="44" y="10"/>
                      <a:pt x="44" y="10"/>
                      <a:pt x="44" y="10"/>
                    </a:cubicBezTo>
                    <a:cubicBezTo>
                      <a:pt x="43" y="10"/>
                      <a:pt x="43" y="10"/>
                      <a:pt x="43" y="10"/>
                    </a:cubicBezTo>
                    <a:cubicBezTo>
                      <a:pt x="43" y="10"/>
                      <a:pt x="43" y="11"/>
                      <a:pt x="43" y="10"/>
                    </a:cubicBezTo>
                    <a:cubicBezTo>
                      <a:pt x="43" y="10"/>
                      <a:pt x="44" y="11"/>
                      <a:pt x="44" y="11"/>
                    </a:cubicBezTo>
                    <a:cubicBezTo>
                      <a:pt x="44" y="11"/>
                      <a:pt x="45" y="11"/>
                      <a:pt x="45" y="11"/>
                    </a:cubicBezTo>
                    <a:cubicBezTo>
                      <a:pt x="45" y="11"/>
                      <a:pt x="45" y="12"/>
                      <a:pt x="44" y="12"/>
                    </a:cubicBezTo>
                    <a:close/>
                    <a:moveTo>
                      <a:pt x="4" y="46"/>
                    </a:moveTo>
                    <a:cubicBezTo>
                      <a:pt x="4" y="47"/>
                      <a:pt x="4" y="47"/>
                      <a:pt x="4" y="47"/>
                    </a:cubicBezTo>
                    <a:cubicBezTo>
                      <a:pt x="4" y="47"/>
                      <a:pt x="4" y="47"/>
                      <a:pt x="4" y="46"/>
                    </a:cubicBezTo>
                    <a:close/>
                    <a:moveTo>
                      <a:pt x="7" y="42"/>
                    </a:moveTo>
                    <a:cubicBezTo>
                      <a:pt x="7" y="42"/>
                      <a:pt x="7" y="41"/>
                      <a:pt x="7" y="41"/>
                    </a:cubicBezTo>
                    <a:cubicBezTo>
                      <a:pt x="7" y="41"/>
                      <a:pt x="7" y="41"/>
                      <a:pt x="7" y="41"/>
                    </a:cubicBezTo>
                    <a:cubicBezTo>
                      <a:pt x="8" y="39"/>
                      <a:pt x="9" y="38"/>
                      <a:pt x="10" y="37"/>
                    </a:cubicBezTo>
                    <a:cubicBezTo>
                      <a:pt x="10" y="36"/>
                      <a:pt x="10" y="36"/>
                      <a:pt x="10" y="36"/>
                    </a:cubicBezTo>
                    <a:cubicBezTo>
                      <a:pt x="10" y="36"/>
                      <a:pt x="10" y="36"/>
                      <a:pt x="10" y="35"/>
                    </a:cubicBezTo>
                    <a:cubicBezTo>
                      <a:pt x="11" y="35"/>
                      <a:pt x="11" y="35"/>
                      <a:pt x="11" y="35"/>
                    </a:cubicBezTo>
                    <a:cubicBezTo>
                      <a:pt x="11" y="34"/>
                      <a:pt x="12" y="33"/>
                      <a:pt x="13" y="32"/>
                    </a:cubicBezTo>
                    <a:cubicBezTo>
                      <a:pt x="14" y="30"/>
                      <a:pt x="14" y="30"/>
                      <a:pt x="14" y="30"/>
                    </a:cubicBezTo>
                    <a:cubicBezTo>
                      <a:pt x="14" y="30"/>
                      <a:pt x="14" y="30"/>
                      <a:pt x="14" y="30"/>
                    </a:cubicBezTo>
                    <a:cubicBezTo>
                      <a:pt x="13" y="30"/>
                      <a:pt x="12" y="32"/>
                      <a:pt x="11" y="33"/>
                    </a:cubicBezTo>
                    <a:cubicBezTo>
                      <a:pt x="11" y="34"/>
                      <a:pt x="10" y="34"/>
                      <a:pt x="10" y="35"/>
                    </a:cubicBezTo>
                    <a:cubicBezTo>
                      <a:pt x="10" y="35"/>
                      <a:pt x="10" y="35"/>
                      <a:pt x="10" y="35"/>
                    </a:cubicBezTo>
                    <a:cubicBezTo>
                      <a:pt x="9" y="35"/>
                      <a:pt x="9" y="36"/>
                      <a:pt x="9" y="36"/>
                    </a:cubicBezTo>
                    <a:cubicBezTo>
                      <a:pt x="9" y="36"/>
                      <a:pt x="9" y="36"/>
                      <a:pt x="9" y="36"/>
                    </a:cubicBezTo>
                    <a:cubicBezTo>
                      <a:pt x="9" y="36"/>
                      <a:pt x="9" y="36"/>
                      <a:pt x="9" y="36"/>
                    </a:cubicBezTo>
                    <a:cubicBezTo>
                      <a:pt x="8" y="38"/>
                      <a:pt x="7" y="39"/>
                      <a:pt x="6" y="40"/>
                    </a:cubicBezTo>
                    <a:cubicBezTo>
                      <a:pt x="6" y="40"/>
                      <a:pt x="7" y="41"/>
                      <a:pt x="7" y="41"/>
                    </a:cubicBezTo>
                    <a:cubicBezTo>
                      <a:pt x="6" y="41"/>
                      <a:pt x="6" y="41"/>
                      <a:pt x="6" y="41"/>
                    </a:cubicBezTo>
                    <a:cubicBezTo>
                      <a:pt x="5" y="42"/>
                      <a:pt x="5" y="43"/>
                      <a:pt x="5" y="45"/>
                    </a:cubicBezTo>
                    <a:cubicBezTo>
                      <a:pt x="5" y="45"/>
                      <a:pt x="5" y="45"/>
                      <a:pt x="5" y="45"/>
                    </a:cubicBezTo>
                    <a:cubicBezTo>
                      <a:pt x="5" y="45"/>
                      <a:pt x="5" y="46"/>
                      <a:pt x="5" y="46"/>
                    </a:cubicBezTo>
                    <a:cubicBezTo>
                      <a:pt x="5" y="46"/>
                      <a:pt x="6" y="46"/>
                      <a:pt x="6" y="45"/>
                    </a:cubicBezTo>
                    <a:cubicBezTo>
                      <a:pt x="6" y="45"/>
                      <a:pt x="6" y="45"/>
                      <a:pt x="6" y="45"/>
                    </a:cubicBezTo>
                    <a:cubicBezTo>
                      <a:pt x="6" y="44"/>
                      <a:pt x="6" y="43"/>
                      <a:pt x="7" y="42"/>
                    </a:cubicBezTo>
                    <a:close/>
                    <a:moveTo>
                      <a:pt x="7" y="50"/>
                    </a:moveTo>
                    <a:cubicBezTo>
                      <a:pt x="6" y="50"/>
                      <a:pt x="6" y="51"/>
                      <a:pt x="6" y="52"/>
                    </a:cubicBezTo>
                    <a:cubicBezTo>
                      <a:pt x="6" y="52"/>
                      <a:pt x="6" y="53"/>
                      <a:pt x="6" y="53"/>
                    </a:cubicBezTo>
                    <a:cubicBezTo>
                      <a:pt x="6" y="53"/>
                      <a:pt x="7" y="53"/>
                      <a:pt x="7" y="52"/>
                    </a:cubicBezTo>
                    <a:cubicBezTo>
                      <a:pt x="7" y="51"/>
                      <a:pt x="7" y="50"/>
                      <a:pt x="7" y="50"/>
                    </a:cubicBezTo>
                    <a:close/>
                    <a:moveTo>
                      <a:pt x="22" y="35"/>
                    </a:moveTo>
                    <a:cubicBezTo>
                      <a:pt x="21" y="33"/>
                      <a:pt x="20" y="32"/>
                      <a:pt x="19" y="30"/>
                    </a:cubicBezTo>
                    <a:cubicBezTo>
                      <a:pt x="19" y="30"/>
                      <a:pt x="18" y="30"/>
                      <a:pt x="18" y="30"/>
                    </a:cubicBezTo>
                    <a:cubicBezTo>
                      <a:pt x="17" y="32"/>
                      <a:pt x="17" y="32"/>
                      <a:pt x="17" y="32"/>
                    </a:cubicBezTo>
                    <a:cubicBezTo>
                      <a:pt x="15" y="34"/>
                      <a:pt x="14" y="36"/>
                      <a:pt x="13" y="38"/>
                    </a:cubicBezTo>
                    <a:cubicBezTo>
                      <a:pt x="13" y="38"/>
                      <a:pt x="12" y="38"/>
                      <a:pt x="12" y="39"/>
                    </a:cubicBezTo>
                    <a:cubicBezTo>
                      <a:pt x="12" y="38"/>
                      <a:pt x="12" y="38"/>
                      <a:pt x="12" y="38"/>
                    </a:cubicBezTo>
                    <a:cubicBezTo>
                      <a:pt x="12" y="37"/>
                      <a:pt x="12" y="37"/>
                      <a:pt x="12" y="37"/>
                    </a:cubicBezTo>
                    <a:cubicBezTo>
                      <a:pt x="12" y="37"/>
                      <a:pt x="11" y="37"/>
                      <a:pt x="11" y="38"/>
                    </a:cubicBezTo>
                    <a:cubicBezTo>
                      <a:pt x="11" y="38"/>
                      <a:pt x="11" y="38"/>
                      <a:pt x="11" y="38"/>
                    </a:cubicBezTo>
                    <a:cubicBezTo>
                      <a:pt x="9" y="41"/>
                      <a:pt x="8" y="44"/>
                      <a:pt x="7" y="47"/>
                    </a:cubicBezTo>
                    <a:cubicBezTo>
                      <a:pt x="7" y="48"/>
                      <a:pt x="7" y="49"/>
                      <a:pt x="7" y="49"/>
                    </a:cubicBezTo>
                    <a:cubicBezTo>
                      <a:pt x="7" y="48"/>
                      <a:pt x="8" y="48"/>
                      <a:pt x="8" y="47"/>
                    </a:cubicBezTo>
                    <a:cubicBezTo>
                      <a:pt x="8" y="46"/>
                      <a:pt x="8" y="45"/>
                      <a:pt x="9" y="43"/>
                    </a:cubicBezTo>
                    <a:cubicBezTo>
                      <a:pt x="9" y="44"/>
                      <a:pt x="9" y="45"/>
                      <a:pt x="9" y="45"/>
                    </a:cubicBezTo>
                    <a:cubicBezTo>
                      <a:pt x="8" y="48"/>
                      <a:pt x="8" y="50"/>
                      <a:pt x="8" y="52"/>
                    </a:cubicBezTo>
                    <a:cubicBezTo>
                      <a:pt x="8" y="52"/>
                      <a:pt x="8" y="53"/>
                      <a:pt x="8" y="54"/>
                    </a:cubicBezTo>
                    <a:cubicBezTo>
                      <a:pt x="8" y="59"/>
                      <a:pt x="8" y="59"/>
                      <a:pt x="8" y="59"/>
                    </a:cubicBezTo>
                    <a:cubicBezTo>
                      <a:pt x="8" y="62"/>
                      <a:pt x="9" y="63"/>
                      <a:pt x="11" y="65"/>
                    </a:cubicBezTo>
                    <a:cubicBezTo>
                      <a:pt x="12" y="65"/>
                      <a:pt x="13" y="65"/>
                      <a:pt x="14" y="65"/>
                    </a:cubicBezTo>
                    <a:cubicBezTo>
                      <a:pt x="15" y="64"/>
                      <a:pt x="15" y="64"/>
                      <a:pt x="16" y="63"/>
                    </a:cubicBezTo>
                    <a:cubicBezTo>
                      <a:pt x="17" y="62"/>
                      <a:pt x="19" y="61"/>
                      <a:pt x="20" y="60"/>
                    </a:cubicBezTo>
                    <a:cubicBezTo>
                      <a:pt x="21" y="59"/>
                      <a:pt x="22" y="58"/>
                      <a:pt x="23" y="56"/>
                    </a:cubicBezTo>
                    <a:cubicBezTo>
                      <a:pt x="23" y="55"/>
                      <a:pt x="24" y="54"/>
                      <a:pt x="24" y="53"/>
                    </a:cubicBezTo>
                    <a:cubicBezTo>
                      <a:pt x="25" y="52"/>
                      <a:pt x="25" y="50"/>
                      <a:pt x="25" y="49"/>
                    </a:cubicBezTo>
                    <a:cubicBezTo>
                      <a:pt x="26" y="48"/>
                      <a:pt x="26" y="46"/>
                      <a:pt x="25" y="45"/>
                    </a:cubicBezTo>
                    <a:cubicBezTo>
                      <a:pt x="25" y="43"/>
                      <a:pt x="24" y="41"/>
                      <a:pt x="24" y="40"/>
                    </a:cubicBezTo>
                    <a:cubicBezTo>
                      <a:pt x="23" y="38"/>
                      <a:pt x="23" y="36"/>
                      <a:pt x="22" y="35"/>
                    </a:cubicBezTo>
                    <a:close/>
                    <a:moveTo>
                      <a:pt x="16" y="31"/>
                    </a:moveTo>
                    <a:cubicBezTo>
                      <a:pt x="15" y="32"/>
                      <a:pt x="14" y="33"/>
                      <a:pt x="14" y="34"/>
                    </a:cubicBezTo>
                    <a:cubicBezTo>
                      <a:pt x="14" y="34"/>
                      <a:pt x="14" y="34"/>
                      <a:pt x="14" y="34"/>
                    </a:cubicBezTo>
                    <a:cubicBezTo>
                      <a:pt x="13" y="35"/>
                      <a:pt x="12" y="36"/>
                      <a:pt x="12" y="37"/>
                    </a:cubicBezTo>
                    <a:cubicBezTo>
                      <a:pt x="13" y="36"/>
                      <a:pt x="13" y="36"/>
                      <a:pt x="14" y="34"/>
                    </a:cubicBezTo>
                    <a:cubicBezTo>
                      <a:pt x="14" y="34"/>
                      <a:pt x="14" y="34"/>
                      <a:pt x="14" y="34"/>
                    </a:cubicBezTo>
                    <a:cubicBezTo>
                      <a:pt x="14" y="34"/>
                      <a:pt x="14" y="34"/>
                      <a:pt x="14" y="34"/>
                    </a:cubicBezTo>
                    <a:cubicBezTo>
                      <a:pt x="15" y="33"/>
                      <a:pt x="16" y="32"/>
                      <a:pt x="16" y="31"/>
                    </a:cubicBezTo>
                    <a:close/>
                    <a:moveTo>
                      <a:pt x="14" y="29"/>
                    </a:moveTo>
                    <a:cubicBezTo>
                      <a:pt x="15" y="29"/>
                      <a:pt x="16" y="29"/>
                      <a:pt x="16" y="28"/>
                    </a:cubicBezTo>
                    <a:cubicBezTo>
                      <a:pt x="15" y="28"/>
                      <a:pt x="14" y="29"/>
                      <a:pt x="14" y="29"/>
                    </a:cubicBezTo>
                    <a:close/>
                    <a:moveTo>
                      <a:pt x="16" y="31"/>
                    </a:moveTo>
                    <a:cubicBezTo>
                      <a:pt x="17" y="31"/>
                      <a:pt x="17" y="31"/>
                      <a:pt x="17" y="31"/>
                    </a:cubicBezTo>
                    <a:cubicBezTo>
                      <a:pt x="16" y="31"/>
                      <a:pt x="16" y="31"/>
                      <a:pt x="16" y="31"/>
                    </a:cubicBezTo>
                    <a:close/>
                    <a:moveTo>
                      <a:pt x="17" y="31"/>
                    </a:moveTo>
                    <a:cubicBezTo>
                      <a:pt x="17" y="30"/>
                      <a:pt x="17" y="30"/>
                      <a:pt x="18" y="29"/>
                    </a:cubicBezTo>
                    <a:cubicBezTo>
                      <a:pt x="17" y="30"/>
                      <a:pt x="17" y="30"/>
                      <a:pt x="17" y="31"/>
                    </a:cubicBezTo>
                    <a:close/>
                    <a:moveTo>
                      <a:pt x="26" y="53"/>
                    </a:moveTo>
                    <a:cubicBezTo>
                      <a:pt x="25" y="56"/>
                      <a:pt x="23" y="59"/>
                      <a:pt x="20" y="62"/>
                    </a:cubicBezTo>
                    <a:cubicBezTo>
                      <a:pt x="20" y="62"/>
                      <a:pt x="20" y="62"/>
                      <a:pt x="20" y="62"/>
                    </a:cubicBezTo>
                    <a:cubicBezTo>
                      <a:pt x="20" y="62"/>
                      <a:pt x="20" y="62"/>
                      <a:pt x="20" y="62"/>
                    </a:cubicBezTo>
                    <a:cubicBezTo>
                      <a:pt x="21" y="62"/>
                      <a:pt x="21" y="62"/>
                      <a:pt x="21" y="62"/>
                    </a:cubicBezTo>
                    <a:cubicBezTo>
                      <a:pt x="21" y="62"/>
                      <a:pt x="21" y="62"/>
                      <a:pt x="21" y="62"/>
                    </a:cubicBezTo>
                    <a:cubicBezTo>
                      <a:pt x="24" y="59"/>
                      <a:pt x="24" y="59"/>
                      <a:pt x="24" y="59"/>
                    </a:cubicBezTo>
                    <a:cubicBezTo>
                      <a:pt x="24" y="59"/>
                      <a:pt x="24" y="59"/>
                      <a:pt x="24" y="59"/>
                    </a:cubicBezTo>
                    <a:cubicBezTo>
                      <a:pt x="24" y="59"/>
                      <a:pt x="24" y="59"/>
                      <a:pt x="25" y="59"/>
                    </a:cubicBezTo>
                    <a:cubicBezTo>
                      <a:pt x="25" y="58"/>
                      <a:pt x="26" y="58"/>
                      <a:pt x="26" y="57"/>
                    </a:cubicBezTo>
                    <a:cubicBezTo>
                      <a:pt x="26" y="57"/>
                      <a:pt x="26" y="57"/>
                      <a:pt x="26" y="56"/>
                    </a:cubicBezTo>
                    <a:cubicBezTo>
                      <a:pt x="26" y="56"/>
                      <a:pt x="26" y="56"/>
                      <a:pt x="26" y="56"/>
                    </a:cubicBezTo>
                    <a:cubicBezTo>
                      <a:pt x="27" y="55"/>
                      <a:pt x="27" y="55"/>
                      <a:pt x="27" y="54"/>
                    </a:cubicBezTo>
                    <a:cubicBezTo>
                      <a:pt x="27" y="54"/>
                      <a:pt x="27" y="54"/>
                      <a:pt x="27" y="53"/>
                    </a:cubicBezTo>
                    <a:cubicBezTo>
                      <a:pt x="27" y="53"/>
                      <a:pt x="27" y="53"/>
                      <a:pt x="27" y="53"/>
                    </a:cubicBezTo>
                    <a:cubicBezTo>
                      <a:pt x="28" y="52"/>
                      <a:pt x="28" y="51"/>
                      <a:pt x="28" y="50"/>
                    </a:cubicBezTo>
                    <a:cubicBezTo>
                      <a:pt x="28" y="50"/>
                      <a:pt x="28" y="49"/>
                      <a:pt x="28" y="49"/>
                    </a:cubicBezTo>
                    <a:cubicBezTo>
                      <a:pt x="27" y="50"/>
                      <a:pt x="27" y="50"/>
                      <a:pt x="27" y="50"/>
                    </a:cubicBezTo>
                    <a:cubicBezTo>
                      <a:pt x="27" y="50"/>
                      <a:pt x="27" y="50"/>
                      <a:pt x="27" y="50"/>
                    </a:cubicBezTo>
                    <a:cubicBezTo>
                      <a:pt x="27" y="50"/>
                      <a:pt x="27" y="51"/>
                      <a:pt x="27" y="51"/>
                    </a:cubicBezTo>
                    <a:cubicBezTo>
                      <a:pt x="26" y="51"/>
                      <a:pt x="26" y="52"/>
                      <a:pt x="26" y="53"/>
                    </a:cubicBezTo>
                    <a:close/>
                    <a:moveTo>
                      <a:pt x="23" y="21"/>
                    </a:moveTo>
                    <a:cubicBezTo>
                      <a:pt x="21" y="23"/>
                      <a:pt x="21" y="23"/>
                      <a:pt x="21" y="23"/>
                    </a:cubicBezTo>
                    <a:cubicBezTo>
                      <a:pt x="21" y="23"/>
                      <a:pt x="21" y="23"/>
                      <a:pt x="21" y="23"/>
                    </a:cubicBezTo>
                    <a:cubicBezTo>
                      <a:pt x="21" y="23"/>
                      <a:pt x="21" y="23"/>
                      <a:pt x="21" y="23"/>
                    </a:cubicBezTo>
                    <a:cubicBezTo>
                      <a:pt x="22" y="22"/>
                      <a:pt x="22" y="22"/>
                      <a:pt x="23" y="21"/>
                    </a:cubicBezTo>
                    <a:close/>
                    <a:moveTo>
                      <a:pt x="24" y="63"/>
                    </a:moveTo>
                    <a:cubicBezTo>
                      <a:pt x="24" y="63"/>
                      <a:pt x="24" y="63"/>
                      <a:pt x="24" y="63"/>
                    </a:cubicBezTo>
                    <a:cubicBezTo>
                      <a:pt x="24" y="63"/>
                      <a:pt x="24" y="63"/>
                      <a:pt x="24" y="63"/>
                    </a:cubicBezTo>
                    <a:close/>
                    <a:moveTo>
                      <a:pt x="27" y="59"/>
                    </a:moveTo>
                    <a:cubicBezTo>
                      <a:pt x="27" y="59"/>
                      <a:pt x="27" y="60"/>
                      <a:pt x="27" y="60"/>
                    </a:cubicBezTo>
                    <a:cubicBezTo>
                      <a:pt x="27" y="60"/>
                      <a:pt x="27" y="61"/>
                      <a:pt x="27" y="61"/>
                    </a:cubicBezTo>
                    <a:cubicBezTo>
                      <a:pt x="27" y="61"/>
                      <a:pt x="27" y="61"/>
                      <a:pt x="28" y="60"/>
                    </a:cubicBezTo>
                    <a:cubicBezTo>
                      <a:pt x="29" y="58"/>
                      <a:pt x="31" y="55"/>
                      <a:pt x="31" y="52"/>
                    </a:cubicBezTo>
                    <a:cubicBezTo>
                      <a:pt x="30" y="52"/>
                      <a:pt x="30" y="53"/>
                      <a:pt x="30" y="54"/>
                    </a:cubicBezTo>
                    <a:cubicBezTo>
                      <a:pt x="29" y="56"/>
                      <a:pt x="29" y="57"/>
                      <a:pt x="27" y="59"/>
                    </a:cubicBezTo>
                    <a:close/>
                    <a:moveTo>
                      <a:pt x="33" y="14"/>
                    </a:moveTo>
                    <a:cubicBezTo>
                      <a:pt x="33" y="13"/>
                      <a:pt x="33" y="13"/>
                      <a:pt x="33" y="13"/>
                    </a:cubicBezTo>
                    <a:cubicBezTo>
                      <a:pt x="33" y="14"/>
                      <a:pt x="32" y="14"/>
                      <a:pt x="32" y="14"/>
                    </a:cubicBezTo>
                    <a:cubicBezTo>
                      <a:pt x="33" y="14"/>
                      <a:pt x="33" y="14"/>
                      <a:pt x="33" y="14"/>
                    </a:cubicBezTo>
                    <a:close/>
                    <a:moveTo>
                      <a:pt x="42" y="10"/>
                    </a:moveTo>
                    <a:cubicBezTo>
                      <a:pt x="41" y="10"/>
                      <a:pt x="41" y="10"/>
                      <a:pt x="41" y="11"/>
                    </a:cubicBezTo>
                    <a:cubicBezTo>
                      <a:pt x="41" y="11"/>
                      <a:pt x="41" y="11"/>
                      <a:pt x="41" y="11"/>
                    </a:cubicBezTo>
                    <a:cubicBezTo>
                      <a:pt x="41" y="11"/>
                      <a:pt x="41" y="11"/>
                      <a:pt x="41" y="11"/>
                    </a:cubicBezTo>
                    <a:cubicBezTo>
                      <a:pt x="42" y="11"/>
                      <a:pt x="42" y="10"/>
                      <a:pt x="42" y="10"/>
                    </a:cubicBezTo>
                    <a:close/>
                    <a:moveTo>
                      <a:pt x="42" y="10"/>
                    </a:moveTo>
                    <a:cubicBezTo>
                      <a:pt x="42" y="10"/>
                      <a:pt x="42" y="10"/>
                      <a:pt x="42" y="10"/>
                    </a:cubicBezTo>
                    <a:cubicBezTo>
                      <a:pt x="42" y="10"/>
                      <a:pt x="42" y="10"/>
                      <a:pt x="4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6" name="Freeform 134">
                <a:extLst>
                  <a:ext uri="{FF2B5EF4-FFF2-40B4-BE49-F238E27FC236}">
                    <a16:creationId xmlns:a16="http://schemas.microsoft.com/office/drawing/2014/main" id="{D07EEA5E-9578-40E4-8DA2-A9DF0A43DF07}"/>
                  </a:ext>
                </a:extLst>
              </p:cNvPr>
              <p:cNvSpPr>
                <a:spLocks noEditPoints="1"/>
              </p:cNvSpPr>
              <p:nvPr/>
            </p:nvSpPr>
            <p:spPr bwMode="auto">
              <a:xfrm>
                <a:off x="8699500" y="4168775"/>
                <a:ext cx="34925" cy="84138"/>
              </a:xfrm>
              <a:custGeom>
                <a:avLst/>
                <a:gdLst>
                  <a:gd name="T0" fmla="*/ 53 w 54"/>
                  <a:gd name="T1" fmla="*/ 55 h 128"/>
                  <a:gd name="T2" fmla="*/ 48 w 54"/>
                  <a:gd name="T3" fmla="*/ 64 h 128"/>
                  <a:gd name="T4" fmla="*/ 44 w 54"/>
                  <a:gd name="T5" fmla="*/ 71 h 128"/>
                  <a:gd name="T6" fmla="*/ 36 w 54"/>
                  <a:gd name="T7" fmla="*/ 106 h 128"/>
                  <a:gd name="T8" fmla="*/ 25 w 54"/>
                  <a:gd name="T9" fmla="*/ 128 h 128"/>
                  <a:gd name="T10" fmla="*/ 9 w 54"/>
                  <a:gd name="T11" fmla="*/ 111 h 128"/>
                  <a:gd name="T12" fmla="*/ 7 w 54"/>
                  <a:gd name="T13" fmla="*/ 97 h 128"/>
                  <a:gd name="T14" fmla="*/ 7 w 54"/>
                  <a:gd name="T15" fmla="*/ 83 h 128"/>
                  <a:gd name="T16" fmla="*/ 7 w 54"/>
                  <a:gd name="T17" fmla="*/ 71 h 128"/>
                  <a:gd name="T18" fmla="*/ 8 w 54"/>
                  <a:gd name="T19" fmla="*/ 48 h 128"/>
                  <a:gd name="T20" fmla="*/ 10 w 54"/>
                  <a:gd name="T21" fmla="*/ 30 h 128"/>
                  <a:gd name="T22" fmla="*/ 10 w 54"/>
                  <a:gd name="T23" fmla="*/ 22 h 128"/>
                  <a:gd name="T24" fmla="*/ 8 w 54"/>
                  <a:gd name="T25" fmla="*/ 22 h 128"/>
                  <a:gd name="T26" fmla="*/ 6 w 54"/>
                  <a:gd name="T27" fmla="*/ 24 h 128"/>
                  <a:gd name="T28" fmla="*/ 0 w 54"/>
                  <a:gd name="T29" fmla="*/ 22 h 128"/>
                  <a:gd name="T30" fmla="*/ 5 w 54"/>
                  <a:gd name="T31" fmla="*/ 20 h 128"/>
                  <a:gd name="T32" fmla="*/ 13 w 54"/>
                  <a:gd name="T33" fmla="*/ 4 h 128"/>
                  <a:gd name="T34" fmla="*/ 17 w 54"/>
                  <a:gd name="T35" fmla="*/ 6 h 128"/>
                  <a:gd name="T36" fmla="*/ 29 w 54"/>
                  <a:gd name="T37" fmla="*/ 8 h 128"/>
                  <a:gd name="T38" fmla="*/ 21 w 54"/>
                  <a:gd name="T39" fmla="*/ 13 h 128"/>
                  <a:gd name="T40" fmla="*/ 17 w 54"/>
                  <a:gd name="T41" fmla="*/ 18 h 128"/>
                  <a:gd name="T42" fmla="*/ 16 w 54"/>
                  <a:gd name="T43" fmla="*/ 26 h 128"/>
                  <a:gd name="T44" fmla="*/ 16 w 54"/>
                  <a:gd name="T45" fmla="*/ 30 h 128"/>
                  <a:gd name="T46" fmla="*/ 15 w 54"/>
                  <a:gd name="T47" fmla="*/ 42 h 128"/>
                  <a:gd name="T48" fmla="*/ 14 w 54"/>
                  <a:gd name="T49" fmla="*/ 56 h 128"/>
                  <a:gd name="T50" fmla="*/ 13 w 54"/>
                  <a:gd name="T51" fmla="*/ 77 h 128"/>
                  <a:gd name="T52" fmla="*/ 14 w 54"/>
                  <a:gd name="T53" fmla="*/ 103 h 128"/>
                  <a:gd name="T54" fmla="*/ 20 w 54"/>
                  <a:gd name="T55" fmla="*/ 120 h 128"/>
                  <a:gd name="T56" fmla="*/ 26 w 54"/>
                  <a:gd name="T57" fmla="*/ 118 h 128"/>
                  <a:gd name="T58" fmla="*/ 31 w 54"/>
                  <a:gd name="T59" fmla="*/ 99 h 128"/>
                  <a:gd name="T60" fmla="*/ 39 w 54"/>
                  <a:gd name="T61" fmla="*/ 75 h 128"/>
                  <a:gd name="T62" fmla="*/ 45 w 54"/>
                  <a:gd name="T63" fmla="*/ 60 h 128"/>
                  <a:gd name="T64" fmla="*/ 52 w 54"/>
                  <a:gd name="T65" fmla="*/ 52 h 128"/>
                  <a:gd name="T66" fmla="*/ 54 w 54"/>
                  <a:gd name="T67" fmla="*/ 53 h 128"/>
                  <a:gd name="T68" fmla="*/ 9 w 54"/>
                  <a:gd name="T69" fmla="*/ 89 h 128"/>
                  <a:gd name="T70" fmla="*/ 9 w 54"/>
                  <a:gd name="T71" fmla="*/ 78 h 128"/>
                  <a:gd name="T72" fmla="*/ 9 w 54"/>
                  <a:gd name="T73" fmla="*/ 81 h 128"/>
                  <a:gd name="T74" fmla="*/ 9 w 54"/>
                  <a:gd name="T75" fmla="*/ 90 h 128"/>
                  <a:gd name="T76" fmla="*/ 9 w 54"/>
                  <a:gd name="T77" fmla="*/ 101 h 128"/>
                  <a:gd name="T78" fmla="*/ 10 w 54"/>
                  <a:gd name="T79" fmla="*/ 54 h 128"/>
                  <a:gd name="T80" fmla="*/ 10 w 54"/>
                  <a:gd name="T81" fmla="*/ 51 h 128"/>
                  <a:gd name="T82" fmla="*/ 11 w 54"/>
                  <a:gd name="T83" fmla="*/ 46 h 128"/>
                  <a:gd name="T84" fmla="*/ 11 w 54"/>
                  <a:gd name="T85" fmla="*/ 109 h 128"/>
                  <a:gd name="T86" fmla="*/ 10 w 54"/>
                  <a:gd name="T87" fmla="*/ 48 h 128"/>
                  <a:gd name="T88" fmla="*/ 12 w 54"/>
                  <a:gd name="T89" fmla="*/ 111 h 128"/>
                  <a:gd name="T90" fmla="*/ 12 w 54"/>
                  <a:gd name="T91" fmla="*/ 79 h 128"/>
                  <a:gd name="T92" fmla="*/ 12 w 54"/>
                  <a:gd name="T93" fmla="*/ 81 h 128"/>
                  <a:gd name="T94" fmla="*/ 12 w 54"/>
                  <a:gd name="T95" fmla="*/ 31 h 128"/>
                  <a:gd name="T96" fmla="*/ 12 w 54"/>
                  <a:gd name="T97" fmla="*/ 65 h 128"/>
                  <a:gd name="T98" fmla="*/ 12 w 54"/>
                  <a:gd name="T99" fmla="*/ 86 h 128"/>
                  <a:gd name="T100" fmla="*/ 13 w 54"/>
                  <a:gd name="T101" fmla="*/ 103 h 128"/>
                  <a:gd name="T102" fmla="*/ 12 w 54"/>
                  <a:gd name="T103" fmla="*/ 70 h 128"/>
                  <a:gd name="T104" fmla="*/ 13 w 54"/>
                  <a:gd name="T105" fmla="*/ 56 h 128"/>
                  <a:gd name="T106" fmla="*/ 13 w 54"/>
                  <a:gd name="T107" fmla="*/ 115 h 128"/>
                  <a:gd name="T108" fmla="*/ 14 w 54"/>
                  <a:gd name="T109" fmla="*/ 39 h 128"/>
                  <a:gd name="T110" fmla="*/ 14 w 54"/>
                  <a:gd name="T111" fmla="*/ 110 h 128"/>
                  <a:gd name="T112" fmla="*/ 18 w 54"/>
                  <a:gd name="T113" fmla="*/ 14 h 128"/>
                  <a:gd name="T114" fmla="*/ 21 w 54"/>
                  <a:gd name="T115" fmla="*/ 13 h 128"/>
                  <a:gd name="T116" fmla="*/ 21 w 54"/>
                  <a:gd name="T117" fmla="*/ 12 h 128"/>
                  <a:gd name="T118" fmla="*/ 40 w 54"/>
                  <a:gd name="T119" fmla="*/ 85 h 128"/>
                  <a:gd name="T120" fmla="*/ 40 w 54"/>
                  <a:gd name="T121" fmla="*/ 8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 h="128">
                    <a:moveTo>
                      <a:pt x="54" y="54"/>
                    </a:moveTo>
                    <a:cubicBezTo>
                      <a:pt x="54" y="54"/>
                      <a:pt x="54" y="54"/>
                      <a:pt x="54" y="54"/>
                    </a:cubicBezTo>
                    <a:cubicBezTo>
                      <a:pt x="54" y="54"/>
                      <a:pt x="54" y="54"/>
                      <a:pt x="54" y="55"/>
                    </a:cubicBezTo>
                    <a:cubicBezTo>
                      <a:pt x="54" y="54"/>
                      <a:pt x="54" y="54"/>
                      <a:pt x="54" y="54"/>
                    </a:cubicBezTo>
                    <a:cubicBezTo>
                      <a:pt x="54" y="55"/>
                      <a:pt x="53" y="55"/>
                      <a:pt x="53" y="55"/>
                    </a:cubicBezTo>
                    <a:cubicBezTo>
                      <a:pt x="53" y="55"/>
                      <a:pt x="53" y="55"/>
                      <a:pt x="53" y="55"/>
                    </a:cubicBezTo>
                    <a:cubicBezTo>
                      <a:pt x="53" y="55"/>
                      <a:pt x="53" y="55"/>
                      <a:pt x="53" y="55"/>
                    </a:cubicBezTo>
                    <a:cubicBezTo>
                      <a:pt x="53" y="56"/>
                      <a:pt x="53" y="57"/>
                      <a:pt x="52" y="57"/>
                    </a:cubicBezTo>
                    <a:cubicBezTo>
                      <a:pt x="51" y="58"/>
                      <a:pt x="50" y="60"/>
                      <a:pt x="50" y="61"/>
                    </a:cubicBezTo>
                    <a:cubicBezTo>
                      <a:pt x="50" y="62"/>
                      <a:pt x="49" y="62"/>
                      <a:pt x="49" y="63"/>
                    </a:cubicBezTo>
                    <a:cubicBezTo>
                      <a:pt x="49" y="62"/>
                      <a:pt x="49" y="62"/>
                      <a:pt x="49" y="62"/>
                    </a:cubicBezTo>
                    <a:cubicBezTo>
                      <a:pt x="49" y="63"/>
                      <a:pt x="48" y="63"/>
                      <a:pt x="48" y="64"/>
                    </a:cubicBezTo>
                    <a:cubicBezTo>
                      <a:pt x="48" y="62"/>
                      <a:pt x="48" y="62"/>
                      <a:pt x="48" y="62"/>
                    </a:cubicBezTo>
                    <a:cubicBezTo>
                      <a:pt x="48" y="63"/>
                      <a:pt x="47" y="64"/>
                      <a:pt x="47" y="65"/>
                    </a:cubicBezTo>
                    <a:cubicBezTo>
                      <a:pt x="47" y="65"/>
                      <a:pt x="47" y="65"/>
                      <a:pt x="47" y="65"/>
                    </a:cubicBezTo>
                    <a:cubicBezTo>
                      <a:pt x="46" y="66"/>
                      <a:pt x="46" y="67"/>
                      <a:pt x="46" y="68"/>
                    </a:cubicBezTo>
                    <a:cubicBezTo>
                      <a:pt x="45" y="68"/>
                      <a:pt x="45" y="68"/>
                      <a:pt x="45" y="68"/>
                    </a:cubicBezTo>
                    <a:cubicBezTo>
                      <a:pt x="45" y="69"/>
                      <a:pt x="45" y="70"/>
                      <a:pt x="44" y="71"/>
                    </a:cubicBezTo>
                    <a:cubicBezTo>
                      <a:pt x="44" y="72"/>
                      <a:pt x="44" y="73"/>
                      <a:pt x="43" y="74"/>
                    </a:cubicBezTo>
                    <a:cubicBezTo>
                      <a:pt x="43" y="75"/>
                      <a:pt x="43" y="76"/>
                      <a:pt x="43" y="77"/>
                    </a:cubicBezTo>
                    <a:cubicBezTo>
                      <a:pt x="40" y="88"/>
                      <a:pt x="40" y="88"/>
                      <a:pt x="40" y="88"/>
                    </a:cubicBezTo>
                    <a:cubicBezTo>
                      <a:pt x="39" y="90"/>
                      <a:pt x="39" y="93"/>
                      <a:pt x="38" y="96"/>
                    </a:cubicBezTo>
                    <a:cubicBezTo>
                      <a:pt x="38" y="97"/>
                      <a:pt x="37" y="98"/>
                      <a:pt x="37" y="100"/>
                    </a:cubicBezTo>
                    <a:cubicBezTo>
                      <a:pt x="36" y="106"/>
                      <a:pt x="36" y="106"/>
                      <a:pt x="36" y="106"/>
                    </a:cubicBezTo>
                    <a:cubicBezTo>
                      <a:pt x="35" y="107"/>
                      <a:pt x="35" y="109"/>
                      <a:pt x="35" y="111"/>
                    </a:cubicBezTo>
                    <a:cubicBezTo>
                      <a:pt x="34" y="112"/>
                      <a:pt x="34" y="113"/>
                      <a:pt x="34" y="114"/>
                    </a:cubicBezTo>
                    <a:cubicBezTo>
                      <a:pt x="32" y="119"/>
                      <a:pt x="32" y="119"/>
                      <a:pt x="32" y="119"/>
                    </a:cubicBezTo>
                    <a:cubicBezTo>
                      <a:pt x="32" y="121"/>
                      <a:pt x="31" y="122"/>
                      <a:pt x="30" y="124"/>
                    </a:cubicBezTo>
                    <a:cubicBezTo>
                      <a:pt x="30" y="125"/>
                      <a:pt x="29" y="126"/>
                      <a:pt x="28" y="126"/>
                    </a:cubicBezTo>
                    <a:cubicBezTo>
                      <a:pt x="27" y="127"/>
                      <a:pt x="27" y="127"/>
                      <a:pt x="25" y="128"/>
                    </a:cubicBezTo>
                    <a:cubicBezTo>
                      <a:pt x="24" y="128"/>
                      <a:pt x="22" y="128"/>
                      <a:pt x="20" y="128"/>
                    </a:cubicBezTo>
                    <a:cubicBezTo>
                      <a:pt x="19" y="128"/>
                      <a:pt x="17" y="127"/>
                      <a:pt x="16" y="126"/>
                    </a:cubicBezTo>
                    <a:cubicBezTo>
                      <a:pt x="15" y="125"/>
                      <a:pt x="14" y="123"/>
                      <a:pt x="13" y="122"/>
                    </a:cubicBezTo>
                    <a:cubicBezTo>
                      <a:pt x="12" y="121"/>
                      <a:pt x="12" y="120"/>
                      <a:pt x="12" y="119"/>
                    </a:cubicBezTo>
                    <a:cubicBezTo>
                      <a:pt x="12" y="119"/>
                      <a:pt x="12" y="118"/>
                      <a:pt x="11" y="118"/>
                    </a:cubicBezTo>
                    <a:cubicBezTo>
                      <a:pt x="10" y="115"/>
                      <a:pt x="9" y="113"/>
                      <a:pt x="9" y="111"/>
                    </a:cubicBezTo>
                    <a:cubicBezTo>
                      <a:pt x="9" y="110"/>
                      <a:pt x="9" y="109"/>
                      <a:pt x="8" y="108"/>
                    </a:cubicBezTo>
                    <a:cubicBezTo>
                      <a:pt x="8" y="107"/>
                      <a:pt x="8" y="107"/>
                      <a:pt x="8" y="107"/>
                    </a:cubicBezTo>
                    <a:cubicBezTo>
                      <a:pt x="8" y="106"/>
                      <a:pt x="8" y="105"/>
                      <a:pt x="8" y="104"/>
                    </a:cubicBezTo>
                    <a:cubicBezTo>
                      <a:pt x="8" y="103"/>
                      <a:pt x="8" y="103"/>
                      <a:pt x="8" y="103"/>
                    </a:cubicBezTo>
                    <a:cubicBezTo>
                      <a:pt x="7" y="101"/>
                      <a:pt x="7" y="100"/>
                      <a:pt x="7" y="98"/>
                    </a:cubicBezTo>
                    <a:cubicBezTo>
                      <a:pt x="7" y="98"/>
                      <a:pt x="7" y="98"/>
                      <a:pt x="7" y="97"/>
                    </a:cubicBezTo>
                    <a:cubicBezTo>
                      <a:pt x="7" y="97"/>
                      <a:pt x="7" y="96"/>
                      <a:pt x="7" y="95"/>
                    </a:cubicBezTo>
                    <a:cubicBezTo>
                      <a:pt x="7" y="95"/>
                      <a:pt x="7" y="94"/>
                      <a:pt x="7" y="93"/>
                    </a:cubicBezTo>
                    <a:cubicBezTo>
                      <a:pt x="7" y="92"/>
                      <a:pt x="7" y="91"/>
                      <a:pt x="7" y="91"/>
                    </a:cubicBezTo>
                    <a:cubicBezTo>
                      <a:pt x="7" y="89"/>
                      <a:pt x="6" y="87"/>
                      <a:pt x="7" y="86"/>
                    </a:cubicBezTo>
                    <a:cubicBezTo>
                      <a:pt x="7" y="85"/>
                      <a:pt x="7" y="84"/>
                      <a:pt x="6" y="84"/>
                    </a:cubicBezTo>
                    <a:cubicBezTo>
                      <a:pt x="6" y="84"/>
                      <a:pt x="6" y="83"/>
                      <a:pt x="7" y="83"/>
                    </a:cubicBezTo>
                    <a:cubicBezTo>
                      <a:pt x="7" y="83"/>
                      <a:pt x="7" y="83"/>
                      <a:pt x="7" y="82"/>
                    </a:cubicBezTo>
                    <a:cubicBezTo>
                      <a:pt x="7" y="82"/>
                      <a:pt x="7" y="81"/>
                      <a:pt x="6" y="81"/>
                    </a:cubicBezTo>
                    <a:cubicBezTo>
                      <a:pt x="6" y="80"/>
                      <a:pt x="6" y="79"/>
                      <a:pt x="6" y="79"/>
                    </a:cubicBezTo>
                    <a:cubicBezTo>
                      <a:pt x="6" y="77"/>
                      <a:pt x="6" y="75"/>
                      <a:pt x="6" y="74"/>
                    </a:cubicBezTo>
                    <a:cubicBezTo>
                      <a:pt x="6" y="74"/>
                      <a:pt x="6" y="73"/>
                      <a:pt x="6" y="73"/>
                    </a:cubicBezTo>
                    <a:cubicBezTo>
                      <a:pt x="7" y="72"/>
                      <a:pt x="7" y="71"/>
                      <a:pt x="7" y="71"/>
                    </a:cubicBezTo>
                    <a:cubicBezTo>
                      <a:pt x="6" y="70"/>
                      <a:pt x="6" y="69"/>
                      <a:pt x="7" y="68"/>
                    </a:cubicBezTo>
                    <a:cubicBezTo>
                      <a:pt x="7" y="67"/>
                      <a:pt x="7" y="66"/>
                      <a:pt x="7" y="65"/>
                    </a:cubicBezTo>
                    <a:cubicBezTo>
                      <a:pt x="7" y="63"/>
                      <a:pt x="7" y="60"/>
                      <a:pt x="7" y="58"/>
                    </a:cubicBezTo>
                    <a:cubicBezTo>
                      <a:pt x="7" y="56"/>
                      <a:pt x="7" y="54"/>
                      <a:pt x="8" y="52"/>
                    </a:cubicBezTo>
                    <a:cubicBezTo>
                      <a:pt x="8" y="51"/>
                      <a:pt x="8" y="51"/>
                      <a:pt x="8" y="51"/>
                    </a:cubicBezTo>
                    <a:cubicBezTo>
                      <a:pt x="8" y="50"/>
                      <a:pt x="8" y="49"/>
                      <a:pt x="8" y="48"/>
                    </a:cubicBezTo>
                    <a:cubicBezTo>
                      <a:pt x="8" y="47"/>
                      <a:pt x="8" y="46"/>
                      <a:pt x="8" y="45"/>
                    </a:cubicBezTo>
                    <a:cubicBezTo>
                      <a:pt x="9" y="43"/>
                      <a:pt x="9" y="41"/>
                      <a:pt x="9" y="39"/>
                    </a:cubicBezTo>
                    <a:cubicBezTo>
                      <a:pt x="9" y="37"/>
                      <a:pt x="9" y="35"/>
                      <a:pt x="10" y="33"/>
                    </a:cubicBezTo>
                    <a:cubicBezTo>
                      <a:pt x="10" y="33"/>
                      <a:pt x="10" y="32"/>
                      <a:pt x="10" y="31"/>
                    </a:cubicBezTo>
                    <a:cubicBezTo>
                      <a:pt x="10" y="31"/>
                      <a:pt x="10" y="30"/>
                      <a:pt x="10" y="30"/>
                    </a:cubicBezTo>
                    <a:cubicBezTo>
                      <a:pt x="10" y="30"/>
                      <a:pt x="10" y="30"/>
                      <a:pt x="10" y="30"/>
                    </a:cubicBezTo>
                    <a:cubicBezTo>
                      <a:pt x="10" y="29"/>
                      <a:pt x="10" y="29"/>
                      <a:pt x="10" y="29"/>
                    </a:cubicBezTo>
                    <a:cubicBezTo>
                      <a:pt x="10" y="29"/>
                      <a:pt x="10" y="28"/>
                      <a:pt x="10" y="28"/>
                    </a:cubicBezTo>
                    <a:cubicBezTo>
                      <a:pt x="10" y="28"/>
                      <a:pt x="10" y="28"/>
                      <a:pt x="10" y="28"/>
                    </a:cubicBezTo>
                    <a:cubicBezTo>
                      <a:pt x="10" y="27"/>
                      <a:pt x="10" y="26"/>
                      <a:pt x="10" y="25"/>
                    </a:cubicBezTo>
                    <a:cubicBezTo>
                      <a:pt x="11" y="24"/>
                      <a:pt x="11" y="23"/>
                      <a:pt x="11" y="23"/>
                    </a:cubicBezTo>
                    <a:cubicBezTo>
                      <a:pt x="11" y="22"/>
                      <a:pt x="10" y="22"/>
                      <a:pt x="10" y="22"/>
                    </a:cubicBezTo>
                    <a:cubicBezTo>
                      <a:pt x="9" y="22"/>
                      <a:pt x="9" y="23"/>
                      <a:pt x="8" y="23"/>
                    </a:cubicBezTo>
                    <a:cubicBezTo>
                      <a:pt x="8" y="23"/>
                      <a:pt x="9" y="22"/>
                      <a:pt x="9" y="22"/>
                    </a:cubicBezTo>
                    <a:cubicBezTo>
                      <a:pt x="9" y="22"/>
                      <a:pt x="10" y="21"/>
                      <a:pt x="10" y="21"/>
                    </a:cubicBezTo>
                    <a:cubicBezTo>
                      <a:pt x="10" y="21"/>
                      <a:pt x="10" y="21"/>
                      <a:pt x="10" y="21"/>
                    </a:cubicBezTo>
                    <a:cubicBezTo>
                      <a:pt x="10" y="21"/>
                      <a:pt x="10" y="21"/>
                      <a:pt x="10" y="21"/>
                    </a:cubicBezTo>
                    <a:cubicBezTo>
                      <a:pt x="9" y="21"/>
                      <a:pt x="8" y="22"/>
                      <a:pt x="8" y="22"/>
                    </a:cubicBezTo>
                    <a:cubicBezTo>
                      <a:pt x="7" y="23"/>
                      <a:pt x="7" y="23"/>
                      <a:pt x="7" y="23"/>
                    </a:cubicBezTo>
                    <a:cubicBezTo>
                      <a:pt x="7" y="23"/>
                      <a:pt x="8" y="23"/>
                      <a:pt x="8" y="23"/>
                    </a:cubicBezTo>
                    <a:cubicBezTo>
                      <a:pt x="8" y="24"/>
                      <a:pt x="7" y="24"/>
                      <a:pt x="6" y="24"/>
                    </a:cubicBezTo>
                    <a:cubicBezTo>
                      <a:pt x="6" y="24"/>
                      <a:pt x="6" y="24"/>
                      <a:pt x="6" y="24"/>
                    </a:cubicBezTo>
                    <a:cubicBezTo>
                      <a:pt x="6" y="24"/>
                      <a:pt x="5" y="24"/>
                      <a:pt x="5" y="24"/>
                    </a:cubicBezTo>
                    <a:cubicBezTo>
                      <a:pt x="6" y="24"/>
                      <a:pt x="6" y="24"/>
                      <a:pt x="6" y="24"/>
                    </a:cubicBezTo>
                    <a:cubicBezTo>
                      <a:pt x="6" y="25"/>
                      <a:pt x="6" y="25"/>
                      <a:pt x="5" y="25"/>
                    </a:cubicBezTo>
                    <a:cubicBezTo>
                      <a:pt x="5" y="25"/>
                      <a:pt x="5" y="25"/>
                      <a:pt x="5" y="25"/>
                    </a:cubicBezTo>
                    <a:cubicBezTo>
                      <a:pt x="4" y="26"/>
                      <a:pt x="3" y="25"/>
                      <a:pt x="2" y="25"/>
                    </a:cubicBezTo>
                    <a:cubicBezTo>
                      <a:pt x="2" y="25"/>
                      <a:pt x="2" y="25"/>
                      <a:pt x="2" y="25"/>
                    </a:cubicBezTo>
                    <a:cubicBezTo>
                      <a:pt x="1" y="24"/>
                      <a:pt x="1" y="24"/>
                      <a:pt x="1" y="23"/>
                    </a:cubicBezTo>
                    <a:cubicBezTo>
                      <a:pt x="0" y="23"/>
                      <a:pt x="0" y="23"/>
                      <a:pt x="0" y="22"/>
                    </a:cubicBezTo>
                    <a:cubicBezTo>
                      <a:pt x="0" y="22"/>
                      <a:pt x="1" y="22"/>
                      <a:pt x="1" y="22"/>
                    </a:cubicBezTo>
                    <a:cubicBezTo>
                      <a:pt x="1" y="22"/>
                      <a:pt x="1" y="22"/>
                      <a:pt x="2" y="22"/>
                    </a:cubicBezTo>
                    <a:cubicBezTo>
                      <a:pt x="2" y="22"/>
                      <a:pt x="2" y="23"/>
                      <a:pt x="2" y="23"/>
                    </a:cubicBezTo>
                    <a:cubicBezTo>
                      <a:pt x="2" y="23"/>
                      <a:pt x="3" y="23"/>
                      <a:pt x="3" y="23"/>
                    </a:cubicBezTo>
                    <a:cubicBezTo>
                      <a:pt x="3" y="23"/>
                      <a:pt x="3" y="22"/>
                      <a:pt x="4" y="22"/>
                    </a:cubicBezTo>
                    <a:cubicBezTo>
                      <a:pt x="4" y="21"/>
                      <a:pt x="5" y="21"/>
                      <a:pt x="5" y="20"/>
                    </a:cubicBezTo>
                    <a:cubicBezTo>
                      <a:pt x="6" y="19"/>
                      <a:pt x="7" y="18"/>
                      <a:pt x="8" y="18"/>
                    </a:cubicBezTo>
                    <a:cubicBezTo>
                      <a:pt x="10" y="16"/>
                      <a:pt x="10" y="16"/>
                      <a:pt x="10" y="16"/>
                    </a:cubicBezTo>
                    <a:cubicBezTo>
                      <a:pt x="11" y="16"/>
                      <a:pt x="11" y="15"/>
                      <a:pt x="11" y="14"/>
                    </a:cubicBezTo>
                    <a:cubicBezTo>
                      <a:pt x="12" y="14"/>
                      <a:pt x="12" y="13"/>
                      <a:pt x="12" y="12"/>
                    </a:cubicBezTo>
                    <a:cubicBezTo>
                      <a:pt x="12" y="10"/>
                      <a:pt x="12" y="9"/>
                      <a:pt x="12" y="7"/>
                    </a:cubicBezTo>
                    <a:cubicBezTo>
                      <a:pt x="13" y="6"/>
                      <a:pt x="13" y="5"/>
                      <a:pt x="13" y="4"/>
                    </a:cubicBezTo>
                    <a:cubicBezTo>
                      <a:pt x="13" y="3"/>
                      <a:pt x="13" y="1"/>
                      <a:pt x="13" y="0"/>
                    </a:cubicBezTo>
                    <a:cubicBezTo>
                      <a:pt x="13" y="0"/>
                      <a:pt x="14" y="0"/>
                      <a:pt x="14" y="0"/>
                    </a:cubicBezTo>
                    <a:cubicBezTo>
                      <a:pt x="15" y="0"/>
                      <a:pt x="16" y="1"/>
                      <a:pt x="16" y="2"/>
                    </a:cubicBezTo>
                    <a:cubicBezTo>
                      <a:pt x="16" y="2"/>
                      <a:pt x="16" y="3"/>
                      <a:pt x="17" y="3"/>
                    </a:cubicBezTo>
                    <a:cubicBezTo>
                      <a:pt x="17" y="4"/>
                      <a:pt x="17" y="4"/>
                      <a:pt x="17" y="5"/>
                    </a:cubicBezTo>
                    <a:cubicBezTo>
                      <a:pt x="17" y="6"/>
                      <a:pt x="17" y="6"/>
                      <a:pt x="17" y="6"/>
                    </a:cubicBezTo>
                    <a:cubicBezTo>
                      <a:pt x="17" y="6"/>
                      <a:pt x="17" y="6"/>
                      <a:pt x="17" y="6"/>
                    </a:cubicBezTo>
                    <a:cubicBezTo>
                      <a:pt x="16" y="7"/>
                      <a:pt x="16" y="8"/>
                      <a:pt x="16" y="10"/>
                    </a:cubicBezTo>
                    <a:cubicBezTo>
                      <a:pt x="16" y="10"/>
                      <a:pt x="17" y="10"/>
                      <a:pt x="17" y="10"/>
                    </a:cubicBezTo>
                    <a:cubicBezTo>
                      <a:pt x="19" y="10"/>
                      <a:pt x="21" y="9"/>
                      <a:pt x="22" y="8"/>
                    </a:cubicBezTo>
                    <a:cubicBezTo>
                      <a:pt x="23" y="7"/>
                      <a:pt x="24" y="7"/>
                      <a:pt x="26" y="7"/>
                    </a:cubicBezTo>
                    <a:cubicBezTo>
                      <a:pt x="27" y="7"/>
                      <a:pt x="28" y="7"/>
                      <a:pt x="29" y="8"/>
                    </a:cubicBezTo>
                    <a:cubicBezTo>
                      <a:pt x="29" y="8"/>
                      <a:pt x="29" y="9"/>
                      <a:pt x="29" y="9"/>
                    </a:cubicBezTo>
                    <a:cubicBezTo>
                      <a:pt x="29" y="9"/>
                      <a:pt x="29" y="10"/>
                      <a:pt x="29" y="10"/>
                    </a:cubicBezTo>
                    <a:cubicBezTo>
                      <a:pt x="29" y="10"/>
                      <a:pt x="29" y="10"/>
                      <a:pt x="29" y="10"/>
                    </a:cubicBezTo>
                    <a:cubicBezTo>
                      <a:pt x="27" y="10"/>
                      <a:pt x="26" y="10"/>
                      <a:pt x="25" y="11"/>
                    </a:cubicBezTo>
                    <a:cubicBezTo>
                      <a:pt x="24" y="11"/>
                      <a:pt x="23" y="12"/>
                      <a:pt x="23" y="12"/>
                    </a:cubicBezTo>
                    <a:cubicBezTo>
                      <a:pt x="21" y="13"/>
                      <a:pt x="21" y="13"/>
                      <a:pt x="21" y="13"/>
                    </a:cubicBezTo>
                    <a:cubicBezTo>
                      <a:pt x="20" y="14"/>
                      <a:pt x="20" y="14"/>
                      <a:pt x="19" y="15"/>
                    </a:cubicBezTo>
                    <a:cubicBezTo>
                      <a:pt x="18" y="15"/>
                      <a:pt x="18" y="16"/>
                      <a:pt x="17" y="16"/>
                    </a:cubicBezTo>
                    <a:cubicBezTo>
                      <a:pt x="17" y="17"/>
                      <a:pt x="17" y="17"/>
                      <a:pt x="17" y="17"/>
                    </a:cubicBezTo>
                    <a:cubicBezTo>
                      <a:pt x="17" y="17"/>
                      <a:pt x="17" y="18"/>
                      <a:pt x="17" y="18"/>
                    </a:cubicBezTo>
                    <a:cubicBezTo>
                      <a:pt x="16" y="18"/>
                      <a:pt x="17" y="18"/>
                      <a:pt x="16" y="18"/>
                    </a:cubicBezTo>
                    <a:cubicBezTo>
                      <a:pt x="16" y="18"/>
                      <a:pt x="16" y="18"/>
                      <a:pt x="17" y="18"/>
                    </a:cubicBezTo>
                    <a:cubicBezTo>
                      <a:pt x="16" y="19"/>
                      <a:pt x="16" y="19"/>
                      <a:pt x="16" y="20"/>
                    </a:cubicBezTo>
                    <a:cubicBezTo>
                      <a:pt x="16" y="20"/>
                      <a:pt x="16" y="20"/>
                      <a:pt x="16" y="20"/>
                    </a:cubicBezTo>
                    <a:cubicBezTo>
                      <a:pt x="17" y="20"/>
                      <a:pt x="17" y="21"/>
                      <a:pt x="17" y="21"/>
                    </a:cubicBezTo>
                    <a:cubicBezTo>
                      <a:pt x="17" y="22"/>
                      <a:pt x="16" y="23"/>
                      <a:pt x="17" y="24"/>
                    </a:cubicBezTo>
                    <a:cubicBezTo>
                      <a:pt x="17" y="24"/>
                      <a:pt x="17" y="25"/>
                      <a:pt x="17" y="25"/>
                    </a:cubicBezTo>
                    <a:cubicBezTo>
                      <a:pt x="16" y="26"/>
                      <a:pt x="16" y="26"/>
                      <a:pt x="16" y="26"/>
                    </a:cubicBezTo>
                    <a:cubicBezTo>
                      <a:pt x="17" y="27"/>
                      <a:pt x="16" y="27"/>
                      <a:pt x="16" y="27"/>
                    </a:cubicBezTo>
                    <a:cubicBezTo>
                      <a:pt x="16" y="27"/>
                      <a:pt x="16" y="28"/>
                      <a:pt x="16" y="27"/>
                    </a:cubicBezTo>
                    <a:cubicBezTo>
                      <a:pt x="16" y="28"/>
                      <a:pt x="16" y="28"/>
                      <a:pt x="16" y="28"/>
                    </a:cubicBezTo>
                    <a:cubicBezTo>
                      <a:pt x="16" y="28"/>
                      <a:pt x="16" y="28"/>
                      <a:pt x="16" y="29"/>
                    </a:cubicBezTo>
                    <a:cubicBezTo>
                      <a:pt x="16" y="29"/>
                      <a:pt x="16" y="30"/>
                      <a:pt x="16" y="30"/>
                    </a:cubicBezTo>
                    <a:cubicBezTo>
                      <a:pt x="16" y="30"/>
                      <a:pt x="16" y="30"/>
                      <a:pt x="16" y="30"/>
                    </a:cubicBezTo>
                    <a:cubicBezTo>
                      <a:pt x="16" y="31"/>
                      <a:pt x="16" y="31"/>
                      <a:pt x="16" y="31"/>
                    </a:cubicBezTo>
                    <a:cubicBezTo>
                      <a:pt x="16" y="32"/>
                      <a:pt x="16" y="33"/>
                      <a:pt x="16" y="33"/>
                    </a:cubicBezTo>
                    <a:cubicBezTo>
                      <a:pt x="15" y="35"/>
                      <a:pt x="15" y="37"/>
                      <a:pt x="15" y="38"/>
                    </a:cubicBezTo>
                    <a:cubicBezTo>
                      <a:pt x="15" y="39"/>
                      <a:pt x="15" y="40"/>
                      <a:pt x="15" y="40"/>
                    </a:cubicBezTo>
                    <a:cubicBezTo>
                      <a:pt x="15" y="41"/>
                      <a:pt x="15" y="41"/>
                      <a:pt x="15" y="42"/>
                    </a:cubicBezTo>
                    <a:cubicBezTo>
                      <a:pt x="15" y="42"/>
                      <a:pt x="15" y="42"/>
                      <a:pt x="15" y="42"/>
                    </a:cubicBezTo>
                    <a:cubicBezTo>
                      <a:pt x="14" y="43"/>
                      <a:pt x="14" y="43"/>
                      <a:pt x="15" y="44"/>
                    </a:cubicBezTo>
                    <a:cubicBezTo>
                      <a:pt x="15" y="44"/>
                      <a:pt x="15" y="45"/>
                      <a:pt x="15" y="45"/>
                    </a:cubicBezTo>
                    <a:cubicBezTo>
                      <a:pt x="15" y="45"/>
                      <a:pt x="15" y="45"/>
                      <a:pt x="14" y="45"/>
                    </a:cubicBezTo>
                    <a:cubicBezTo>
                      <a:pt x="14" y="47"/>
                      <a:pt x="14" y="49"/>
                      <a:pt x="14" y="51"/>
                    </a:cubicBezTo>
                    <a:cubicBezTo>
                      <a:pt x="14" y="53"/>
                      <a:pt x="14" y="54"/>
                      <a:pt x="14" y="55"/>
                    </a:cubicBezTo>
                    <a:cubicBezTo>
                      <a:pt x="14" y="56"/>
                      <a:pt x="14" y="56"/>
                      <a:pt x="14" y="56"/>
                    </a:cubicBezTo>
                    <a:cubicBezTo>
                      <a:pt x="13" y="58"/>
                      <a:pt x="13" y="60"/>
                      <a:pt x="13" y="62"/>
                    </a:cubicBezTo>
                    <a:cubicBezTo>
                      <a:pt x="13" y="64"/>
                      <a:pt x="13" y="64"/>
                      <a:pt x="13" y="65"/>
                    </a:cubicBezTo>
                    <a:cubicBezTo>
                      <a:pt x="13" y="66"/>
                      <a:pt x="13" y="67"/>
                      <a:pt x="13" y="67"/>
                    </a:cubicBezTo>
                    <a:cubicBezTo>
                      <a:pt x="13" y="68"/>
                      <a:pt x="13" y="69"/>
                      <a:pt x="13" y="69"/>
                    </a:cubicBezTo>
                    <a:cubicBezTo>
                      <a:pt x="13" y="70"/>
                      <a:pt x="13" y="70"/>
                      <a:pt x="13" y="70"/>
                    </a:cubicBezTo>
                    <a:cubicBezTo>
                      <a:pt x="13" y="72"/>
                      <a:pt x="13" y="74"/>
                      <a:pt x="13" y="77"/>
                    </a:cubicBezTo>
                    <a:cubicBezTo>
                      <a:pt x="13" y="81"/>
                      <a:pt x="13" y="81"/>
                      <a:pt x="13" y="81"/>
                    </a:cubicBezTo>
                    <a:cubicBezTo>
                      <a:pt x="13" y="83"/>
                      <a:pt x="13" y="84"/>
                      <a:pt x="13" y="85"/>
                    </a:cubicBezTo>
                    <a:cubicBezTo>
                      <a:pt x="13" y="86"/>
                      <a:pt x="13" y="86"/>
                      <a:pt x="13" y="86"/>
                    </a:cubicBezTo>
                    <a:cubicBezTo>
                      <a:pt x="13" y="89"/>
                      <a:pt x="13" y="92"/>
                      <a:pt x="13" y="95"/>
                    </a:cubicBezTo>
                    <a:cubicBezTo>
                      <a:pt x="13" y="97"/>
                      <a:pt x="14" y="99"/>
                      <a:pt x="14" y="101"/>
                    </a:cubicBezTo>
                    <a:cubicBezTo>
                      <a:pt x="14" y="101"/>
                      <a:pt x="14" y="102"/>
                      <a:pt x="14" y="103"/>
                    </a:cubicBezTo>
                    <a:cubicBezTo>
                      <a:pt x="14" y="103"/>
                      <a:pt x="14" y="104"/>
                      <a:pt x="14" y="104"/>
                    </a:cubicBezTo>
                    <a:cubicBezTo>
                      <a:pt x="15" y="107"/>
                      <a:pt x="16" y="111"/>
                      <a:pt x="17" y="114"/>
                    </a:cubicBezTo>
                    <a:cubicBezTo>
                      <a:pt x="17" y="114"/>
                      <a:pt x="17" y="115"/>
                      <a:pt x="17" y="115"/>
                    </a:cubicBezTo>
                    <a:cubicBezTo>
                      <a:pt x="18" y="116"/>
                      <a:pt x="18" y="117"/>
                      <a:pt x="18" y="118"/>
                    </a:cubicBezTo>
                    <a:cubicBezTo>
                      <a:pt x="19" y="119"/>
                      <a:pt x="19" y="119"/>
                      <a:pt x="19" y="119"/>
                    </a:cubicBezTo>
                    <a:cubicBezTo>
                      <a:pt x="19" y="120"/>
                      <a:pt x="20" y="119"/>
                      <a:pt x="20" y="120"/>
                    </a:cubicBezTo>
                    <a:cubicBezTo>
                      <a:pt x="20" y="120"/>
                      <a:pt x="20" y="120"/>
                      <a:pt x="20" y="121"/>
                    </a:cubicBezTo>
                    <a:cubicBezTo>
                      <a:pt x="20" y="121"/>
                      <a:pt x="20" y="121"/>
                      <a:pt x="20" y="121"/>
                    </a:cubicBezTo>
                    <a:cubicBezTo>
                      <a:pt x="21" y="122"/>
                      <a:pt x="22" y="123"/>
                      <a:pt x="23" y="124"/>
                    </a:cubicBezTo>
                    <a:cubicBezTo>
                      <a:pt x="23" y="124"/>
                      <a:pt x="24" y="124"/>
                      <a:pt x="24" y="124"/>
                    </a:cubicBezTo>
                    <a:cubicBezTo>
                      <a:pt x="25" y="123"/>
                      <a:pt x="25" y="122"/>
                      <a:pt x="25" y="121"/>
                    </a:cubicBezTo>
                    <a:cubicBezTo>
                      <a:pt x="26" y="120"/>
                      <a:pt x="26" y="119"/>
                      <a:pt x="26" y="118"/>
                    </a:cubicBezTo>
                    <a:cubicBezTo>
                      <a:pt x="27" y="117"/>
                      <a:pt x="27" y="117"/>
                      <a:pt x="27" y="116"/>
                    </a:cubicBezTo>
                    <a:cubicBezTo>
                      <a:pt x="27" y="115"/>
                      <a:pt x="27" y="114"/>
                      <a:pt x="28" y="113"/>
                    </a:cubicBezTo>
                    <a:cubicBezTo>
                      <a:pt x="28" y="111"/>
                      <a:pt x="29" y="109"/>
                      <a:pt x="29" y="107"/>
                    </a:cubicBezTo>
                    <a:cubicBezTo>
                      <a:pt x="29" y="107"/>
                      <a:pt x="30" y="106"/>
                      <a:pt x="30" y="105"/>
                    </a:cubicBezTo>
                    <a:cubicBezTo>
                      <a:pt x="30" y="104"/>
                      <a:pt x="30" y="104"/>
                      <a:pt x="30" y="104"/>
                    </a:cubicBezTo>
                    <a:cubicBezTo>
                      <a:pt x="30" y="102"/>
                      <a:pt x="31" y="101"/>
                      <a:pt x="31" y="99"/>
                    </a:cubicBezTo>
                    <a:cubicBezTo>
                      <a:pt x="32" y="98"/>
                      <a:pt x="32" y="96"/>
                      <a:pt x="32" y="95"/>
                    </a:cubicBezTo>
                    <a:cubicBezTo>
                      <a:pt x="33" y="93"/>
                      <a:pt x="33" y="91"/>
                      <a:pt x="34" y="88"/>
                    </a:cubicBezTo>
                    <a:cubicBezTo>
                      <a:pt x="35" y="86"/>
                      <a:pt x="36" y="84"/>
                      <a:pt x="36" y="82"/>
                    </a:cubicBezTo>
                    <a:cubicBezTo>
                      <a:pt x="37" y="81"/>
                      <a:pt x="37" y="80"/>
                      <a:pt x="37" y="79"/>
                    </a:cubicBezTo>
                    <a:cubicBezTo>
                      <a:pt x="37" y="78"/>
                      <a:pt x="38" y="77"/>
                      <a:pt x="38" y="76"/>
                    </a:cubicBezTo>
                    <a:cubicBezTo>
                      <a:pt x="38" y="76"/>
                      <a:pt x="38" y="75"/>
                      <a:pt x="39" y="75"/>
                    </a:cubicBezTo>
                    <a:cubicBezTo>
                      <a:pt x="40" y="71"/>
                      <a:pt x="40" y="71"/>
                      <a:pt x="40" y="71"/>
                    </a:cubicBezTo>
                    <a:cubicBezTo>
                      <a:pt x="41" y="70"/>
                      <a:pt x="41" y="69"/>
                      <a:pt x="41" y="69"/>
                    </a:cubicBezTo>
                    <a:cubicBezTo>
                      <a:pt x="41" y="68"/>
                      <a:pt x="42" y="68"/>
                      <a:pt x="42" y="68"/>
                    </a:cubicBezTo>
                    <a:cubicBezTo>
                      <a:pt x="42" y="67"/>
                      <a:pt x="42" y="66"/>
                      <a:pt x="43" y="65"/>
                    </a:cubicBezTo>
                    <a:cubicBezTo>
                      <a:pt x="44" y="64"/>
                      <a:pt x="44" y="62"/>
                      <a:pt x="45" y="61"/>
                    </a:cubicBezTo>
                    <a:cubicBezTo>
                      <a:pt x="45" y="60"/>
                      <a:pt x="45" y="60"/>
                      <a:pt x="45" y="60"/>
                    </a:cubicBezTo>
                    <a:cubicBezTo>
                      <a:pt x="45" y="60"/>
                      <a:pt x="45" y="60"/>
                      <a:pt x="45" y="60"/>
                    </a:cubicBezTo>
                    <a:cubicBezTo>
                      <a:pt x="46" y="59"/>
                      <a:pt x="46" y="58"/>
                      <a:pt x="47" y="57"/>
                    </a:cubicBezTo>
                    <a:cubicBezTo>
                      <a:pt x="48" y="56"/>
                      <a:pt x="50" y="54"/>
                      <a:pt x="51" y="52"/>
                    </a:cubicBezTo>
                    <a:cubicBezTo>
                      <a:pt x="52" y="52"/>
                      <a:pt x="52" y="52"/>
                      <a:pt x="52" y="52"/>
                    </a:cubicBezTo>
                    <a:cubicBezTo>
                      <a:pt x="52" y="52"/>
                      <a:pt x="52" y="52"/>
                      <a:pt x="52" y="52"/>
                    </a:cubicBezTo>
                    <a:cubicBezTo>
                      <a:pt x="52" y="52"/>
                      <a:pt x="52" y="52"/>
                      <a:pt x="52" y="52"/>
                    </a:cubicBezTo>
                    <a:cubicBezTo>
                      <a:pt x="52" y="53"/>
                      <a:pt x="52" y="53"/>
                      <a:pt x="52" y="53"/>
                    </a:cubicBezTo>
                    <a:cubicBezTo>
                      <a:pt x="52" y="53"/>
                      <a:pt x="52" y="53"/>
                      <a:pt x="52" y="53"/>
                    </a:cubicBezTo>
                    <a:cubicBezTo>
                      <a:pt x="52" y="53"/>
                      <a:pt x="52" y="53"/>
                      <a:pt x="52" y="53"/>
                    </a:cubicBezTo>
                    <a:cubicBezTo>
                      <a:pt x="52" y="53"/>
                      <a:pt x="53" y="53"/>
                      <a:pt x="53" y="53"/>
                    </a:cubicBezTo>
                    <a:cubicBezTo>
                      <a:pt x="53" y="52"/>
                      <a:pt x="54" y="52"/>
                      <a:pt x="54" y="52"/>
                    </a:cubicBezTo>
                    <a:cubicBezTo>
                      <a:pt x="54" y="53"/>
                      <a:pt x="54" y="53"/>
                      <a:pt x="54" y="53"/>
                    </a:cubicBezTo>
                    <a:cubicBezTo>
                      <a:pt x="54" y="54"/>
                      <a:pt x="54" y="54"/>
                      <a:pt x="54" y="54"/>
                    </a:cubicBezTo>
                    <a:close/>
                    <a:moveTo>
                      <a:pt x="8" y="4"/>
                    </a:moveTo>
                    <a:cubicBezTo>
                      <a:pt x="8" y="4"/>
                      <a:pt x="8" y="4"/>
                      <a:pt x="8" y="4"/>
                    </a:cubicBezTo>
                    <a:cubicBezTo>
                      <a:pt x="8" y="4"/>
                      <a:pt x="8" y="4"/>
                      <a:pt x="8" y="4"/>
                    </a:cubicBezTo>
                    <a:close/>
                    <a:moveTo>
                      <a:pt x="9" y="86"/>
                    </a:moveTo>
                    <a:cubicBezTo>
                      <a:pt x="9" y="87"/>
                      <a:pt x="9" y="88"/>
                      <a:pt x="9" y="89"/>
                    </a:cubicBezTo>
                    <a:cubicBezTo>
                      <a:pt x="9" y="89"/>
                      <a:pt x="9" y="89"/>
                      <a:pt x="9" y="89"/>
                    </a:cubicBezTo>
                    <a:cubicBezTo>
                      <a:pt x="9" y="88"/>
                      <a:pt x="9" y="87"/>
                      <a:pt x="9" y="86"/>
                    </a:cubicBezTo>
                    <a:cubicBezTo>
                      <a:pt x="9" y="85"/>
                      <a:pt x="9" y="84"/>
                      <a:pt x="9" y="83"/>
                    </a:cubicBezTo>
                    <a:cubicBezTo>
                      <a:pt x="9" y="83"/>
                      <a:pt x="9" y="83"/>
                      <a:pt x="9" y="84"/>
                    </a:cubicBezTo>
                    <a:cubicBezTo>
                      <a:pt x="9" y="84"/>
                      <a:pt x="8" y="85"/>
                      <a:pt x="9" y="86"/>
                    </a:cubicBezTo>
                    <a:close/>
                    <a:moveTo>
                      <a:pt x="9" y="78"/>
                    </a:moveTo>
                    <a:cubicBezTo>
                      <a:pt x="9" y="78"/>
                      <a:pt x="9" y="78"/>
                      <a:pt x="9" y="78"/>
                    </a:cubicBezTo>
                    <a:cubicBezTo>
                      <a:pt x="9" y="78"/>
                      <a:pt x="9" y="78"/>
                      <a:pt x="9" y="78"/>
                    </a:cubicBezTo>
                    <a:close/>
                    <a:moveTo>
                      <a:pt x="9" y="83"/>
                    </a:moveTo>
                    <a:cubicBezTo>
                      <a:pt x="9" y="82"/>
                      <a:pt x="9" y="82"/>
                      <a:pt x="9" y="81"/>
                    </a:cubicBezTo>
                    <a:cubicBezTo>
                      <a:pt x="9" y="82"/>
                      <a:pt x="9" y="82"/>
                      <a:pt x="9" y="83"/>
                    </a:cubicBezTo>
                    <a:close/>
                    <a:moveTo>
                      <a:pt x="9" y="81"/>
                    </a:moveTo>
                    <a:cubicBezTo>
                      <a:pt x="9" y="81"/>
                      <a:pt x="9" y="81"/>
                      <a:pt x="9" y="81"/>
                    </a:cubicBezTo>
                    <a:cubicBezTo>
                      <a:pt x="9" y="81"/>
                      <a:pt x="9" y="81"/>
                      <a:pt x="9" y="81"/>
                    </a:cubicBezTo>
                    <a:cubicBezTo>
                      <a:pt x="9" y="81"/>
                      <a:pt x="9" y="81"/>
                      <a:pt x="9" y="81"/>
                    </a:cubicBezTo>
                    <a:close/>
                    <a:moveTo>
                      <a:pt x="9" y="90"/>
                    </a:moveTo>
                    <a:cubicBezTo>
                      <a:pt x="9" y="90"/>
                      <a:pt x="9" y="90"/>
                      <a:pt x="9" y="89"/>
                    </a:cubicBezTo>
                    <a:cubicBezTo>
                      <a:pt x="9" y="90"/>
                      <a:pt x="9" y="90"/>
                      <a:pt x="9" y="90"/>
                    </a:cubicBezTo>
                    <a:cubicBezTo>
                      <a:pt x="9" y="90"/>
                      <a:pt x="9" y="90"/>
                      <a:pt x="9" y="90"/>
                    </a:cubicBezTo>
                    <a:close/>
                    <a:moveTo>
                      <a:pt x="10" y="102"/>
                    </a:moveTo>
                    <a:cubicBezTo>
                      <a:pt x="10" y="102"/>
                      <a:pt x="10" y="102"/>
                      <a:pt x="10" y="102"/>
                    </a:cubicBezTo>
                    <a:cubicBezTo>
                      <a:pt x="10" y="101"/>
                      <a:pt x="10" y="101"/>
                      <a:pt x="10" y="100"/>
                    </a:cubicBezTo>
                    <a:cubicBezTo>
                      <a:pt x="9" y="100"/>
                      <a:pt x="9" y="100"/>
                      <a:pt x="9" y="100"/>
                    </a:cubicBezTo>
                    <a:cubicBezTo>
                      <a:pt x="9" y="100"/>
                      <a:pt x="9" y="100"/>
                      <a:pt x="9" y="101"/>
                    </a:cubicBezTo>
                    <a:cubicBezTo>
                      <a:pt x="9" y="101"/>
                      <a:pt x="10" y="102"/>
                      <a:pt x="10" y="102"/>
                    </a:cubicBezTo>
                    <a:cubicBezTo>
                      <a:pt x="10" y="102"/>
                      <a:pt x="10" y="102"/>
                      <a:pt x="10" y="102"/>
                    </a:cubicBezTo>
                    <a:cubicBezTo>
                      <a:pt x="10" y="102"/>
                      <a:pt x="10" y="102"/>
                      <a:pt x="10" y="102"/>
                    </a:cubicBezTo>
                    <a:close/>
                    <a:moveTo>
                      <a:pt x="10" y="54"/>
                    </a:moveTo>
                    <a:cubicBezTo>
                      <a:pt x="10" y="54"/>
                      <a:pt x="10" y="54"/>
                      <a:pt x="10" y="54"/>
                    </a:cubicBezTo>
                    <a:cubicBezTo>
                      <a:pt x="10" y="54"/>
                      <a:pt x="10" y="54"/>
                      <a:pt x="10" y="54"/>
                    </a:cubicBezTo>
                    <a:cubicBezTo>
                      <a:pt x="10" y="54"/>
                      <a:pt x="10" y="54"/>
                      <a:pt x="10" y="54"/>
                    </a:cubicBezTo>
                    <a:cubicBezTo>
                      <a:pt x="10" y="54"/>
                      <a:pt x="10" y="54"/>
                      <a:pt x="10" y="54"/>
                    </a:cubicBezTo>
                    <a:close/>
                    <a:moveTo>
                      <a:pt x="10" y="53"/>
                    </a:moveTo>
                    <a:cubicBezTo>
                      <a:pt x="10" y="52"/>
                      <a:pt x="10" y="52"/>
                      <a:pt x="10" y="52"/>
                    </a:cubicBezTo>
                    <a:cubicBezTo>
                      <a:pt x="10" y="52"/>
                      <a:pt x="10" y="53"/>
                      <a:pt x="10" y="53"/>
                    </a:cubicBezTo>
                    <a:close/>
                    <a:moveTo>
                      <a:pt x="10" y="51"/>
                    </a:moveTo>
                    <a:cubicBezTo>
                      <a:pt x="10" y="51"/>
                      <a:pt x="10" y="50"/>
                      <a:pt x="10" y="50"/>
                    </a:cubicBezTo>
                    <a:cubicBezTo>
                      <a:pt x="10" y="50"/>
                      <a:pt x="10" y="50"/>
                      <a:pt x="10" y="50"/>
                    </a:cubicBezTo>
                    <a:cubicBezTo>
                      <a:pt x="10" y="50"/>
                      <a:pt x="10" y="50"/>
                      <a:pt x="10" y="50"/>
                    </a:cubicBezTo>
                    <a:lnTo>
                      <a:pt x="10" y="51"/>
                    </a:lnTo>
                    <a:close/>
                    <a:moveTo>
                      <a:pt x="10" y="47"/>
                    </a:moveTo>
                    <a:cubicBezTo>
                      <a:pt x="11" y="47"/>
                      <a:pt x="11" y="47"/>
                      <a:pt x="11" y="46"/>
                    </a:cubicBezTo>
                    <a:cubicBezTo>
                      <a:pt x="10" y="47"/>
                      <a:pt x="10" y="47"/>
                      <a:pt x="10" y="47"/>
                    </a:cubicBezTo>
                    <a:close/>
                    <a:moveTo>
                      <a:pt x="11" y="107"/>
                    </a:moveTo>
                    <a:cubicBezTo>
                      <a:pt x="11" y="107"/>
                      <a:pt x="11" y="107"/>
                      <a:pt x="11" y="107"/>
                    </a:cubicBezTo>
                    <a:cubicBezTo>
                      <a:pt x="10" y="107"/>
                      <a:pt x="10" y="108"/>
                      <a:pt x="10" y="108"/>
                    </a:cubicBezTo>
                    <a:cubicBezTo>
                      <a:pt x="11" y="108"/>
                      <a:pt x="11" y="108"/>
                      <a:pt x="11" y="109"/>
                    </a:cubicBezTo>
                    <a:cubicBezTo>
                      <a:pt x="11" y="109"/>
                      <a:pt x="11" y="109"/>
                      <a:pt x="11" y="109"/>
                    </a:cubicBezTo>
                    <a:cubicBezTo>
                      <a:pt x="11" y="109"/>
                      <a:pt x="11" y="109"/>
                      <a:pt x="11" y="109"/>
                    </a:cubicBezTo>
                    <a:lnTo>
                      <a:pt x="11" y="107"/>
                    </a:lnTo>
                    <a:close/>
                    <a:moveTo>
                      <a:pt x="10" y="48"/>
                    </a:moveTo>
                    <a:cubicBezTo>
                      <a:pt x="10" y="48"/>
                      <a:pt x="10" y="48"/>
                      <a:pt x="10" y="48"/>
                    </a:cubicBezTo>
                    <a:cubicBezTo>
                      <a:pt x="10" y="48"/>
                      <a:pt x="10" y="48"/>
                      <a:pt x="10" y="48"/>
                    </a:cubicBezTo>
                    <a:cubicBezTo>
                      <a:pt x="10" y="48"/>
                      <a:pt x="10" y="48"/>
                      <a:pt x="10" y="48"/>
                    </a:cubicBezTo>
                    <a:close/>
                    <a:moveTo>
                      <a:pt x="11" y="46"/>
                    </a:moveTo>
                    <a:cubicBezTo>
                      <a:pt x="11" y="46"/>
                      <a:pt x="11" y="46"/>
                      <a:pt x="11" y="46"/>
                    </a:cubicBezTo>
                    <a:close/>
                    <a:moveTo>
                      <a:pt x="12" y="112"/>
                    </a:moveTo>
                    <a:cubicBezTo>
                      <a:pt x="12" y="112"/>
                      <a:pt x="12" y="111"/>
                      <a:pt x="12" y="111"/>
                    </a:cubicBezTo>
                    <a:cubicBezTo>
                      <a:pt x="12" y="111"/>
                      <a:pt x="12" y="111"/>
                      <a:pt x="12" y="111"/>
                    </a:cubicBezTo>
                    <a:cubicBezTo>
                      <a:pt x="12" y="111"/>
                      <a:pt x="12" y="111"/>
                      <a:pt x="12" y="111"/>
                    </a:cubicBezTo>
                    <a:cubicBezTo>
                      <a:pt x="11" y="111"/>
                      <a:pt x="11" y="111"/>
                      <a:pt x="11" y="111"/>
                    </a:cubicBezTo>
                    <a:cubicBezTo>
                      <a:pt x="12" y="112"/>
                      <a:pt x="12" y="112"/>
                      <a:pt x="12" y="112"/>
                    </a:cubicBezTo>
                    <a:cubicBezTo>
                      <a:pt x="12" y="112"/>
                      <a:pt x="12" y="112"/>
                      <a:pt x="12" y="112"/>
                    </a:cubicBezTo>
                    <a:close/>
                    <a:moveTo>
                      <a:pt x="12" y="80"/>
                    </a:moveTo>
                    <a:cubicBezTo>
                      <a:pt x="12" y="80"/>
                      <a:pt x="12" y="80"/>
                      <a:pt x="12" y="80"/>
                    </a:cubicBezTo>
                    <a:cubicBezTo>
                      <a:pt x="12" y="80"/>
                      <a:pt x="12" y="80"/>
                      <a:pt x="12" y="79"/>
                    </a:cubicBezTo>
                    <a:lnTo>
                      <a:pt x="12" y="80"/>
                    </a:lnTo>
                    <a:close/>
                    <a:moveTo>
                      <a:pt x="12" y="82"/>
                    </a:moveTo>
                    <a:cubicBezTo>
                      <a:pt x="12" y="82"/>
                      <a:pt x="12" y="82"/>
                      <a:pt x="12" y="82"/>
                    </a:cubicBezTo>
                    <a:cubicBezTo>
                      <a:pt x="12" y="82"/>
                      <a:pt x="12" y="82"/>
                      <a:pt x="12" y="82"/>
                    </a:cubicBezTo>
                    <a:cubicBezTo>
                      <a:pt x="12" y="82"/>
                      <a:pt x="12" y="81"/>
                      <a:pt x="12" y="81"/>
                    </a:cubicBezTo>
                    <a:cubicBezTo>
                      <a:pt x="12" y="81"/>
                      <a:pt x="12" y="81"/>
                      <a:pt x="12" y="81"/>
                    </a:cubicBezTo>
                    <a:cubicBezTo>
                      <a:pt x="12" y="81"/>
                      <a:pt x="12" y="81"/>
                      <a:pt x="12" y="81"/>
                    </a:cubicBezTo>
                    <a:cubicBezTo>
                      <a:pt x="12" y="81"/>
                      <a:pt x="12" y="82"/>
                      <a:pt x="12" y="82"/>
                    </a:cubicBezTo>
                    <a:close/>
                    <a:moveTo>
                      <a:pt x="12" y="32"/>
                    </a:moveTo>
                    <a:cubicBezTo>
                      <a:pt x="12" y="32"/>
                      <a:pt x="12" y="32"/>
                      <a:pt x="12" y="32"/>
                    </a:cubicBezTo>
                    <a:cubicBezTo>
                      <a:pt x="12" y="32"/>
                      <a:pt x="12" y="31"/>
                      <a:pt x="12" y="31"/>
                    </a:cubicBezTo>
                    <a:cubicBezTo>
                      <a:pt x="12" y="31"/>
                      <a:pt x="12" y="31"/>
                      <a:pt x="12" y="31"/>
                    </a:cubicBezTo>
                    <a:cubicBezTo>
                      <a:pt x="12" y="32"/>
                      <a:pt x="12" y="32"/>
                      <a:pt x="12" y="32"/>
                    </a:cubicBezTo>
                    <a:close/>
                    <a:moveTo>
                      <a:pt x="12" y="65"/>
                    </a:moveTo>
                    <a:cubicBezTo>
                      <a:pt x="12" y="66"/>
                      <a:pt x="12" y="66"/>
                      <a:pt x="12" y="67"/>
                    </a:cubicBezTo>
                    <a:cubicBezTo>
                      <a:pt x="12" y="67"/>
                      <a:pt x="12" y="67"/>
                      <a:pt x="12" y="67"/>
                    </a:cubicBezTo>
                    <a:cubicBezTo>
                      <a:pt x="12" y="66"/>
                      <a:pt x="12" y="66"/>
                      <a:pt x="12" y="66"/>
                    </a:cubicBezTo>
                    <a:cubicBezTo>
                      <a:pt x="12" y="65"/>
                      <a:pt x="12" y="65"/>
                      <a:pt x="12" y="65"/>
                    </a:cubicBezTo>
                    <a:close/>
                    <a:moveTo>
                      <a:pt x="14" y="107"/>
                    </a:moveTo>
                    <a:cubicBezTo>
                      <a:pt x="14" y="105"/>
                      <a:pt x="14" y="104"/>
                      <a:pt x="13" y="102"/>
                    </a:cubicBezTo>
                    <a:cubicBezTo>
                      <a:pt x="13" y="102"/>
                      <a:pt x="13" y="102"/>
                      <a:pt x="13" y="102"/>
                    </a:cubicBezTo>
                    <a:cubicBezTo>
                      <a:pt x="12" y="91"/>
                      <a:pt x="12" y="91"/>
                      <a:pt x="12" y="91"/>
                    </a:cubicBezTo>
                    <a:cubicBezTo>
                      <a:pt x="12" y="90"/>
                      <a:pt x="12" y="89"/>
                      <a:pt x="12" y="88"/>
                    </a:cubicBezTo>
                    <a:cubicBezTo>
                      <a:pt x="12" y="87"/>
                      <a:pt x="12" y="87"/>
                      <a:pt x="12" y="86"/>
                    </a:cubicBezTo>
                    <a:cubicBezTo>
                      <a:pt x="12" y="86"/>
                      <a:pt x="12" y="86"/>
                      <a:pt x="12" y="86"/>
                    </a:cubicBezTo>
                    <a:cubicBezTo>
                      <a:pt x="12" y="86"/>
                      <a:pt x="12" y="86"/>
                      <a:pt x="12" y="86"/>
                    </a:cubicBezTo>
                    <a:cubicBezTo>
                      <a:pt x="12" y="87"/>
                      <a:pt x="12" y="87"/>
                      <a:pt x="12" y="87"/>
                    </a:cubicBezTo>
                    <a:cubicBezTo>
                      <a:pt x="12" y="90"/>
                      <a:pt x="12" y="93"/>
                      <a:pt x="12" y="96"/>
                    </a:cubicBezTo>
                    <a:cubicBezTo>
                      <a:pt x="12" y="99"/>
                      <a:pt x="12" y="99"/>
                      <a:pt x="12" y="99"/>
                    </a:cubicBezTo>
                    <a:cubicBezTo>
                      <a:pt x="13" y="101"/>
                      <a:pt x="13" y="102"/>
                      <a:pt x="13" y="103"/>
                    </a:cubicBezTo>
                    <a:cubicBezTo>
                      <a:pt x="13" y="104"/>
                      <a:pt x="13" y="105"/>
                      <a:pt x="13" y="106"/>
                    </a:cubicBezTo>
                    <a:cubicBezTo>
                      <a:pt x="13" y="106"/>
                      <a:pt x="13" y="106"/>
                      <a:pt x="14" y="107"/>
                    </a:cubicBezTo>
                    <a:cubicBezTo>
                      <a:pt x="14" y="107"/>
                      <a:pt x="13" y="108"/>
                      <a:pt x="14" y="108"/>
                    </a:cubicBezTo>
                    <a:cubicBezTo>
                      <a:pt x="14" y="107"/>
                      <a:pt x="14" y="107"/>
                      <a:pt x="14" y="107"/>
                    </a:cubicBezTo>
                    <a:close/>
                    <a:moveTo>
                      <a:pt x="12" y="70"/>
                    </a:moveTo>
                    <a:cubicBezTo>
                      <a:pt x="12" y="70"/>
                      <a:pt x="12" y="70"/>
                      <a:pt x="12" y="70"/>
                    </a:cubicBezTo>
                    <a:cubicBezTo>
                      <a:pt x="12" y="70"/>
                      <a:pt x="12" y="70"/>
                      <a:pt x="12" y="70"/>
                    </a:cubicBezTo>
                    <a:close/>
                    <a:moveTo>
                      <a:pt x="12" y="59"/>
                    </a:moveTo>
                    <a:cubicBezTo>
                      <a:pt x="12" y="59"/>
                      <a:pt x="12" y="59"/>
                      <a:pt x="12" y="59"/>
                    </a:cubicBezTo>
                    <a:cubicBezTo>
                      <a:pt x="13" y="60"/>
                      <a:pt x="13" y="60"/>
                      <a:pt x="13" y="60"/>
                    </a:cubicBezTo>
                    <a:cubicBezTo>
                      <a:pt x="13" y="60"/>
                      <a:pt x="13" y="60"/>
                      <a:pt x="13" y="60"/>
                    </a:cubicBezTo>
                    <a:cubicBezTo>
                      <a:pt x="13" y="58"/>
                      <a:pt x="13" y="57"/>
                      <a:pt x="13" y="56"/>
                    </a:cubicBezTo>
                    <a:cubicBezTo>
                      <a:pt x="13" y="56"/>
                      <a:pt x="13" y="56"/>
                      <a:pt x="13" y="56"/>
                    </a:cubicBezTo>
                    <a:cubicBezTo>
                      <a:pt x="13" y="56"/>
                      <a:pt x="13" y="56"/>
                      <a:pt x="13" y="56"/>
                    </a:cubicBezTo>
                    <a:cubicBezTo>
                      <a:pt x="12" y="57"/>
                      <a:pt x="12" y="58"/>
                      <a:pt x="12" y="59"/>
                    </a:cubicBezTo>
                    <a:close/>
                    <a:moveTo>
                      <a:pt x="13" y="115"/>
                    </a:moveTo>
                    <a:cubicBezTo>
                      <a:pt x="13" y="115"/>
                      <a:pt x="13" y="115"/>
                      <a:pt x="13" y="115"/>
                    </a:cubicBezTo>
                    <a:cubicBezTo>
                      <a:pt x="13" y="115"/>
                      <a:pt x="13" y="115"/>
                      <a:pt x="13" y="115"/>
                    </a:cubicBezTo>
                    <a:cubicBezTo>
                      <a:pt x="13" y="115"/>
                      <a:pt x="13" y="115"/>
                      <a:pt x="13" y="115"/>
                    </a:cubicBezTo>
                    <a:close/>
                    <a:moveTo>
                      <a:pt x="14" y="40"/>
                    </a:moveTo>
                    <a:cubicBezTo>
                      <a:pt x="14" y="40"/>
                      <a:pt x="14" y="39"/>
                      <a:pt x="14" y="39"/>
                    </a:cubicBezTo>
                    <a:cubicBezTo>
                      <a:pt x="14" y="39"/>
                      <a:pt x="14" y="40"/>
                      <a:pt x="14" y="40"/>
                    </a:cubicBezTo>
                    <a:close/>
                    <a:moveTo>
                      <a:pt x="14" y="39"/>
                    </a:moveTo>
                    <a:cubicBezTo>
                      <a:pt x="14" y="39"/>
                      <a:pt x="14" y="39"/>
                      <a:pt x="14" y="39"/>
                    </a:cubicBezTo>
                    <a:cubicBezTo>
                      <a:pt x="14" y="38"/>
                      <a:pt x="14" y="38"/>
                      <a:pt x="14" y="38"/>
                    </a:cubicBezTo>
                    <a:cubicBezTo>
                      <a:pt x="14" y="38"/>
                      <a:pt x="14" y="38"/>
                      <a:pt x="14" y="38"/>
                    </a:cubicBezTo>
                    <a:lnTo>
                      <a:pt x="14" y="39"/>
                    </a:lnTo>
                    <a:close/>
                    <a:moveTo>
                      <a:pt x="15" y="111"/>
                    </a:moveTo>
                    <a:cubicBezTo>
                      <a:pt x="15" y="111"/>
                      <a:pt x="15" y="111"/>
                      <a:pt x="15" y="111"/>
                    </a:cubicBezTo>
                    <a:cubicBezTo>
                      <a:pt x="15" y="110"/>
                      <a:pt x="15" y="111"/>
                      <a:pt x="14" y="110"/>
                    </a:cubicBezTo>
                    <a:cubicBezTo>
                      <a:pt x="14" y="110"/>
                      <a:pt x="14" y="111"/>
                      <a:pt x="14" y="111"/>
                    </a:cubicBezTo>
                    <a:cubicBezTo>
                      <a:pt x="14" y="111"/>
                      <a:pt x="14" y="111"/>
                      <a:pt x="14" y="111"/>
                    </a:cubicBezTo>
                    <a:cubicBezTo>
                      <a:pt x="14" y="111"/>
                      <a:pt x="14" y="111"/>
                      <a:pt x="15" y="111"/>
                    </a:cubicBezTo>
                    <a:cubicBezTo>
                      <a:pt x="15" y="111"/>
                      <a:pt x="15" y="111"/>
                      <a:pt x="15" y="112"/>
                    </a:cubicBezTo>
                    <a:lnTo>
                      <a:pt x="15" y="111"/>
                    </a:lnTo>
                    <a:close/>
                    <a:moveTo>
                      <a:pt x="18" y="14"/>
                    </a:moveTo>
                    <a:cubicBezTo>
                      <a:pt x="18" y="14"/>
                      <a:pt x="18" y="15"/>
                      <a:pt x="18" y="15"/>
                    </a:cubicBezTo>
                    <a:cubicBezTo>
                      <a:pt x="19" y="13"/>
                      <a:pt x="19" y="13"/>
                      <a:pt x="19" y="13"/>
                    </a:cubicBezTo>
                    <a:cubicBezTo>
                      <a:pt x="20" y="13"/>
                      <a:pt x="20" y="13"/>
                      <a:pt x="20" y="13"/>
                    </a:cubicBezTo>
                    <a:cubicBezTo>
                      <a:pt x="19" y="13"/>
                      <a:pt x="18" y="14"/>
                      <a:pt x="18" y="14"/>
                    </a:cubicBezTo>
                    <a:close/>
                    <a:moveTo>
                      <a:pt x="20" y="13"/>
                    </a:moveTo>
                    <a:cubicBezTo>
                      <a:pt x="20" y="13"/>
                      <a:pt x="20" y="13"/>
                      <a:pt x="21" y="13"/>
                    </a:cubicBezTo>
                    <a:cubicBezTo>
                      <a:pt x="21" y="13"/>
                      <a:pt x="21" y="13"/>
                      <a:pt x="21" y="12"/>
                    </a:cubicBezTo>
                    <a:cubicBezTo>
                      <a:pt x="21" y="12"/>
                      <a:pt x="21" y="12"/>
                      <a:pt x="21" y="12"/>
                    </a:cubicBezTo>
                    <a:cubicBezTo>
                      <a:pt x="21" y="12"/>
                      <a:pt x="20" y="13"/>
                      <a:pt x="20" y="13"/>
                    </a:cubicBezTo>
                    <a:close/>
                    <a:moveTo>
                      <a:pt x="21" y="12"/>
                    </a:moveTo>
                    <a:cubicBezTo>
                      <a:pt x="22" y="12"/>
                      <a:pt x="22" y="12"/>
                      <a:pt x="22" y="11"/>
                    </a:cubicBezTo>
                    <a:cubicBezTo>
                      <a:pt x="22" y="12"/>
                      <a:pt x="22" y="12"/>
                      <a:pt x="21" y="12"/>
                    </a:cubicBezTo>
                    <a:close/>
                    <a:moveTo>
                      <a:pt x="39" y="78"/>
                    </a:moveTo>
                    <a:cubicBezTo>
                      <a:pt x="39" y="78"/>
                      <a:pt x="39" y="78"/>
                      <a:pt x="39" y="78"/>
                    </a:cubicBezTo>
                    <a:cubicBezTo>
                      <a:pt x="38" y="80"/>
                      <a:pt x="38" y="81"/>
                      <a:pt x="38" y="83"/>
                    </a:cubicBezTo>
                    <a:cubicBezTo>
                      <a:pt x="38" y="81"/>
                      <a:pt x="39" y="80"/>
                      <a:pt x="39" y="78"/>
                    </a:cubicBezTo>
                    <a:cubicBezTo>
                      <a:pt x="39" y="78"/>
                      <a:pt x="39" y="78"/>
                      <a:pt x="39" y="78"/>
                    </a:cubicBezTo>
                    <a:close/>
                    <a:moveTo>
                      <a:pt x="40" y="85"/>
                    </a:moveTo>
                    <a:cubicBezTo>
                      <a:pt x="40" y="85"/>
                      <a:pt x="39" y="85"/>
                      <a:pt x="39" y="85"/>
                    </a:cubicBezTo>
                    <a:cubicBezTo>
                      <a:pt x="40" y="85"/>
                      <a:pt x="40" y="85"/>
                      <a:pt x="40" y="85"/>
                    </a:cubicBezTo>
                    <a:close/>
                    <a:moveTo>
                      <a:pt x="40" y="83"/>
                    </a:moveTo>
                    <a:cubicBezTo>
                      <a:pt x="40" y="83"/>
                      <a:pt x="40" y="83"/>
                      <a:pt x="40" y="83"/>
                    </a:cubicBezTo>
                    <a:cubicBezTo>
                      <a:pt x="40" y="83"/>
                      <a:pt x="40" y="84"/>
                      <a:pt x="40" y="84"/>
                    </a:cubicBezTo>
                    <a:cubicBezTo>
                      <a:pt x="40" y="84"/>
                      <a:pt x="40" y="84"/>
                      <a:pt x="40" y="83"/>
                    </a:cubicBezTo>
                    <a:cubicBezTo>
                      <a:pt x="40" y="83"/>
                      <a:pt x="40" y="83"/>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7" name="Freeform 135">
                <a:extLst>
                  <a:ext uri="{FF2B5EF4-FFF2-40B4-BE49-F238E27FC236}">
                    <a16:creationId xmlns:a16="http://schemas.microsoft.com/office/drawing/2014/main" id="{B802ABF6-4A77-4FDE-833D-70AF305E75D1}"/>
                  </a:ext>
                </a:extLst>
              </p:cNvPr>
              <p:cNvSpPr>
                <a:spLocks noEditPoints="1"/>
              </p:cNvSpPr>
              <p:nvPr/>
            </p:nvSpPr>
            <p:spPr bwMode="auto">
              <a:xfrm>
                <a:off x="8728075" y="4197350"/>
                <a:ext cx="36512" cy="42863"/>
              </a:xfrm>
              <a:custGeom>
                <a:avLst/>
                <a:gdLst>
                  <a:gd name="T0" fmla="*/ 52 w 57"/>
                  <a:gd name="T1" fmla="*/ 18 h 66"/>
                  <a:gd name="T2" fmla="*/ 50 w 57"/>
                  <a:gd name="T3" fmla="*/ 25 h 66"/>
                  <a:gd name="T4" fmla="*/ 43 w 57"/>
                  <a:gd name="T5" fmla="*/ 39 h 66"/>
                  <a:gd name="T6" fmla="*/ 38 w 57"/>
                  <a:gd name="T7" fmla="*/ 59 h 66"/>
                  <a:gd name="T8" fmla="*/ 32 w 57"/>
                  <a:gd name="T9" fmla="*/ 66 h 66"/>
                  <a:gd name="T10" fmla="*/ 27 w 57"/>
                  <a:gd name="T11" fmla="*/ 30 h 66"/>
                  <a:gd name="T12" fmla="*/ 25 w 57"/>
                  <a:gd name="T13" fmla="*/ 25 h 66"/>
                  <a:gd name="T14" fmla="*/ 23 w 57"/>
                  <a:gd name="T15" fmla="*/ 31 h 66"/>
                  <a:gd name="T16" fmla="*/ 18 w 57"/>
                  <a:gd name="T17" fmla="*/ 40 h 66"/>
                  <a:gd name="T18" fmla="*/ 10 w 57"/>
                  <a:gd name="T19" fmla="*/ 51 h 66"/>
                  <a:gd name="T20" fmla="*/ 4 w 57"/>
                  <a:gd name="T21" fmla="*/ 10 h 66"/>
                  <a:gd name="T22" fmla="*/ 10 w 57"/>
                  <a:gd name="T23" fmla="*/ 9 h 66"/>
                  <a:gd name="T24" fmla="*/ 8 w 57"/>
                  <a:gd name="T25" fmla="*/ 46 h 66"/>
                  <a:gd name="T26" fmla="*/ 25 w 57"/>
                  <a:gd name="T27" fmla="*/ 19 h 66"/>
                  <a:gd name="T28" fmla="*/ 28 w 57"/>
                  <a:gd name="T29" fmla="*/ 14 h 66"/>
                  <a:gd name="T30" fmla="*/ 34 w 57"/>
                  <a:gd name="T31" fmla="*/ 11 h 66"/>
                  <a:gd name="T32" fmla="*/ 33 w 57"/>
                  <a:gd name="T33" fmla="*/ 32 h 66"/>
                  <a:gd name="T34" fmla="*/ 33 w 57"/>
                  <a:gd name="T35" fmla="*/ 58 h 66"/>
                  <a:gd name="T36" fmla="*/ 46 w 57"/>
                  <a:gd name="T37" fmla="*/ 23 h 66"/>
                  <a:gd name="T38" fmla="*/ 4 w 57"/>
                  <a:gd name="T39" fmla="*/ 21 h 66"/>
                  <a:gd name="T40" fmla="*/ 6 w 57"/>
                  <a:gd name="T41" fmla="*/ 11 h 66"/>
                  <a:gd name="T42" fmla="*/ 7 w 57"/>
                  <a:gd name="T43" fmla="*/ 40 h 66"/>
                  <a:gd name="T44" fmla="*/ 8 w 57"/>
                  <a:gd name="T45" fmla="*/ 5 h 66"/>
                  <a:gd name="T46" fmla="*/ 9 w 57"/>
                  <a:gd name="T47" fmla="*/ 18 h 66"/>
                  <a:gd name="T48" fmla="*/ 15 w 57"/>
                  <a:gd name="T49" fmla="*/ 40 h 66"/>
                  <a:gd name="T50" fmla="*/ 17 w 57"/>
                  <a:gd name="T51" fmla="*/ 38 h 66"/>
                  <a:gd name="T52" fmla="*/ 18 w 57"/>
                  <a:gd name="T53" fmla="*/ 40 h 66"/>
                  <a:gd name="T54" fmla="*/ 20 w 57"/>
                  <a:gd name="T55" fmla="*/ 36 h 66"/>
                  <a:gd name="T56" fmla="*/ 21 w 57"/>
                  <a:gd name="T57" fmla="*/ 33 h 66"/>
                  <a:gd name="T58" fmla="*/ 24 w 57"/>
                  <a:gd name="T59" fmla="*/ 27 h 66"/>
                  <a:gd name="T60" fmla="*/ 28 w 57"/>
                  <a:gd name="T61" fmla="*/ 12 h 66"/>
                  <a:gd name="T62" fmla="*/ 28 w 57"/>
                  <a:gd name="T63" fmla="*/ 55 h 66"/>
                  <a:gd name="T64" fmla="*/ 28 w 57"/>
                  <a:gd name="T65" fmla="*/ 10 h 66"/>
                  <a:gd name="T66" fmla="*/ 30 w 57"/>
                  <a:gd name="T67" fmla="*/ 21 h 66"/>
                  <a:gd name="T68" fmla="*/ 33 w 57"/>
                  <a:gd name="T69" fmla="*/ 6 h 66"/>
                  <a:gd name="T70" fmla="*/ 33 w 57"/>
                  <a:gd name="T71" fmla="*/ 47 h 66"/>
                  <a:gd name="T72" fmla="*/ 33 w 57"/>
                  <a:gd name="T73" fmla="*/ 20 h 66"/>
                  <a:gd name="T74" fmla="*/ 34 w 57"/>
                  <a:gd name="T75" fmla="*/ 16 h 66"/>
                  <a:gd name="T76" fmla="*/ 35 w 57"/>
                  <a:gd name="T77" fmla="*/ 60 h 66"/>
                  <a:gd name="T78" fmla="*/ 38 w 57"/>
                  <a:gd name="T79" fmla="*/ 48 h 66"/>
                  <a:gd name="T80" fmla="*/ 36 w 57"/>
                  <a:gd name="T81" fmla="*/ 56 h 66"/>
                  <a:gd name="T82" fmla="*/ 39 w 57"/>
                  <a:gd name="T83" fmla="*/ 48 h 66"/>
                  <a:gd name="T84" fmla="*/ 37 w 57"/>
                  <a:gd name="T85" fmla="*/ 55 h 66"/>
                  <a:gd name="T86" fmla="*/ 41 w 57"/>
                  <a:gd name="T87" fmla="*/ 38 h 66"/>
                  <a:gd name="T88" fmla="*/ 39 w 57"/>
                  <a:gd name="T89" fmla="*/ 46 h 66"/>
                  <a:gd name="T90" fmla="*/ 42 w 57"/>
                  <a:gd name="T91" fmla="*/ 37 h 66"/>
                  <a:gd name="T92" fmla="*/ 42 w 57"/>
                  <a:gd name="T93" fmla="*/ 45 h 66"/>
                  <a:gd name="T94" fmla="*/ 44 w 57"/>
                  <a:gd name="T95" fmla="*/ 38 h 66"/>
                  <a:gd name="T96" fmla="*/ 45 w 57"/>
                  <a:gd name="T97" fmla="*/ 29 h 66"/>
                  <a:gd name="T98" fmla="*/ 45 w 57"/>
                  <a:gd name="T99" fmla="*/ 29 h 66"/>
                  <a:gd name="T100" fmla="*/ 45 w 57"/>
                  <a:gd name="T101" fmla="*/ 30 h 66"/>
                  <a:gd name="T102" fmla="*/ 46 w 57"/>
                  <a:gd name="T103" fmla="*/ 33 h 66"/>
                  <a:gd name="T104" fmla="*/ 48 w 57"/>
                  <a:gd name="T105" fmla="*/ 29 h 66"/>
                  <a:gd name="T106" fmla="*/ 48 w 57"/>
                  <a:gd name="T107" fmla="*/ 27 h 66"/>
                  <a:gd name="T108" fmla="*/ 49 w 57"/>
                  <a:gd name="T109" fmla="*/ 25 h 66"/>
                  <a:gd name="T110" fmla="*/ 50 w 57"/>
                  <a:gd name="T111" fmla="*/ 23 h 66"/>
                  <a:gd name="T112" fmla="*/ 51 w 57"/>
                  <a:gd name="T113" fmla="*/ 22 h 66"/>
                  <a:gd name="T114" fmla="*/ 53 w 57"/>
                  <a:gd name="T115" fmla="*/ 19 h 66"/>
                  <a:gd name="T116" fmla="*/ 55 w 57"/>
                  <a:gd name="T11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 h="66">
                    <a:moveTo>
                      <a:pt x="57" y="11"/>
                    </a:moveTo>
                    <a:cubicBezTo>
                      <a:pt x="57" y="13"/>
                      <a:pt x="57" y="13"/>
                      <a:pt x="56" y="14"/>
                    </a:cubicBezTo>
                    <a:cubicBezTo>
                      <a:pt x="55" y="14"/>
                      <a:pt x="55" y="13"/>
                      <a:pt x="55" y="13"/>
                    </a:cubicBezTo>
                    <a:cubicBezTo>
                      <a:pt x="55" y="13"/>
                      <a:pt x="55" y="14"/>
                      <a:pt x="55" y="14"/>
                    </a:cubicBezTo>
                    <a:cubicBezTo>
                      <a:pt x="55" y="14"/>
                      <a:pt x="54" y="15"/>
                      <a:pt x="54" y="16"/>
                    </a:cubicBezTo>
                    <a:cubicBezTo>
                      <a:pt x="54" y="16"/>
                      <a:pt x="54" y="15"/>
                      <a:pt x="54" y="15"/>
                    </a:cubicBezTo>
                    <a:cubicBezTo>
                      <a:pt x="54" y="17"/>
                      <a:pt x="54" y="17"/>
                      <a:pt x="53" y="18"/>
                    </a:cubicBezTo>
                    <a:cubicBezTo>
                      <a:pt x="53" y="18"/>
                      <a:pt x="53" y="18"/>
                      <a:pt x="52" y="18"/>
                    </a:cubicBezTo>
                    <a:cubicBezTo>
                      <a:pt x="53" y="18"/>
                      <a:pt x="53" y="18"/>
                      <a:pt x="53" y="17"/>
                    </a:cubicBezTo>
                    <a:cubicBezTo>
                      <a:pt x="53" y="17"/>
                      <a:pt x="53" y="17"/>
                      <a:pt x="53" y="17"/>
                    </a:cubicBezTo>
                    <a:cubicBezTo>
                      <a:pt x="53" y="17"/>
                      <a:pt x="53" y="17"/>
                      <a:pt x="53" y="17"/>
                    </a:cubicBezTo>
                    <a:cubicBezTo>
                      <a:pt x="53" y="17"/>
                      <a:pt x="53" y="17"/>
                      <a:pt x="53" y="17"/>
                    </a:cubicBezTo>
                    <a:cubicBezTo>
                      <a:pt x="53" y="18"/>
                      <a:pt x="53" y="18"/>
                      <a:pt x="52" y="18"/>
                    </a:cubicBezTo>
                    <a:cubicBezTo>
                      <a:pt x="52" y="18"/>
                      <a:pt x="52" y="18"/>
                      <a:pt x="52" y="18"/>
                    </a:cubicBezTo>
                    <a:cubicBezTo>
                      <a:pt x="52" y="18"/>
                      <a:pt x="52" y="19"/>
                      <a:pt x="51" y="20"/>
                    </a:cubicBezTo>
                    <a:cubicBezTo>
                      <a:pt x="51" y="20"/>
                      <a:pt x="51" y="20"/>
                      <a:pt x="51" y="20"/>
                    </a:cubicBezTo>
                    <a:cubicBezTo>
                      <a:pt x="51" y="20"/>
                      <a:pt x="52" y="20"/>
                      <a:pt x="52" y="20"/>
                    </a:cubicBezTo>
                    <a:cubicBezTo>
                      <a:pt x="52" y="19"/>
                      <a:pt x="52" y="19"/>
                      <a:pt x="52" y="19"/>
                    </a:cubicBezTo>
                    <a:cubicBezTo>
                      <a:pt x="52" y="19"/>
                      <a:pt x="52" y="19"/>
                      <a:pt x="52" y="20"/>
                    </a:cubicBezTo>
                    <a:cubicBezTo>
                      <a:pt x="52" y="21"/>
                      <a:pt x="52" y="21"/>
                      <a:pt x="51" y="22"/>
                    </a:cubicBezTo>
                    <a:cubicBezTo>
                      <a:pt x="51" y="22"/>
                      <a:pt x="51" y="22"/>
                      <a:pt x="51" y="21"/>
                    </a:cubicBezTo>
                    <a:cubicBezTo>
                      <a:pt x="51" y="21"/>
                      <a:pt x="51" y="21"/>
                      <a:pt x="51" y="21"/>
                    </a:cubicBezTo>
                    <a:cubicBezTo>
                      <a:pt x="51" y="21"/>
                      <a:pt x="51" y="21"/>
                      <a:pt x="51" y="20"/>
                    </a:cubicBezTo>
                    <a:cubicBezTo>
                      <a:pt x="51" y="20"/>
                      <a:pt x="51" y="21"/>
                      <a:pt x="51" y="21"/>
                    </a:cubicBezTo>
                    <a:cubicBezTo>
                      <a:pt x="51" y="21"/>
                      <a:pt x="51" y="21"/>
                      <a:pt x="51" y="21"/>
                    </a:cubicBezTo>
                    <a:cubicBezTo>
                      <a:pt x="50" y="22"/>
                      <a:pt x="50" y="22"/>
                      <a:pt x="50" y="23"/>
                    </a:cubicBezTo>
                    <a:cubicBezTo>
                      <a:pt x="50" y="23"/>
                      <a:pt x="50" y="23"/>
                      <a:pt x="50" y="23"/>
                    </a:cubicBezTo>
                    <a:cubicBezTo>
                      <a:pt x="51" y="23"/>
                      <a:pt x="50" y="24"/>
                      <a:pt x="50" y="25"/>
                    </a:cubicBezTo>
                    <a:cubicBezTo>
                      <a:pt x="50" y="24"/>
                      <a:pt x="49" y="24"/>
                      <a:pt x="49" y="24"/>
                    </a:cubicBezTo>
                    <a:cubicBezTo>
                      <a:pt x="49" y="24"/>
                      <a:pt x="49" y="25"/>
                      <a:pt x="49" y="26"/>
                    </a:cubicBezTo>
                    <a:cubicBezTo>
                      <a:pt x="49" y="26"/>
                      <a:pt x="48" y="26"/>
                      <a:pt x="48" y="26"/>
                    </a:cubicBezTo>
                    <a:cubicBezTo>
                      <a:pt x="48" y="26"/>
                      <a:pt x="48" y="27"/>
                      <a:pt x="48" y="27"/>
                    </a:cubicBezTo>
                    <a:cubicBezTo>
                      <a:pt x="47" y="28"/>
                      <a:pt x="47" y="28"/>
                      <a:pt x="47" y="29"/>
                    </a:cubicBezTo>
                    <a:cubicBezTo>
                      <a:pt x="47" y="29"/>
                      <a:pt x="47" y="29"/>
                      <a:pt x="47" y="29"/>
                    </a:cubicBezTo>
                    <a:cubicBezTo>
                      <a:pt x="46" y="30"/>
                      <a:pt x="46" y="31"/>
                      <a:pt x="46" y="32"/>
                    </a:cubicBezTo>
                    <a:cubicBezTo>
                      <a:pt x="46" y="32"/>
                      <a:pt x="46" y="32"/>
                      <a:pt x="46" y="32"/>
                    </a:cubicBezTo>
                    <a:cubicBezTo>
                      <a:pt x="46" y="32"/>
                      <a:pt x="45" y="33"/>
                      <a:pt x="45" y="33"/>
                    </a:cubicBezTo>
                    <a:cubicBezTo>
                      <a:pt x="45" y="33"/>
                      <a:pt x="45" y="34"/>
                      <a:pt x="45" y="34"/>
                    </a:cubicBezTo>
                    <a:cubicBezTo>
                      <a:pt x="45" y="34"/>
                      <a:pt x="45" y="34"/>
                      <a:pt x="45" y="35"/>
                    </a:cubicBezTo>
                    <a:cubicBezTo>
                      <a:pt x="45" y="35"/>
                      <a:pt x="45" y="35"/>
                      <a:pt x="45" y="35"/>
                    </a:cubicBezTo>
                    <a:cubicBezTo>
                      <a:pt x="44" y="36"/>
                      <a:pt x="44" y="36"/>
                      <a:pt x="44" y="36"/>
                    </a:cubicBezTo>
                    <a:cubicBezTo>
                      <a:pt x="44" y="37"/>
                      <a:pt x="43" y="38"/>
                      <a:pt x="43" y="39"/>
                    </a:cubicBezTo>
                    <a:cubicBezTo>
                      <a:pt x="43" y="39"/>
                      <a:pt x="43" y="39"/>
                      <a:pt x="44" y="39"/>
                    </a:cubicBezTo>
                    <a:cubicBezTo>
                      <a:pt x="44" y="39"/>
                      <a:pt x="44" y="38"/>
                      <a:pt x="44" y="38"/>
                    </a:cubicBezTo>
                    <a:cubicBezTo>
                      <a:pt x="44" y="39"/>
                      <a:pt x="44" y="40"/>
                      <a:pt x="43" y="41"/>
                    </a:cubicBezTo>
                    <a:cubicBezTo>
                      <a:pt x="43" y="40"/>
                      <a:pt x="43" y="40"/>
                      <a:pt x="43" y="40"/>
                    </a:cubicBezTo>
                    <a:cubicBezTo>
                      <a:pt x="43" y="40"/>
                      <a:pt x="43" y="39"/>
                      <a:pt x="43" y="39"/>
                    </a:cubicBezTo>
                    <a:cubicBezTo>
                      <a:pt x="42" y="40"/>
                      <a:pt x="42" y="41"/>
                      <a:pt x="42" y="42"/>
                    </a:cubicBezTo>
                    <a:cubicBezTo>
                      <a:pt x="42" y="43"/>
                      <a:pt x="42" y="43"/>
                      <a:pt x="42" y="43"/>
                    </a:cubicBezTo>
                    <a:cubicBezTo>
                      <a:pt x="41" y="44"/>
                      <a:pt x="41" y="46"/>
                      <a:pt x="40" y="47"/>
                    </a:cubicBezTo>
                    <a:cubicBezTo>
                      <a:pt x="40" y="48"/>
                      <a:pt x="40" y="48"/>
                      <a:pt x="40" y="48"/>
                    </a:cubicBezTo>
                    <a:cubicBezTo>
                      <a:pt x="40" y="49"/>
                      <a:pt x="40" y="49"/>
                      <a:pt x="40" y="50"/>
                    </a:cubicBezTo>
                    <a:cubicBezTo>
                      <a:pt x="40" y="50"/>
                      <a:pt x="40" y="50"/>
                      <a:pt x="40" y="50"/>
                    </a:cubicBezTo>
                    <a:cubicBezTo>
                      <a:pt x="38" y="58"/>
                      <a:pt x="38" y="58"/>
                      <a:pt x="38" y="58"/>
                    </a:cubicBezTo>
                    <a:cubicBezTo>
                      <a:pt x="38" y="59"/>
                      <a:pt x="38" y="59"/>
                      <a:pt x="38" y="59"/>
                    </a:cubicBezTo>
                    <a:cubicBezTo>
                      <a:pt x="38" y="59"/>
                      <a:pt x="38" y="59"/>
                      <a:pt x="38" y="59"/>
                    </a:cubicBezTo>
                    <a:cubicBezTo>
                      <a:pt x="38" y="58"/>
                      <a:pt x="39" y="58"/>
                      <a:pt x="39" y="57"/>
                    </a:cubicBezTo>
                    <a:cubicBezTo>
                      <a:pt x="39" y="55"/>
                      <a:pt x="40" y="53"/>
                      <a:pt x="40" y="51"/>
                    </a:cubicBezTo>
                    <a:cubicBezTo>
                      <a:pt x="40" y="50"/>
                      <a:pt x="40" y="50"/>
                      <a:pt x="40" y="50"/>
                    </a:cubicBezTo>
                    <a:cubicBezTo>
                      <a:pt x="40" y="49"/>
                      <a:pt x="41" y="49"/>
                      <a:pt x="40" y="48"/>
                    </a:cubicBezTo>
                    <a:cubicBezTo>
                      <a:pt x="41" y="48"/>
                      <a:pt x="41" y="48"/>
                      <a:pt x="41" y="48"/>
                    </a:cubicBezTo>
                    <a:cubicBezTo>
                      <a:pt x="41" y="47"/>
                      <a:pt x="41" y="46"/>
                      <a:pt x="41" y="46"/>
                    </a:cubicBezTo>
                    <a:cubicBezTo>
                      <a:pt x="41" y="45"/>
                      <a:pt x="41" y="45"/>
                      <a:pt x="42" y="45"/>
                    </a:cubicBezTo>
                    <a:cubicBezTo>
                      <a:pt x="42" y="45"/>
                      <a:pt x="42" y="45"/>
                      <a:pt x="42" y="46"/>
                    </a:cubicBezTo>
                    <a:cubicBezTo>
                      <a:pt x="42" y="46"/>
                      <a:pt x="41" y="47"/>
                      <a:pt x="41" y="48"/>
                    </a:cubicBezTo>
                    <a:cubicBezTo>
                      <a:pt x="41" y="48"/>
                      <a:pt x="41" y="49"/>
                      <a:pt x="41" y="49"/>
                    </a:cubicBezTo>
                    <a:cubicBezTo>
                      <a:pt x="39" y="59"/>
                      <a:pt x="39" y="59"/>
                      <a:pt x="39" y="59"/>
                    </a:cubicBezTo>
                    <a:cubicBezTo>
                      <a:pt x="39" y="60"/>
                      <a:pt x="38" y="62"/>
                      <a:pt x="38" y="63"/>
                    </a:cubicBezTo>
                    <a:cubicBezTo>
                      <a:pt x="38" y="64"/>
                      <a:pt x="38" y="64"/>
                      <a:pt x="37" y="64"/>
                    </a:cubicBezTo>
                    <a:cubicBezTo>
                      <a:pt x="36" y="66"/>
                      <a:pt x="34" y="66"/>
                      <a:pt x="32" y="66"/>
                    </a:cubicBezTo>
                    <a:cubicBezTo>
                      <a:pt x="31" y="65"/>
                      <a:pt x="30" y="65"/>
                      <a:pt x="29" y="64"/>
                    </a:cubicBezTo>
                    <a:cubicBezTo>
                      <a:pt x="28" y="64"/>
                      <a:pt x="28" y="63"/>
                      <a:pt x="27" y="63"/>
                    </a:cubicBezTo>
                    <a:cubicBezTo>
                      <a:pt x="27" y="61"/>
                      <a:pt x="27" y="60"/>
                      <a:pt x="26" y="59"/>
                    </a:cubicBezTo>
                    <a:cubicBezTo>
                      <a:pt x="26" y="57"/>
                      <a:pt x="26" y="56"/>
                      <a:pt x="26" y="55"/>
                    </a:cubicBezTo>
                    <a:cubicBezTo>
                      <a:pt x="26" y="54"/>
                      <a:pt x="26" y="54"/>
                      <a:pt x="26" y="53"/>
                    </a:cubicBezTo>
                    <a:cubicBezTo>
                      <a:pt x="26" y="52"/>
                      <a:pt x="26" y="50"/>
                      <a:pt x="26" y="49"/>
                    </a:cubicBezTo>
                    <a:cubicBezTo>
                      <a:pt x="26" y="48"/>
                      <a:pt x="26" y="48"/>
                      <a:pt x="26" y="48"/>
                    </a:cubicBezTo>
                    <a:cubicBezTo>
                      <a:pt x="26" y="47"/>
                      <a:pt x="26" y="46"/>
                      <a:pt x="26" y="46"/>
                    </a:cubicBezTo>
                    <a:cubicBezTo>
                      <a:pt x="26" y="45"/>
                      <a:pt x="26" y="45"/>
                      <a:pt x="26" y="44"/>
                    </a:cubicBezTo>
                    <a:cubicBezTo>
                      <a:pt x="26" y="43"/>
                      <a:pt x="26" y="43"/>
                      <a:pt x="26" y="42"/>
                    </a:cubicBezTo>
                    <a:cubicBezTo>
                      <a:pt x="26" y="41"/>
                      <a:pt x="26" y="40"/>
                      <a:pt x="26" y="39"/>
                    </a:cubicBezTo>
                    <a:cubicBezTo>
                      <a:pt x="26" y="38"/>
                      <a:pt x="26" y="38"/>
                      <a:pt x="26" y="37"/>
                    </a:cubicBezTo>
                    <a:cubicBezTo>
                      <a:pt x="26" y="35"/>
                      <a:pt x="27" y="33"/>
                      <a:pt x="27" y="31"/>
                    </a:cubicBezTo>
                    <a:cubicBezTo>
                      <a:pt x="27" y="31"/>
                      <a:pt x="27" y="30"/>
                      <a:pt x="27" y="30"/>
                    </a:cubicBezTo>
                    <a:cubicBezTo>
                      <a:pt x="27" y="29"/>
                      <a:pt x="27" y="27"/>
                      <a:pt x="27" y="26"/>
                    </a:cubicBezTo>
                    <a:cubicBezTo>
                      <a:pt x="27" y="25"/>
                      <a:pt x="28" y="25"/>
                      <a:pt x="28" y="24"/>
                    </a:cubicBezTo>
                    <a:cubicBezTo>
                      <a:pt x="28" y="23"/>
                      <a:pt x="28" y="23"/>
                      <a:pt x="28" y="22"/>
                    </a:cubicBezTo>
                    <a:cubicBezTo>
                      <a:pt x="28" y="21"/>
                      <a:pt x="28" y="21"/>
                      <a:pt x="28" y="20"/>
                    </a:cubicBezTo>
                    <a:cubicBezTo>
                      <a:pt x="28" y="19"/>
                      <a:pt x="28" y="18"/>
                      <a:pt x="28" y="18"/>
                    </a:cubicBezTo>
                    <a:cubicBezTo>
                      <a:pt x="28" y="17"/>
                      <a:pt x="28" y="17"/>
                      <a:pt x="28" y="17"/>
                    </a:cubicBezTo>
                    <a:cubicBezTo>
                      <a:pt x="28" y="16"/>
                      <a:pt x="28" y="15"/>
                      <a:pt x="28" y="15"/>
                    </a:cubicBezTo>
                    <a:cubicBezTo>
                      <a:pt x="28" y="15"/>
                      <a:pt x="28" y="15"/>
                      <a:pt x="28" y="15"/>
                    </a:cubicBezTo>
                    <a:cubicBezTo>
                      <a:pt x="28" y="15"/>
                      <a:pt x="28" y="15"/>
                      <a:pt x="28" y="15"/>
                    </a:cubicBezTo>
                    <a:cubicBezTo>
                      <a:pt x="28" y="16"/>
                      <a:pt x="28" y="16"/>
                      <a:pt x="28" y="16"/>
                    </a:cubicBezTo>
                    <a:cubicBezTo>
                      <a:pt x="27" y="18"/>
                      <a:pt x="26" y="21"/>
                      <a:pt x="25" y="24"/>
                    </a:cubicBezTo>
                    <a:cubicBezTo>
                      <a:pt x="25" y="24"/>
                      <a:pt x="25" y="24"/>
                      <a:pt x="25" y="24"/>
                    </a:cubicBezTo>
                    <a:cubicBezTo>
                      <a:pt x="25" y="24"/>
                      <a:pt x="24" y="25"/>
                      <a:pt x="24" y="25"/>
                    </a:cubicBezTo>
                    <a:cubicBezTo>
                      <a:pt x="24" y="25"/>
                      <a:pt x="25" y="25"/>
                      <a:pt x="25" y="25"/>
                    </a:cubicBezTo>
                    <a:cubicBezTo>
                      <a:pt x="25" y="25"/>
                      <a:pt x="25" y="26"/>
                      <a:pt x="24" y="26"/>
                    </a:cubicBezTo>
                    <a:cubicBezTo>
                      <a:pt x="24" y="27"/>
                      <a:pt x="24" y="27"/>
                      <a:pt x="24" y="27"/>
                    </a:cubicBezTo>
                    <a:cubicBezTo>
                      <a:pt x="24" y="27"/>
                      <a:pt x="24" y="27"/>
                      <a:pt x="24" y="27"/>
                    </a:cubicBezTo>
                    <a:cubicBezTo>
                      <a:pt x="24" y="27"/>
                      <a:pt x="24" y="27"/>
                      <a:pt x="24" y="27"/>
                    </a:cubicBezTo>
                    <a:cubicBezTo>
                      <a:pt x="24" y="27"/>
                      <a:pt x="24" y="27"/>
                      <a:pt x="24" y="27"/>
                    </a:cubicBezTo>
                    <a:cubicBezTo>
                      <a:pt x="23" y="28"/>
                      <a:pt x="23" y="28"/>
                      <a:pt x="23" y="28"/>
                    </a:cubicBezTo>
                    <a:cubicBezTo>
                      <a:pt x="23" y="28"/>
                      <a:pt x="24" y="28"/>
                      <a:pt x="24" y="28"/>
                    </a:cubicBezTo>
                    <a:cubicBezTo>
                      <a:pt x="24" y="28"/>
                      <a:pt x="24" y="29"/>
                      <a:pt x="23" y="29"/>
                    </a:cubicBezTo>
                    <a:cubicBezTo>
                      <a:pt x="23" y="29"/>
                      <a:pt x="23" y="28"/>
                      <a:pt x="23" y="28"/>
                    </a:cubicBezTo>
                    <a:cubicBezTo>
                      <a:pt x="23" y="29"/>
                      <a:pt x="23" y="29"/>
                      <a:pt x="23" y="30"/>
                    </a:cubicBezTo>
                    <a:cubicBezTo>
                      <a:pt x="22" y="30"/>
                      <a:pt x="22" y="30"/>
                      <a:pt x="22" y="30"/>
                    </a:cubicBezTo>
                    <a:cubicBezTo>
                      <a:pt x="22" y="30"/>
                      <a:pt x="22" y="31"/>
                      <a:pt x="22" y="32"/>
                    </a:cubicBezTo>
                    <a:cubicBezTo>
                      <a:pt x="22" y="31"/>
                      <a:pt x="22" y="31"/>
                      <a:pt x="22" y="31"/>
                    </a:cubicBezTo>
                    <a:cubicBezTo>
                      <a:pt x="22" y="31"/>
                      <a:pt x="22" y="31"/>
                      <a:pt x="23" y="31"/>
                    </a:cubicBezTo>
                    <a:cubicBezTo>
                      <a:pt x="23" y="31"/>
                      <a:pt x="22" y="32"/>
                      <a:pt x="22" y="32"/>
                    </a:cubicBezTo>
                    <a:cubicBezTo>
                      <a:pt x="22" y="32"/>
                      <a:pt x="22" y="32"/>
                      <a:pt x="22" y="32"/>
                    </a:cubicBezTo>
                    <a:cubicBezTo>
                      <a:pt x="21" y="32"/>
                      <a:pt x="21" y="33"/>
                      <a:pt x="21" y="33"/>
                    </a:cubicBezTo>
                    <a:cubicBezTo>
                      <a:pt x="21" y="33"/>
                      <a:pt x="21" y="33"/>
                      <a:pt x="21" y="33"/>
                    </a:cubicBezTo>
                    <a:cubicBezTo>
                      <a:pt x="20" y="34"/>
                      <a:pt x="20" y="34"/>
                      <a:pt x="20" y="35"/>
                    </a:cubicBezTo>
                    <a:cubicBezTo>
                      <a:pt x="20" y="35"/>
                      <a:pt x="20" y="35"/>
                      <a:pt x="20" y="35"/>
                    </a:cubicBezTo>
                    <a:cubicBezTo>
                      <a:pt x="20" y="36"/>
                      <a:pt x="19" y="36"/>
                      <a:pt x="19" y="37"/>
                    </a:cubicBezTo>
                    <a:cubicBezTo>
                      <a:pt x="20" y="37"/>
                      <a:pt x="20" y="36"/>
                      <a:pt x="20" y="36"/>
                    </a:cubicBezTo>
                    <a:cubicBezTo>
                      <a:pt x="20" y="37"/>
                      <a:pt x="20" y="37"/>
                      <a:pt x="20" y="37"/>
                    </a:cubicBezTo>
                    <a:cubicBezTo>
                      <a:pt x="20" y="37"/>
                      <a:pt x="20" y="37"/>
                      <a:pt x="19" y="37"/>
                    </a:cubicBezTo>
                    <a:cubicBezTo>
                      <a:pt x="19" y="37"/>
                      <a:pt x="19" y="38"/>
                      <a:pt x="19" y="38"/>
                    </a:cubicBezTo>
                    <a:cubicBezTo>
                      <a:pt x="18" y="39"/>
                      <a:pt x="18" y="39"/>
                      <a:pt x="18" y="40"/>
                    </a:cubicBezTo>
                    <a:cubicBezTo>
                      <a:pt x="18" y="40"/>
                      <a:pt x="17" y="41"/>
                      <a:pt x="17" y="42"/>
                    </a:cubicBezTo>
                    <a:cubicBezTo>
                      <a:pt x="18" y="41"/>
                      <a:pt x="18" y="41"/>
                      <a:pt x="18" y="40"/>
                    </a:cubicBezTo>
                    <a:cubicBezTo>
                      <a:pt x="19" y="39"/>
                      <a:pt x="19" y="39"/>
                      <a:pt x="19" y="38"/>
                    </a:cubicBezTo>
                    <a:cubicBezTo>
                      <a:pt x="19" y="38"/>
                      <a:pt x="19" y="38"/>
                      <a:pt x="19" y="38"/>
                    </a:cubicBezTo>
                    <a:cubicBezTo>
                      <a:pt x="19" y="38"/>
                      <a:pt x="19" y="39"/>
                      <a:pt x="19" y="39"/>
                    </a:cubicBezTo>
                    <a:cubicBezTo>
                      <a:pt x="19" y="39"/>
                      <a:pt x="19" y="40"/>
                      <a:pt x="19" y="40"/>
                    </a:cubicBezTo>
                    <a:cubicBezTo>
                      <a:pt x="18" y="41"/>
                      <a:pt x="18" y="42"/>
                      <a:pt x="17" y="43"/>
                    </a:cubicBezTo>
                    <a:cubicBezTo>
                      <a:pt x="17" y="44"/>
                      <a:pt x="17" y="44"/>
                      <a:pt x="17" y="44"/>
                    </a:cubicBezTo>
                    <a:cubicBezTo>
                      <a:pt x="17" y="44"/>
                      <a:pt x="17" y="44"/>
                      <a:pt x="16" y="43"/>
                    </a:cubicBezTo>
                    <a:cubicBezTo>
                      <a:pt x="16" y="44"/>
                      <a:pt x="16" y="44"/>
                      <a:pt x="16" y="45"/>
                    </a:cubicBezTo>
                    <a:cubicBezTo>
                      <a:pt x="16" y="45"/>
                      <a:pt x="16" y="45"/>
                      <a:pt x="16" y="45"/>
                    </a:cubicBezTo>
                    <a:cubicBezTo>
                      <a:pt x="16" y="45"/>
                      <a:pt x="16" y="45"/>
                      <a:pt x="16" y="45"/>
                    </a:cubicBezTo>
                    <a:cubicBezTo>
                      <a:pt x="16" y="45"/>
                      <a:pt x="17" y="44"/>
                      <a:pt x="17" y="44"/>
                    </a:cubicBezTo>
                    <a:cubicBezTo>
                      <a:pt x="17" y="45"/>
                      <a:pt x="17" y="45"/>
                      <a:pt x="17" y="45"/>
                    </a:cubicBezTo>
                    <a:cubicBezTo>
                      <a:pt x="16" y="46"/>
                      <a:pt x="15" y="48"/>
                      <a:pt x="14" y="49"/>
                    </a:cubicBezTo>
                    <a:cubicBezTo>
                      <a:pt x="13" y="50"/>
                      <a:pt x="12" y="51"/>
                      <a:pt x="10" y="51"/>
                    </a:cubicBezTo>
                    <a:cubicBezTo>
                      <a:pt x="9" y="51"/>
                      <a:pt x="8" y="51"/>
                      <a:pt x="7" y="51"/>
                    </a:cubicBezTo>
                    <a:cubicBezTo>
                      <a:pt x="6" y="50"/>
                      <a:pt x="5" y="50"/>
                      <a:pt x="4" y="49"/>
                    </a:cubicBezTo>
                    <a:cubicBezTo>
                      <a:pt x="3" y="49"/>
                      <a:pt x="2" y="48"/>
                      <a:pt x="2" y="48"/>
                    </a:cubicBezTo>
                    <a:cubicBezTo>
                      <a:pt x="2" y="47"/>
                      <a:pt x="2" y="46"/>
                      <a:pt x="1" y="45"/>
                    </a:cubicBezTo>
                    <a:cubicBezTo>
                      <a:pt x="1" y="45"/>
                      <a:pt x="1" y="44"/>
                      <a:pt x="1" y="43"/>
                    </a:cubicBezTo>
                    <a:cubicBezTo>
                      <a:pt x="1" y="42"/>
                      <a:pt x="1" y="42"/>
                      <a:pt x="1" y="41"/>
                    </a:cubicBezTo>
                    <a:cubicBezTo>
                      <a:pt x="0" y="40"/>
                      <a:pt x="0" y="40"/>
                      <a:pt x="0" y="39"/>
                    </a:cubicBezTo>
                    <a:cubicBezTo>
                      <a:pt x="0" y="37"/>
                      <a:pt x="0" y="34"/>
                      <a:pt x="1" y="32"/>
                    </a:cubicBezTo>
                    <a:cubicBezTo>
                      <a:pt x="1" y="31"/>
                      <a:pt x="1" y="31"/>
                      <a:pt x="1" y="31"/>
                    </a:cubicBezTo>
                    <a:cubicBezTo>
                      <a:pt x="1" y="30"/>
                      <a:pt x="1" y="29"/>
                      <a:pt x="1" y="28"/>
                    </a:cubicBezTo>
                    <a:cubicBezTo>
                      <a:pt x="1" y="28"/>
                      <a:pt x="2" y="20"/>
                      <a:pt x="2" y="19"/>
                    </a:cubicBezTo>
                    <a:cubicBezTo>
                      <a:pt x="3" y="18"/>
                      <a:pt x="3" y="17"/>
                      <a:pt x="3" y="16"/>
                    </a:cubicBezTo>
                    <a:cubicBezTo>
                      <a:pt x="3" y="16"/>
                      <a:pt x="3" y="16"/>
                      <a:pt x="3" y="15"/>
                    </a:cubicBezTo>
                    <a:cubicBezTo>
                      <a:pt x="4" y="14"/>
                      <a:pt x="4" y="12"/>
                      <a:pt x="4" y="10"/>
                    </a:cubicBezTo>
                    <a:cubicBezTo>
                      <a:pt x="4" y="10"/>
                      <a:pt x="5" y="9"/>
                      <a:pt x="5" y="9"/>
                    </a:cubicBezTo>
                    <a:cubicBezTo>
                      <a:pt x="5" y="6"/>
                      <a:pt x="5" y="6"/>
                      <a:pt x="5" y="6"/>
                    </a:cubicBezTo>
                    <a:cubicBezTo>
                      <a:pt x="6" y="5"/>
                      <a:pt x="6" y="5"/>
                      <a:pt x="6" y="4"/>
                    </a:cubicBezTo>
                    <a:cubicBezTo>
                      <a:pt x="6" y="3"/>
                      <a:pt x="7" y="2"/>
                      <a:pt x="7" y="1"/>
                    </a:cubicBezTo>
                    <a:cubicBezTo>
                      <a:pt x="7" y="1"/>
                      <a:pt x="7" y="0"/>
                      <a:pt x="7" y="0"/>
                    </a:cubicBezTo>
                    <a:cubicBezTo>
                      <a:pt x="7" y="0"/>
                      <a:pt x="7" y="0"/>
                      <a:pt x="7" y="0"/>
                    </a:cubicBezTo>
                    <a:cubicBezTo>
                      <a:pt x="8" y="0"/>
                      <a:pt x="8" y="0"/>
                      <a:pt x="8" y="0"/>
                    </a:cubicBezTo>
                    <a:cubicBezTo>
                      <a:pt x="8" y="0"/>
                      <a:pt x="8" y="0"/>
                      <a:pt x="9" y="0"/>
                    </a:cubicBezTo>
                    <a:cubicBezTo>
                      <a:pt x="9" y="0"/>
                      <a:pt x="9" y="0"/>
                      <a:pt x="9" y="0"/>
                    </a:cubicBezTo>
                    <a:cubicBezTo>
                      <a:pt x="9" y="0"/>
                      <a:pt x="9" y="0"/>
                      <a:pt x="10" y="0"/>
                    </a:cubicBezTo>
                    <a:cubicBezTo>
                      <a:pt x="10" y="1"/>
                      <a:pt x="10" y="1"/>
                      <a:pt x="10" y="2"/>
                    </a:cubicBezTo>
                    <a:cubicBezTo>
                      <a:pt x="10" y="2"/>
                      <a:pt x="10" y="3"/>
                      <a:pt x="11" y="4"/>
                    </a:cubicBezTo>
                    <a:cubicBezTo>
                      <a:pt x="11" y="4"/>
                      <a:pt x="11" y="5"/>
                      <a:pt x="11" y="6"/>
                    </a:cubicBezTo>
                    <a:cubicBezTo>
                      <a:pt x="10" y="9"/>
                      <a:pt x="10" y="9"/>
                      <a:pt x="10" y="9"/>
                    </a:cubicBezTo>
                    <a:cubicBezTo>
                      <a:pt x="10" y="10"/>
                      <a:pt x="10" y="11"/>
                      <a:pt x="10" y="13"/>
                    </a:cubicBezTo>
                    <a:cubicBezTo>
                      <a:pt x="10" y="15"/>
                      <a:pt x="10" y="15"/>
                      <a:pt x="10" y="15"/>
                    </a:cubicBezTo>
                    <a:cubicBezTo>
                      <a:pt x="10" y="15"/>
                      <a:pt x="10" y="15"/>
                      <a:pt x="10" y="15"/>
                    </a:cubicBezTo>
                    <a:cubicBezTo>
                      <a:pt x="10" y="15"/>
                      <a:pt x="10" y="15"/>
                      <a:pt x="10" y="15"/>
                    </a:cubicBezTo>
                    <a:cubicBezTo>
                      <a:pt x="9" y="16"/>
                      <a:pt x="9" y="16"/>
                      <a:pt x="9" y="17"/>
                    </a:cubicBezTo>
                    <a:cubicBezTo>
                      <a:pt x="9" y="17"/>
                      <a:pt x="9" y="18"/>
                      <a:pt x="9" y="18"/>
                    </a:cubicBezTo>
                    <a:cubicBezTo>
                      <a:pt x="9" y="18"/>
                      <a:pt x="9" y="18"/>
                      <a:pt x="9" y="19"/>
                    </a:cubicBezTo>
                    <a:cubicBezTo>
                      <a:pt x="8" y="20"/>
                      <a:pt x="7" y="28"/>
                      <a:pt x="7" y="29"/>
                    </a:cubicBezTo>
                    <a:cubicBezTo>
                      <a:pt x="7" y="31"/>
                      <a:pt x="7" y="34"/>
                      <a:pt x="7" y="36"/>
                    </a:cubicBezTo>
                    <a:cubicBezTo>
                      <a:pt x="7" y="38"/>
                      <a:pt x="7" y="39"/>
                      <a:pt x="7" y="40"/>
                    </a:cubicBezTo>
                    <a:cubicBezTo>
                      <a:pt x="7" y="41"/>
                      <a:pt x="7" y="41"/>
                      <a:pt x="7" y="41"/>
                    </a:cubicBezTo>
                    <a:cubicBezTo>
                      <a:pt x="7" y="41"/>
                      <a:pt x="7" y="41"/>
                      <a:pt x="7" y="41"/>
                    </a:cubicBezTo>
                    <a:cubicBezTo>
                      <a:pt x="7" y="42"/>
                      <a:pt x="7" y="43"/>
                      <a:pt x="7" y="44"/>
                    </a:cubicBezTo>
                    <a:cubicBezTo>
                      <a:pt x="8" y="44"/>
                      <a:pt x="8" y="45"/>
                      <a:pt x="8" y="46"/>
                    </a:cubicBezTo>
                    <a:cubicBezTo>
                      <a:pt x="8" y="46"/>
                      <a:pt x="8" y="46"/>
                      <a:pt x="8" y="46"/>
                    </a:cubicBezTo>
                    <a:cubicBezTo>
                      <a:pt x="9" y="47"/>
                      <a:pt x="9" y="47"/>
                      <a:pt x="9" y="47"/>
                    </a:cubicBezTo>
                    <a:cubicBezTo>
                      <a:pt x="10" y="46"/>
                      <a:pt x="11" y="45"/>
                      <a:pt x="11" y="44"/>
                    </a:cubicBezTo>
                    <a:cubicBezTo>
                      <a:pt x="12" y="44"/>
                      <a:pt x="12" y="43"/>
                      <a:pt x="13" y="42"/>
                    </a:cubicBezTo>
                    <a:cubicBezTo>
                      <a:pt x="13" y="41"/>
                      <a:pt x="14" y="41"/>
                      <a:pt x="14" y="40"/>
                    </a:cubicBezTo>
                    <a:cubicBezTo>
                      <a:pt x="14" y="39"/>
                      <a:pt x="15" y="38"/>
                      <a:pt x="15" y="37"/>
                    </a:cubicBezTo>
                    <a:cubicBezTo>
                      <a:pt x="16" y="37"/>
                      <a:pt x="16" y="36"/>
                      <a:pt x="16" y="36"/>
                    </a:cubicBezTo>
                    <a:cubicBezTo>
                      <a:pt x="17" y="34"/>
                      <a:pt x="18" y="33"/>
                      <a:pt x="19" y="31"/>
                    </a:cubicBezTo>
                    <a:cubicBezTo>
                      <a:pt x="19" y="31"/>
                      <a:pt x="19" y="31"/>
                      <a:pt x="19" y="30"/>
                    </a:cubicBezTo>
                    <a:cubicBezTo>
                      <a:pt x="20" y="29"/>
                      <a:pt x="20" y="28"/>
                      <a:pt x="21" y="27"/>
                    </a:cubicBezTo>
                    <a:cubicBezTo>
                      <a:pt x="21" y="27"/>
                      <a:pt x="21" y="27"/>
                      <a:pt x="21" y="26"/>
                    </a:cubicBezTo>
                    <a:cubicBezTo>
                      <a:pt x="22" y="25"/>
                      <a:pt x="22" y="24"/>
                      <a:pt x="23" y="22"/>
                    </a:cubicBezTo>
                    <a:cubicBezTo>
                      <a:pt x="23" y="21"/>
                      <a:pt x="24" y="20"/>
                      <a:pt x="25" y="19"/>
                    </a:cubicBezTo>
                    <a:cubicBezTo>
                      <a:pt x="25" y="19"/>
                      <a:pt x="25" y="19"/>
                      <a:pt x="25" y="19"/>
                    </a:cubicBezTo>
                    <a:cubicBezTo>
                      <a:pt x="25" y="19"/>
                      <a:pt x="25" y="20"/>
                      <a:pt x="25" y="20"/>
                    </a:cubicBezTo>
                    <a:cubicBezTo>
                      <a:pt x="25" y="20"/>
                      <a:pt x="25" y="20"/>
                      <a:pt x="25" y="20"/>
                    </a:cubicBezTo>
                    <a:cubicBezTo>
                      <a:pt x="24" y="21"/>
                      <a:pt x="24" y="23"/>
                      <a:pt x="23" y="24"/>
                    </a:cubicBezTo>
                    <a:cubicBezTo>
                      <a:pt x="23" y="24"/>
                      <a:pt x="23" y="25"/>
                      <a:pt x="22" y="26"/>
                    </a:cubicBezTo>
                    <a:cubicBezTo>
                      <a:pt x="20" y="31"/>
                      <a:pt x="20" y="31"/>
                      <a:pt x="20" y="31"/>
                    </a:cubicBezTo>
                    <a:cubicBezTo>
                      <a:pt x="21" y="31"/>
                      <a:pt x="21" y="30"/>
                      <a:pt x="21" y="30"/>
                    </a:cubicBezTo>
                    <a:cubicBezTo>
                      <a:pt x="24" y="23"/>
                      <a:pt x="24" y="23"/>
                      <a:pt x="24" y="23"/>
                    </a:cubicBezTo>
                    <a:cubicBezTo>
                      <a:pt x="24" y="22"/>
                      <a:pt x="25" y="21"/>
                      <a:pt x="25" y="20"/>
                    </a:cubicBezTo>
                    <a:cubicBezTo>
                      <a:pt x="25" y="19"/>
                      <a:pt x="25" y="19"/>
                      <a:pt x="25" y="19"/>
                    </a:cubicBezTo>
                    <a:cubicBezTo>
                      <a:pt x="25" y="19"/>
                      <a:pt x="25" y="19"/>
                      <a:pt x="25" y="19"/>
                    </a:cubicBezTo>
                    <a:cubicBezTo>
                      <a:pt x="25" y="18"/>
                      <a:pt x="25" y="18"/>
                      <a:pt x="25" y="17"/>
                    </a:cubicBezTo>
                    <a:cubicBezTo>
                      <a:pt x="26" y="16"/>
                      <a:pt x="26" y="15"/>
                      <a:pt x="27" y="14"/>
                    </a:cubicBezTo>
                    <a:cubicBezTo>
                      <a:pt x="27" y="13"/>
                      <a:pt x="27" y="13"/>
                      <a:pt x="28" y="12"/>
                    </a:cubicBezTo>
                    <a:cubicBezTo>
                      <a:pt x="28" y="13"/>
                      <a:pt x="28" y="13"/>
                      <a:pt x="28" y="14"/>
                    </a:cubicBezTo>
                    <a:cubicBezTo>
                      <a:pt x="28" y="13"/>
                      <a:pt x="28" y="12"/>
                      <a:pt x="28" y="12"/>
                    </a:cubicBezTo>
                    <a:cubicBezTo>
                      <a:pt x="28" y="11"/>
                      <a:pt x="28" y="11"/>
                      <a:pt x="29" y="10"/>
                    </a:cubicBezTo>
                    <a:cubicBezTo>
                      <a:pt x="29" y="10"/>
                      <a:pt x="29" y="10"/>
                      <a:pt x="29" y="10"/>
                    </a:cubicBezTo>
                    <a:cubicBezTo>
                      <a:pt x="29" y="10"/>
                      <a:pt x="29" y="10"/>
                      <a:pt x="29" y="10"/>
                    </a:cubicBezTo>
                    <a:cubicBezTo>
                      <a:pt x="29" y="10"/>
                      <a:pt x="29" y="9"/>
                      <a:pt x="29" y="9"/>
                    </a:cubicBezTo>
                    <a:cubicBezTo>
                      <a:pt x="29" y="8"/>
                      <a:pt x="29" y="8"/>
                      <a:pt x="30" y="8"/>
                    </a:cubicBezTo>
                    <a:cubicBezTo>
                      <a:pt x="30" y="8"/>
                      <a:pt x="30" y="7"/>
                      <a:pt x="30" y="7"/>
                    </a:cubicBezTo>
                    <a:cubicBezTo>
                      <a:pt x="30" y="7"/>
                      <a:pt x="30" y="6"/>
                      <a:pt x="30" y="6"/>
                    </a:cubicBezTo>
                    <a:cubicBezTo>
                      <a:pt x="31" y="5"/>
                      <a:pt x="31" y="4"/>
                      <a:pt x="31" y="3"/>
                    </a:cubicBezTo>
                    <a:cubicBezTo>
                      <a:pt x="35" y="4"/>
                      <a:pt x="35" y="4"/>
                      <a:pt x="35" y="4"/>
                    </a:cubicBezTo>
                    <a:cubicBezTo>
                      <a:pt x="35" y="5"/>
                      <a:pt x="35" y="5"/>
                      <a:pt x="35" y="6"/>
                    </a:cubicBezTo>
                    <a:cubicBezTo>
                      <a:pt x="35" y="6"/>
                      <a:pt x="35" y="7"/>
                      <a:pt x="35" y="8"/>
                    </a:cubicBezTo>
                    <a:cubicBezTo>
                      <a:pt x="36" y="8"/>
                      <a:pt x="35" y="9"/>
                      <a:pt x="35" y="9"/>
                    </a:cubicBezTo>
                    <a:cubicBezTo>
                      <a:pt x="35" y="10"/>
                      <a:pt x="34" y="10"/>
                      <a:pt x="34" y="11"/>
                    </a:cubicBezTo>
                    <a:cubicBezTo>
                      <a:pt x="34" y="11"/>
                      <a:pt x="34" y="12"/>
                      <a:pt x="35" y="12"/>
                    </a:cubicBezTo>
                    <a:cubicBezTo>
                      <a:pt x="35" y="13"/>
                      <a:pt x="35" y="13"/>
                      <a:pt x="35" y="13"/>
                    </a:cubicBezTo>
                    <a:cubicBezTo>
                      <a:pt x="35" y="13"/>
                      <a:pt x="35" y="14"/>
                      <a:pt x="34" y="14"/>
                    </a:cubicBezTo>
                    <a:cubicBezTo>
                      <a:pt x="33" y="15"/>
                      <a:pt x="33" y="16"/>
                      <a:pt x="34" y="17"/>
                    </a:cubicBezTo>
                    <a:cubicBezTo>
                      <a:pt x="34" y="17"/>
                      <a:pt x="34" y="17"/>
                      <a:pt x="34" y="17"/>
                    </a:cubicBezTo>
                    <a:cubicBezTo>
                      <a:pt x="33" y="18"/>
                      <a:pt x="33" y="19"/>
                      <a:pt x="33" y="20"/>
                    </a:cubicBezTo>
                    <a:cubicBezTo>
                      <a:pt x="33" y="21"/>
                      <a:pt x="33" y="21"/>
                      <a:pt x="34" y="21"/>
                    </a:cubicBezTo>
                    <a:cubicBezTo>
                      <a:pt x="34" y="21"/>
                      <a:pt x="34" y="21"/>
                      <a:pt x="34" y="21"/>
                    </a:cubicBezTo>
                    <a:cubicBezTo>
                      <a:pt x="33" y="23"/>
                      <a:pt x="34" y="24"/>
                      <a:pt x="33" y="26"/>
                    </a:cubicBezTo>
                    <a:cubicBezTo>
                      <a:pt x="33" y="26"/>
                      <a:pt x="33" y="27"/>
                      <a:pt x="33" y="27"/>
                    </a:cubicBezTo>
                    <a:cubicBezTo>
                      <a:pt x="33" y="28"/>
                      <a:pt x="33" y="28"/>
                      <a:pt x="33" y="29"/>
                    </a:cubicBezTo>
                    <a:cubicBezTo>
                      <a:pt x="33" y="29"/>
                      <a:pt x="33" y="29"/>
                      <a:pt x="33" y="29"/>
                    </a:cubicBezTo>
                    <a:cubicBezTo>
                      <a:pt x="33" y="30"/>
                      <a:pt x="33" y="30"/>
                      <a:pt x="33" y="31"/>
                    </a:cubicBezTo>
                    <a:cubicBezTo>
                      <a:pt x="33" y="31"/>
                      <a:pt x="33" y="32"/>
                      <a:pt x="33" y="32"/>
                    </a:cubicBezTo>
                    <a:cubicBezTo>
                      <a:pt x="33" y="33"/>
                      <a:pt x="32" y="34"/>
                      <a:pt x="32" y="34"/>
                    </a:cubicBezTo>
                    <a:cubicBezTo>
                      <a:pt x="31" y="35"/>
                      <a:pt x="32" y="36"/>
                      <a:pt x="32" y="37"/>
                    </a:cubicBezTo>
                    <a:cubicBezTo>
                      <a:pt x="32" y="37"/>
                      <a:pt x="32" y="37"/>
                      <a:pt x="32" y="38"/>
                    </a:cubicBezTo>
                    <a:cubicBezTo>
                      <a:pt x="32" y="38"/>
                      <a:pt x="33" y="39"/>
                      <a:pt x="33" y="40"/>
                    </a:cubicBezTo>
                    <a:cubicBezTo>
                      <a:pt x="33" y="40"/>
                      <a:pt x="33" y="40"/>
                      <a:pt x="32" y="41"/>
                    </a:cubicBezTo>
                    <a:cubicBezTo>
                      <a:pt x="32" y="42"/>
                      <a:pt x="32" y="43"/>
                      <a:pt x="32" y="44"/>
                    </a:cubicBezTo>
                    <a:cubicBezTo>
                      <a:pt x="32" y="45"/>
                      <a:pt x="32" y="45"/>
                      <a:pt x="32" y="46"/>
                    </a:cubicBezTo>
                    <a:cubicBezTo>
                      <a:pt x="32" y="46"/>
                      <a:pt x="32" y="46"/>
                      <a:pt x="33" y="47"/>
                    </a:cubicBezTo>
                    <a:cubicBezTo>
                      <a:pt x="33" y="47"/>
                      <a:pt x="32" y="48"/>
                      <a:pt x="32" y="49"/>
                    </a:cubicBezTo>
                    <a:cubicBezTo>
                      <a:pt x="32" y="49"/>
                      <a:pt x="32" y="50"/>
                      <a:pt x="32" y="50"/>
                    </a:cubicBezTo>
                    <a:cubicBezTo>
                      <a:pt x="32" y="51"/>
                      <a:pt x="32" y="52"/>
                      <a:pt x="32" y="52"/>
                    </a:cubicBezTo>
                    <a:cubicBezTo>
                      <a:pt x="32" y="53"/>
                      <a:pt x="32" y="53"/>
                      <a:pt x="32" y="53"/>
                    </a:cubicBezTo>
                    <a:cubicBezTo>
                      <a:pt x="32" y="54"/>
                      <a:pt x="32" y="55"/>
                      <a:pt x="32" y="56"/>
                    </a:cubicBezTo>
                    <a:cubicBezTo>
                      <a:pt x="32" y="57"/>
                      <a:pt x="32" y="57"/>
                      <a:pt x="33" y="58"/>
                    </a:cubicBezTo>
                    <a:cubicBezTo>
                      <a:pt x="33" y="58"/>
                      <a:pt x="33" y="58"/>
                      <a:pt x="33" y="58"/>
                    </a:cubicBezTo>
                    <a:cubicBezTo>
                      <a:pt x="33" y="58"/>
                      <a:pt x="33" y="58"/>
                      <a:pt x="33" y="58"/>
                    </a:cubicBezTo>
                    <a:cubicBezTo>
                      <a:pt x="33" y="58"/>
                      <a:pt x="33" y="58"/>
                      <a:pt x="34" y="58"/>
                    </a:cubicBezTo>
                    <a:cubicBezTo>
                      <a:pt x="34" y="58"/>
                      <a:pt x="34" y="58"/>
                      <a:pt x="34" y="57"/>
                    </a:cubicBezTo>
                    <a:cubicBezTo>
                      <a:pt x="34" y="56"/>
                      <a:pt x="35" y="55"/>
                      <a:pt x="35" y="54"/>
                    </a:cubicBezTo>
                    <a:cubicBezTo>
                      <a:pt x="35" y="53"/>
                      <a:pt x="36" y="51"/>
                      <a:pt x="36" y="49"/>
                    </a:cubicBezTo>
                    <a:cubicBezTo>
                      <a:pt x="36" y="49"/>
                      <a:pt x="36" y="49"/>
                      <a:pt x="37" y="48"/>
                    </a:cubicBezTo>
                    <a:cubicBezTo>
                      <a:pt x="37" y="47"/>
                      <a:pt x="37" y="45"/>
                      <a:pt x="38" y="44"/>
                    </a:cubicBezTo>
                    <a:cubicBezTo>
                      <a:pt x="38" y="42"/>
                      <a:pt x="39" y="40"/>
                      <a:pt x="40" y="39"/>
                    </a:cubicBezTo>
                    <a:cubicBezTo>
                      <a:pt x="40" y="38"/>
                      <a:pt x="40" y="38"/>
                      <a:pt x="40" y="37"/>
                    </a:cubicBezTo>
                    <a:cubicBezTo>
                      <a:pt x="41" y="35"/>
                      <a:pt x="42" y="33"/>
                      <a:pt x="43" y="31"/>
                    </a:cubicBezTo>
                    <a:cubicBezTo>
                      <a:pt x="43" y="31"/>
                      <a:pt x="43" y="30"/>
                      <a:pt x="44" y="30"/>
                    </a:cubicBezTo>
                    <a:cubicBezTo>
                      <a:pt x="44" y="28"/>
                      <a:pt x="45" y="26"/>
                      <a:pt x="46" y="24"/>
                    </a:cubicBezTo>
                    <a:cubicBezTo>
                      <a:pt x="46" y="24"/>
                      <a:pt x="46" y="24"/>
                      <a:pt x="46" y="23"/>
                    </a:cubicBezTo>
                    <a:cubicBezTo>
                      <a:pt x="48" y="22"/>
                      <a:pt x="48" y="20"/>
                      <a:pt x="49" y="19"/>
                    </a:cubicBezTo>
                    <a:cubicBezTo>
                      <a:pt x="50" y="17"/>
                      <a:pt x="51" y="15"/>
                      <a:pt x="53" y="13"/>
                    </a:cubicBezTo>
                    <a:cubicBezTo>
                      <a:pt x="53" y="12"/>
                      <a:pt x="54" y="11"/>
                      <a:pt x="55" y="10"/>
                    </a:cubicBezTo>
                    <a:cubicBezTo>
                      <a:pt x="55" y="10"/>
                      <a:pt x="55" y="10"/>
                      <a:pt x="55" y="10"/>
                    </a:cubicBezTo>
                    <a:cubicBezTo>
                      <a:pt x="56" y="11"/>
                      <a:pt x="56" y="11"/>
                      <a:pt x="57" y="11"/>
                    </a:cubicBezTo>
                    <a:cubicBezTo>
                      <a:pt x="57" y="11"/>
                      <a:pt x="57" y="11"/>
                      <a:pt x="57" y="11"/>
                    </a:cubicBezTo>
                    <a:cubicBezTo>
                      <a:pt x="57" y="11"/>
                      <a:pt x="57" y="11"/>
                      <a:pt x="57" y="11"/>
                    </a:cubicBezTo>
                    <a:close/>
                    <a:moveTo>
                      <a:pt x="3" y="32"/>
                    </a:moveTo>
                    <a:cubicBezTo>
                      <a:pt x="3" y="32"/>
                      <a:pt x="3" y="32"/>
                      <a:pt x="3" y="32"/>
                    </a:cubicBezTo>
                    <a:cubicBezTo>
                      <a:pt x="3" y="32"/>
                      <a:pt x="3" y="32"/>
                      <a:pt x="3" y="32"/>
                    </a:cubicBezTo>
                    <a:cubicBezTo>
                      <a:pt x="3" y="32"/>
                      <a:pt x="3" y="32"/>
                      <a:pt x="3" y="32"/>
                    </a:cubicBezTo>
                    <a:cubicBezTo>
                      <a:pt x="3" y="32"/>
                      <a:pt x="3" y="33"/>
                      <a:pt x="3" y="33"/>
                    </a:cubicBezTo>
                    <a:cubicBezTo>
                      <a:pt x="3" y="32"/>
                      <a:pt x="3" y="32"/>
                      <a:pt x="3" y="32"/>
                    </a:cubicBezTo>
                    <a:close/>
                    <a:moveTo>
                      <a:pt x="4" y="21"/>
                    </a:moveTo>
                    <a:cubicBezTo>
                      <a:pt x="4" y="23"/>
                      <a:pt x="3" y="28"/>
                      <a:pt x="3" y="28"/>
                    </a:cubicBezTo>
                    <a:cubicBezTo>
                      <a:pt x="3" y="29"/>
                      <a:pt x="3" y="29"/>
                      <a:pt x="3" y="29"/>
                    </a:cubicBezTo>
                    <a:cubicBezTo>
                      <a:pt x="3" y="29"/>
                      <a:pt x="3" y="29"/>
                      <a:pt x="3" y="28"/>
                    </a:cubicBezTo>
                    <a:cubicBezTo>
                      <a:pt x="3" y="28"/>
                      <a:pt x="3" y="28"/>
                      <a:pt x="3" y="28"/>
                    </a:cubicBezTo>
                    <a:cubicBezTo>
                      <a:pt x="3" y="28"/>
                      <a:pt x="4" y="23"/>
                      <a:pt x="4" y="21"/>
                    </a:cubicBezTo>
                    <a:close/>
                    <a:moveTo>
                      <a:pt x="5" y="18"/>
                    </a:moveTo>
                    <a:cubicBezTo>
                      <a:pt x="5" y="18"/>
                      <a:pt x="5" y="18"/>
                      <a:pt x="5" y="18"/>
                    </a:cubicBezTo>
                    <a:cubicBezTo>
                      <a:pt x="5" y="18"/>
                      <a:pt x="5" y="18"/>
                      <a:pt x="5" y="18"/>
                    </a:cubicBezTo>
                    <a:close/>
                    <a:moveTo>
                      <a:pt x="6" y="13"/>
                    </a:moveTo>
                    <a:cubicBezTo>
                      <a:pt x="6" y="13"/>
                      <a:pt x="6" y="13"/>
                      <a:pt x="6" y="13"/>
                    </a:cubicBezTo>
                    <a:cubicBezTo>
                      <a:pt x="6" y="13"/>
                      <a:pt x="6" y="12"/>
                      <a:pt x="6" y="12"/>
                    </a:cubicBezTo>
                    <a:cubicBezTo>
                      <a:pt x="6" y="12"/>
                      <a:pt x="6" y="13"/>
                      <a:pt x="6" y="13"/>
                    </a:cubicBezTo>
                    <a:cubicBezTo>
                      <a:pt x="6" y="13"/>
                      <a:pt x="5" y="13"/>
                      <a:pt x="6" y="13"/>
                    </a:cubicBezTo>
                    <a:close/>
                    <a:moveTo>
                      <a:pt x="6" y="11"/>
                    </a:moveTo>
                    <a:cubicBezTo>
                      <a:pt x="6" y="11"/>
                      <a:pt x="6" y="12"/>
                      <a:pt x="6" y="12"/>
                    </a:cubicBezTo>
                    <a:cubicBezTo>
                      <a:pt x="7" y="11"/>
                      <a:pt x="7" y="10"/>
                      <a:pt x="7" y="10"/>
                    </a:cubicBezTo>
                    <a:cubicBezTo>
                      <a:pt x="6" y="10"/>
                      <a:pt x="6" y="10"/>
                      <a:pt x="6" y="11"/>
                    </a:cubicBezTo>
                    <a:close/>
                    <a:moveTo>
                      <a:pt x="7" y="29"/>
                    </a:moveTo>
                    <a:cubicBezTo>
                      <a:pt x="7" y="29"/>
                      <a:pt x="6" y="29"/>
                      <a:pt x="6" y="29"/>
                    </a:cubicBezTo>
                    <a:cubicBezTo>
                      <a:pt x="6" y="29"/>
                      <a:pt x="6" y="29"/>
                      <a:pt x="6" y="29"/>
                    </a:cubicBezTo>
                    <a:cubicBezTo>
                      <a:pt x="6" y="30"/>
                      <a:pt x="6" y="30"/>
                      <a:pt x="6" y="30"/>
                    </a:cubicBezTo>
                    <a:cubicBezTo>
                      <a:pt x="6" y="29"/>
                      <a:pt x="7" y="29"/>
                      <a:pt x="7" y="29"/>
                    </a:cubicBezTo>
                    <a:close/>
                    <a:moveTo>
                      <a:pt x="7" y="9"/>
                    </a:moveTo>
                    <a:cubicBezTo>
                      <a:pt x="7" y="8"/>
                      <a:pt x="7" y="8"/>
                      <a:pt x="7" y="7"/>
                    </a:cubicBezTo>
                    <a:cubicBezTo>
                      <a:pt x="7" y="7"/>
                      <a:pt x="7" y="6"/>
                      <a:pt x="7" y="6"/>
                    </a:cubicBezTo>
                    <a:cubicBezTo>
                      <a:pt x="7" y="6"/>
                      <a:pt x="7" y="7"/>
                      <a:pt x="7" y="7"/>
                    </a:cubicBezTo>
                    <a:cubicBezTo>
                      <a:pt x="7" y="8"/>
                      <a:pt x="7" y="8"/>
                      <a:pt x="7" y="9"/>
                    </a:cubicBezTo>
                    <a:close/>
                    <a:moveTo>
                      <a:pt x="7" y="40"/>
                    </a:moveTo>
                    <a:cubicBezTo>
                      <a:pt x="7" y="40"/>
                      <a:pt x="7" y="40"/>
                      <a:pt x="7" y="40"/>
                    </a:cubicBezTo>
                    <a:cubicBezTo>
                      <a:pt x="7" y="40"/>
                      <a:pt x="7" y="40"/>
                      <a:pt x="7" y="40"/>
                    </a:cubicBezTo>
                    <a:close/>
                    <a:moveTo>
                      <a:pt x="8" y="18"/>
                    </a:moveTo>
                    <a:cubicBezTo>
                      <a:pt x="8" y="18"/>
                      <a:pt x="7" y="18"/>
                      <a:pt x="7" y="19"/>
                    </a:cubicBezTo>
                    <a:cubicBezTo>
                      <a:pt x="8" y="19"/>
                      <a:pt x="8" y="19"/>
                      <a:pt x="8" y="19"/>
                    </a:cubicBezTo>
                    <a:cubicBezTo>
                      <a:pt x="8" y="18"/>
                      <a:pt x="8" y="18"/>
                      <a:pt x="8" y="18"/>
                    </a:cubicBezTo>
                    <a:cubicBezTo>
                      <a:pt x="8" y="18"/>
                      <a:pt x="8" y="17"/>
                      <a:pt x="8" y="17"/>
                    </a:cubicBezTo>
                    <a:cubicBezTo>
                      <a:pt x="8" y="17"/>
                      <a:pt x="8" y="17"/>
                      <a:pt x="8" y="18"/>
                    </a:cubicBezTo>
                    <a:close/>
                    <a:moveTo>
                      <a:pt x="7" y="6"/>
                    </a:moveTo>
                    <a:cubicBezTo>
                      <a:pt x="8" y="6"/>
                      <a:pt x="8" y="6"/>
                      <a:pt x="8" y="6"/>
                    </a:cubicBezTo>
                    <a:cubicBezTo>
                      <a:pt x="7" y="6"/>
                      <a:pt x="7" y="6"/>
                      <a:pt x="7" y="6"/>
                    </a:cubicBezTo>
                    <a:close/>
                    <a:moveTo>
                      <a:pt x="8" y="5"/>
                    </a:moveTo>
                    <a:cubicBezTo>
                      <a:pt x="8" y="5"/>
                      <a:pt x="8" y="5"/>
                      <a:pt x="8" y="5"/>
                    </a:cubicBezTo>
                    <a:cubicBezTo>
                      <a:pt x="8" y="5"/>
                      <a:pt x="8" y="5"/>
                      <a:pt x="8" y="5"/>
                    </a:cubicBezTo>
                    <a:close/>
                    <a:moveTo>
                      <a:pt x="8" y="16"/>
                    </a:moveTo>
                    <a:cubicBezTo>
                      <a:pt x="8" y="16"/>
                      <a:pt x="8" y="16"/>
                      <a:pt x="8" y="17"/>
                    </a:cubicBezTo>
                    <a:cubicBezTo>
                      <a:pt x="8" y="16"/>
                      <a:pt x="9" y="16"/>
                      <a:pt x="8" y="16"/>
                    </a:cubicBezTo>
                    <a:cubicBezTo>
                      <a:pt x="9" y="16"/>
                      <a:pt x="8" y="16"/>
                      <a:pt x="8" y="15"/>
                    </a:cubicBezTo>
                    <a:cubicBezTo>
                      <a:pt x="8" y="16"/>
                      <a:pt x="8" y="16"/>
                      <a:pt x="8" y="16"/>
                    </a:cubicBezTo>
                    <a:close/>
                    <a:moveTo>
                      <a:pt x="9" y="18"/>
                    </a:moveTo>
                    <a:cubicBezTo>
                      <a:pt x="9" y="18"/>
                      <a:pt x="9" y="18"/>
                      <a:pt x="9" y="18"/>
                    </a:cubicBezTo>
                    <a:cubicBezTo>
                      <a:pt x="9" y="18"/>
                      <a:pt x="9" y="18"/>
                      <a:pt x="9" y="18"/>
                    </a:cubicBezTo>
                    <a:close/>
                    <a:moveTo>
                      <a:pt x="9" y="12"/>
                    </a:moveTo>
                    <a:cubicBezTo>
                      <a:pt x="9" y="12"/>
                      <a:pt x="9" y="12"/>
                      <a:pt x="9" y="12"/>
                    </a:cubicBezTo>
                    <a:cubicBezTo>
                      <a:pt x="9" y="12"/>
                      <a:pt x="9" y="12"/>
                      <a:pt x="9" y="12"/>
                    </a:cubicBezTo>
                    <a:close/>
                    <a:moveTo>
                      <a:pt x="9" y="17"/>
                    </a:moveTo>
                    <a:cubicBezTo>
                      <a:pt x="9" y="17"/>
                      <a:pt x="9" y="17"/>
                      <a:pt x="9" y="17"/>
                    </a:cubicBezTo>
                    <a:close/>
                    <a:moveTo>
                      <a:pt x="9" y="18"/>
                    </a:moveTo>
                    <a:cubicBezTo>
                      <a:pt x="9" y="18"/>
                      <a:pt x="9" y="17"/>
                      <a:pt x="9" y="17"/>
                    </a:cubicBezTo>
                    <a:cubicBezTo>
                      <a:pt x="9" y="17"/>
                      <a:pt x="10" y="17"/>
                      <a:pt x="10" y="17"/>
                    </a:cubicBezTo>
                    <a:cubicBezTo>
                      <a:pt x="10" y="17"/>
                      <a:pt x="10" y="18"/>
                      <a:pt x="9" y="18"/>
                    </a:cubicBezTo>
                    <a:close/>
                    <a:moveTo>
                      <a:pt x="10" y="10"/>
                    </a:moveTo>
                    <a:cubicBezTo>
                      <a:pt x="10" y="9"/>
                      <a:pt x="10" y="9"/>
                      <a:pt x="10" y="9"/>
                    </a:cubicBezTo>
                    <a:cubicBezTo>
                      <a:pt x="10" y="9"/>
                      <a:pt x="10" y="9"/>
                      <a:pt x="10" y="9"/>
                    </a:cubicBezTo>
                    <a:cubicBezTo>
                      <a:pt x="10" y="9"/>
                      <a:pt x="10" y="9"/>
                      <a:pt x="10" y="9"/>
                    </a:cubicBezTo>
                    <a:cubicBezTo>
                      <a:pt x="10" y="9"/>
                      <a:pt x="10" y="9"/>
                      <a:pt x="10" y="10"/>
                    </a:cubicBezTo>
                    <a:close/>
                    <a:moveTo>
                      <a:pt x="10" y="17"/>
                    </a:moveTo>
                    <a:cubicBezTo>
                      <a:pt x="10" y="17"/>
                      <a:pt x="10" y="17"/>
                      <a:pt x="10" y="17"/>
                    </a:cubicBezTo>
                    <a:cubicBezTo>
                      <a:pt x="10" y="17"/>
                      <a:pt x="10" y="17"/>
                      <a:pt x="10" y="17"/>
                    </a:cubicBezTo>
                    <a:close/>
                    <a:moveTo>
                      <a:pt x="16" y="39"/>
                    </a:moveTo>
                    <a:cubicBezTo>
                      <a:pt x="16" y="39"/>
                      <a:pt x="15" y="39"/>
                      <a:pt x="15" y="40"/>
                    </a:cubicBezTo>
                    <a:cubicBezTo>
                      <a:pt x="15" y="40"/>
                      <a:pt x="15" y="40"/>
                      <a:pt x="15" y="40"/>
                    </a:cubicBezTo>
                    <a:cubicBezTo>
                      <a:pt x="15" y="40"/>
                      <a:pt x="15" y="40"/>
                      <a:pt x="15" y="41"/>
                    </a:cubicBezTo>
                    <a:cubicBezTo>
                      <a:pt x="15" y="41"/>
                      <a:pt x="15" y="41"/>
                      <a:pt x="15" y="42"/>
                    </a:cubicBezTo>
                    <a:cubicBezTo>
                      <a:pt x="15" y="41"/>
                      <a:pt x="15" y="41"/>
                      <a:pt x="15" y="41"/>
                    </a:cubicBezTo>
                    <a:cubicBezTo>
                      <a:pt x="15" y="41"/>
                      <a:pt x="15" y="41"/>
                      <a:pt x="15" y="40"/>
                    </a:cubicBezTo>
                    <a:cubicBezTo>
                      <a:pt x="16" y="40"/>
                      <a:pt x="16" y="40"/>
                      <a:pt x="16" y="40"/>
                    </a:cubicBezTo>
                    <a:cubicBezTo>
                      <a:pt x="16" y="40"/>
                      <a:pt x="16" y="40"/>
                      <a:pt x="15" y="40"/>
                    </a:cubicBezTo>
                    <a:cubicBezTo>
                      <a:pt x="16" y="40"/>
                      <a:pt x="16" y="40"/>
                      <a:pt x="16" y="40"/>
                    </a:cubicBezTo>
                    <a:cubicBezTo>
                      <a:pt x="16" y="39"/>
                      <a:pt x="16" y="39"/>
                      <a:pt x="16" y="39"/>
                    </a:cubicBezTo>
                    <a:close/>
                    <a:moveTo>
                      <a:pt x="17" y="38"/>
                    </a:moveTo>
                    <a:cubicBezTo>
                      <a:pt x="17" y="38"/>
                      <a:pt x="16" y="39"/>
                      <a:pt x="16" y="39"/>
                    </a:cubicBezTo>
                    <a:cubicBezTo>
                      <a:pt x="16" y="38"/>
                      <a:pt x="16" y="38"/>
                      <a:pt x="16" y="38"/>
                    </a:cubicBezTo>
                    <a:cubicBezTo>
                      <a:pt x="16" y="38"/>
                      <a:pt x="16" y="38"/>
                      <a:pt x="16" y="39"/>
                    </a:cubicBezTo>
                    <a:cubicBezTo>
                      <a:pt x="16" y="39"/>
                      <a:pt x="16" y="39"/>
                      <a:pt x="16" y="39"/>
                    </a:cubicBezTo>
                    <a:cubicBezTo>
                      <a:pt x="16" y="39"/>
                      <a:pt x="17" y="39"/>
                      <a:pt x="17" y="38"/>
                    </a:cubicBezTo>
                    <a:close/>
                    <a:moveTo>
                      <a:pt x="18" y="34"/>
                    </a:moveTo>
                    <a:cubicBezTo>
                      <a:pt x="18" y="34"/>
                      <a:pt x="19" y="34"/>
                      <a:pt x="19" y="33"/>
                    </a:cubicBezTo>
                    <a:cubicBezTo>
                      <a:pt x="18" y="33"/>
                      <a:pt x="18" y="34"/>
                      <a:pt x="18" y="34"/>
                    </a:cubicBezTo>
                    <a:cubicBezTo>
                      <a:pt x="18" y="35"/>
                      <a:pt x="17" y="36"/>
                      <a:pt x="16" y="37"/>
                    </a:cubicBezTo>
                    <a:cubicBezTo>
                      <a:pt x="16" y="37"/>
                      <a:pt x="16" y="38"/>
                      <a:pt x="16" y="38"/>
                    </a:cubicBezTo>
                    <a:cubicBezTo>
                      <a:pt x="16" y="38"/>
                      <a:pt x="17" y="38"/>
                      <a:pt x="17" y="38"/>
                    </a:cubicBezTo>
                    <a:cubicBezTo>
                      <a:pt x="17" y="38"/>
                      <a:pt x="17" y="38"/>
                      <a:pt x="17" y="38"/>
                    </a:cubicBezTo>
                    <a:cubicBezTo>
                      <a:pt x="17" y="38"/>
                      <a:pt x="17" y="38"/>
                      <a:pt x="17" y="38"/>
                    </a:cubicBezTo>
                    <a:cubicBezTo>
                      <a:pt x="18" y="37"/>
                      <a:pt x="18" y="36"/>
                      <a:pt x="18" y="35"/>
                    </a:cubicBezTo>
                    <a:cubicBezTo>
                      <a:pt x="19" y="34"/>
                      <a:pt x="18" y="34"/>
                      <a:pt x="18" y="34"/>
                    </a:cubicBezTo>
                    <a:close/>
                    <a:moveTo>
                      <a:pt x="17" y="43"/>
                    </a:moveTo>
                    <a:cubicBezTo>
                      <a:pt x="17" y="43"/>
                      <a:pt x="17" y="42"/>
                      <a:pt x="17" y="42"/>
                    </a:cubicBezTo>
                    <a:cubicBezTo>
                      <a:pt x="17" y="42"/>
                      <a:pt x="16" y="43"/>
                      <a:pt x="17" y="43"/>
                    </a:cubicBezTo>
                    <a:close/>
                    <a:moveTo>
                      <a:pt x="18" y="40"/>
                    </a:moveTo>
                    <a:cubicBezTo>
                      <a:pt x="18" y="40"/>
                      <a:pt x="18" y="40"/>
                      <a:pt x="18" y="40"/>
                    </a:cubicBezTo>
                    <a:cubicBezTo>
                      <a:pt x="18" y="40"/>
                      <a:pt x="18" y="40"/>
                      <a:pt x="18" y="40"/>
                    </a:cubicBezTo>
                    <a:close/>
                    <a:moveTo>
                      <a:pt x="20" y="37"/>
                    </a:moveTo>
                    <a:cubicBezTo>
                      <a:pt x="20" y="38"/>
                      <a:pt x="20" y="38"/>
                      <a:pt x="19" y="38"/>
                    </a:cubicBezTo>
                    <a:cubicBezTo>
                      <a:pt x="19" y="38"/>
                      <a:pt x="19" y="37"/>
                      <a:pt x="20" y="37"/>
                    </a:cubicBezTo>
                    <a:close/>
                    <a:moveTo>
                      <a:pt x="20" y="36"/>
                    </a:moveTo>
                    <a:cubicBezTo>
                      <a:pt x="20" y="35"/>
                      <a:pt x="20" y="35"/>
                      <a:pt x="20" y="35"/>
                    </a:cubicBezTo>
                    <a:cubicBezTo>
                      <a:pt x="20" y="35"/>
                      <a:pt x="20" y="35"/>
                      <a:pt x="20" y="35"/>
                    </a:cubicBezTo>
                    <a:cubicBezTo>
                      <a:pt x="20" y="35"/>
                      <a:pt x="20" y="36"/>
                      <a:pt x="20" y="36"/>
                    </a:cubicBezTo>
                    <a:close/>
                    <a:moveTo>
                      <a:pt x="20" y="36"/>
                    </a:moveTo>
                    <a:cubicBezTo>
                      <a:pt x="20" y="36"/>
                      <a:pt x="20" y="36"/>
                      <a:pt x="20" y="35"/>
                    </a:cubicBezTo>
                    <a:cubicBezTo>
                      <a:pt x="20" y="35"/>
                      <a:pt x="20" y="35"/>
                      <a:pt x="20" y="35"/>
                    </a:cubicBezTo>
                    <a:cubicBezTo>
                      <a:pt x="20" y="35"/>
                      <a:pt x="20" y="35"/>
                      <a:pt x="20" y="35"/>
                    </a:cubicBezTo>
                    <a:cubicBezTo>
                      <a:pt x="21" y="35"/>
                      <a:pt x="21" y="36"/>
                      <a:pt x="20" y="36"/>
                    </a:cubicBezTo>
                    <a:close/>
                    <a:moveTo>
                      <a:pt x="20" y="36"/>
                    </a:moveTo>
                    <a:cubicBezTo>
                      <a:pt x="20" y="36"/>
                      <a:pt x="20" y="36"/>
                      <a:pt x="20" y="36"/>
                    </a:cubicBezTo>
                    <a:cubicBezTo>
                      <a:pt x="20" y="36"/>
                      <a:pt x="20" y="36"/>
                      <a:pt x="20" y="36"/>
                    </a:cubicBezTo>
                    <a:close/>
                    <a:moveTo>
                      <a:pt x="20" y="35"/>
                    </a:moveTo>
                    <a:cubicBezTo>
                      <a:pt x="21" y="35"/>
                      <a:pt x="21" y="35"/>
                      <a:pt x="21" y="35"/>
                    </a:cubicBezTo>
                    <a:cubicBezTo>
                      <a:pt x="21" y="35"/>
                      <a:pt x="20" y="35"/>
                      <a:pt x="20" y="35"/>
                    </a:cubicBezTo>
                    <a:close/>
                    <a:moveTo>
                      <a:pt x="21" y="35"/>
                    </a:moveTo>
                    <a:cubicBezTo>
                      <a:pt x="21" y="34"/>
                      <a:pt x="21" y="34"/>
                      <a:pt x="21" y="34"/>
                    </a:cubicBezTo>
                    <a:cubicBezTo>
                      <a:pt x="21" y="35"/>
                      <a:pt x="21" y="35"/>
                      <a:pt x="21" y="35"/>
                    </a:cubicBezTo>
                    <a:close/>
                    <a:moveTo>
                      <a:pt x="21" y="34"/>
                    </a:moveTo>
                    <a:cubicBezTo>
                      <a:pt x="21" y="34"/>
                      <a:pt x="21" y="34"/>
                      <a:pt x="21" y="33"/>
                    </a:cubicBezTo>
                    <a:cubicBezTo>
                      <a:pt x="21" y="33"/>
                      <a:pt x="21" y="33"/>
                      <a:pt x="21" y="33"/>
                    </a:cubicBezTo>
                    <a:cubicBezTo>
                      <a:pt x="21" y="33"/>
                      <a:pt x="21" y="34"/>
                      <a:pt x="21" y="34"/>
                    </a:cubicBezTo>
                    <a:close/>
                    <a:moveTo>
                      <a:pt x="21" y="33"/>
                    </a:moveTo>
                    <a:cubicBezTo>
                      <a:pt x="21" y="33"/>
                      <a:pt x="21" y="33"/>
                      <a:pt x="21" y="33"/>
                    </a:cubicBezTo>
                    <a:cubicBezTo>
                      <a:pt x="21" y="33"/>
                      <a:pt x="21" y="33"/>
                      <a:pt x="21" y="33"/>
                    </a:cubicBezTo>
                    <a:close/>
                    <a:moveTo>
                      <a:pt x="21" y="33"/>
                    </a:moveTo>
                    <a:cubicBezTo>
                      <a:pt x="22" y="32"/>
                      <a:pt x="22" y="32"/>
                      <a:pt x="22" y="32"/>
                    </a:cubicBezTo>
                    <a:cubicBezTo>
                      <a:pt x="22" y="32"/>
                      <a:pt x="22" y="33"/>
                      <a:pt x="21" y="33"/>
                    </a:cubicBezTo>
                    <a:close/>
                    <a:moveTo>
                      <a:pt x="23" y="30"/>
                    </a:moveTo>
                    <a:cubicBezTo>
                      <a:pt x="23" y="29"/>
                      <a:pt x="23" y="29"/>
                      <a:pt x="23" y="29"/>
                    </a:cubicBezTo>
                    <a:cubicBezTo>
                      <a:pt x="23" y="30"/>
                      <a:pt x="23" y="30"/>
                      <a:pt x="23" y="31"/>
                    </a:cubicBezTo>
                    <a:cubicBezTo>
                      <a:pt x="22" y="30"/>
                      <a:pt x="22" y="30"/>
                      <a:pt x="22" y="30"/>
                    </a:cubicBezTo>
                    <a:cubicBezTo>
                      <a:pt x="23" y="30"/>
                      <a:pt x="23" y="30"/>
                      <a:pt x="23" y="30"/>
                    </a:cubicBezTo>
                    <a:close/>
                    <a:moveTo>
                      <a:pt x="24" y="27"/>
                    </a:moveTo>
                    <a:cubicBezTo>
                      <a:pt x="24" y="27"/>
                      <a:pt x="24" y="28"/>
                      <a:pt x="24" y="28"/>
                    </a:cubicBezTo>
                    <a:cubicBezTo>
                      <a:pt x="24" y="28"/>
                      <a:pt x="24" y="28"/>
                      <a:pt x="24" y="27"/>
                    </a:cubicBezTo>
                    <a:cubicBezTo>
                      <a:pt x="24" y="27"/>
                      <a:pt x="24" y="27"/>
                      <a:pt x="24" y="27"/>
                    </a:cubicBezTo>
                    <a:close/>
                    <a:moveTo>
                      <a:pt x="24" y="27"/>
                    </a:moveTo>
                    <a:cubicBezTo>
                      <a:pt x="24" y="27"/>
                      <a:pt x="24" y="27"/>
                      <a:pt x="24" y="27"/>
                    </a:cubicBezTo>
                    <a:cubicBezTo>
                      <a:pt x="24" y="27"/>
                      <a:pt x="24" y="27"/>
                      <a:pt x="24" y="27"/>
                    </a:cubicBezTo>
                    <a:close/>
                    <a:moveTo>
                      <a:pt x="25" y="24"/>
                    </a:moveTo>
                    <a:cubicBezTo>
                      <a:pt x="25" y="24"/>
                      <a:pt x="25" y="24"/>
                      <a:pt x="25" y="24"/>
                    </a:cubicBezTo>
                    <a:cubicBezTo>
                      <a:pt x="25" y="24"/>
                      <a:pt x="25" y="24"/>
                      <a:pt x="25" y="24"/>
                    </a:cubicBezTo>
                    <a:close/>
                    <a:moveTo>
                      <a:pt x="25" y="25"/>
                    </a:moveTo>
                    <a:cubicBezTo>
                      <a:pt x="25" y="25"/>
                      <a:pt x="25" y="25"/>
                      <a:pt x="25" y="25"/>
                    </a:cubicBezTo>
                    <a:cubicBezTo>
                      <a:pt x="25" y="25"/>
                      <a:pt x="25" y="25"/>
                      <a:pt x="25" y="25"/>
                    </a:cubicBezTo>
                    <a:cubicBezTo>
                      <a:pt x="25" y="25"/>
                      <a:pt x="25" y="25"/>
                      <a:pt x="25" y="25"/>
                    </a:cubicBezTo>
                    <a:close/>
                    <a:moveTo>
                      <a:pt x="28" y="12"/>
                    </a:moveTo>
                    <a:cubicBezTo>
                      <a:pt x="28" y="12"/>
                      <a:pt x="28" y="12"/>
                      <a:pt x="28" y="12"/>
                    </a:cubicBezTo>
                    <a:cubicBezTo>
                      <a:pt x="28" y="12"/>
                      <a:pt x="27" y="12"/>
                      <a:pt x="27" y="12"/>
                    </a:cubicBezTo>
                    <a:cubicBezTo>
                      <a:pt x="28" y="12"/>
                      <a:pt x="28" y="12"/>
                      <a:pt x="28" y="12"/>
                    </a:cubicBezTo>
                    <a:close/>
                    <a:moveTo>
                      <a:pt x="28" y="12"/>
                    </a:moveTo>
                    <a:cubicBezTo>
                      <a:pt x="28" y="12"/>
                      <a:pt x="28" y="12"/>
                      <a:pt x="28" y="12"/>
                    </a:cubicBezTo>
                    <a:cubicBezTo>
                      <a:pt x="28" y="11"/>
                      <a:pt x="28" y="11"/>
                      <a:pt x="28" y="11"/>
                    </a:cubicBezTo>
                    <a:cubicBezTo>
                      <a:pt x="28" y="11"/>
                      <a:pt x="28" y="11"/>
                      <a:pt x="28" y="12"/>
                    </a:cubicBezTo>
                    <a:close/>
                    <a:moveTo>
                      <a:pt x="28" y="11"/>
                    </a:moveTo>
                    <a:cubicBezTo>
                      <a:pt x="28" y="11"/>
                      <a:pt x="28" y="11"/>
                      <a:pt x="28" y="11"/>
                    </a:cubicBezTo>
                    <a:cubicBezTo>
                      <a:pt x="28" y="10"/>
                      <a:pt x="28" y="10"/>
                      <a:pt x="28" y="10"/>
                    </a:cubicBezTo>
                    <a:cubicBezTo>
                      <a:pt x="28" y="11"/>
                      <a:pt x="28" y="11"/>
                      <a:pt x="28" y="11"/>
                    </a:cubicBezTo>
                    <a:close/>
                    <a:moveTo>
                      <a:pt x="29" y="61"/>
                    </a:moveTo>
                    <a:cubicBezTo>
                      <a:pt x="29" y="60"/>
                      <a:pt x="29" y="60"/>
                      <a:pt x="29" y="60"/>
                    </a:cubicBezTo>
                    <a:cubicBezTo>
                      <a:pt x="29" y="59"/>
                      <a:pt x="29" y="57"/>
                      <a:pt x="28" y="55"/>
                    </a:cubicBezTo>
                    <a:cubicBezTo>
                      <a:pt x="28" y="55"/>
                      <a:pt x="28" y="55"/>
                      <a:pt x="28" y="55"/>
                    </a:cubicBezTo>
                    <a:cubicBezTo>
                      <a:pt x="28" y="55"/>
                      <a:pt x="28" y="55"/>
                      <a:pt x="28" y="55"/>
                    </a:cubicBezTo>
                    <a:cubicBezTo>
                      <a:pt x="28" y="55"/>
                      <a:pt x="28" y="55"/>
                      <a:pt x="28" y="55"/>
                    </a:cubicBezTo>
                    <a:cubicBezTo>
                      <a:pt x="28" y="56"/>
                      <a:pt x="28" y="58"/>
                      <a:pt x="28" y="59"/>
                    </a:cubicBezTo>
                    <a:cubicBezTo>
                      <a:pt x="29" y="59"/>
                      <a:pt x="29" y="60"/>
                      <a:pt x="29" y="60"/>
                    </a:cubicBezTo>
                    <a:cubicBezTo>
                      <a:pt x="29" y="60"/>
                      <a:pt x="29" y="61"/>
                      <a:pt x="29" y="61"/>
                    </a:cubicBezTo>
                    <a:close/>
                    <a:moveTo>
                      <a:pt x="28" y="12"/>
                    </a:moveTo>
                    <a:cubicBezTo>
                      <a:pt x="28" y="12"/>
                      <a:pt x="28" y="12"/>
                      <a:pt x="28" y="12"/>
                    </a:cubicBezTo>
                    <a:cubicBezTo>
                      <a:pt x="28" y="12"/>
                      <a:pt x="28" y="12"/>
                      <a:pt x="28" y="12"/>
                    </a:cubicBezTo>
                    <a:close/>
                    <a:moveTo>
                      <a:pt x="28" y="10"/>
                    </a:moveTo>
                    <a:cubicBezTo>
                      <a:pt x="28" y="10"/>
                      <a:pt x="28" y="10"/>
                      <a:pt x="28" y="10"/>
                    </a:cubicBezTo>
                    <a:cubicBezTo>
                      <a:pt x="28" y="10"/>
                      <a:pt x="28" y="10"/>
                      <a:pt x="29" y="10"/>
                    </a:cubicBezTo>
                    <a:cubicBezTo>
                      <a:pt x="29" y="10"/>
                      <a:pt x="28" y="10"/>
                      <a:pt x="28" y="10"/>
                    </a:cubicBezTo>
                    <a:close/>
                    <a:moveTo>
                      <a:pt x="28" y="10"/>
                    </a:moveTo>
                    <a:cubicBezTo>
                      <a:pt x="28" y="10"/>
                      <a:pt x="28" y="10"/>
                      <a:pt x="28" y="10"/>
                    </a:cubicBezTo>
                    <a:cubicBezTo>
                      <a:pt x="29" y="10"/>
                      <a:pt x="29" y="10"/>
                      <a:pt x="29" y="10"/>
                    </a:cubicBezTo>
                    <a:cubicBezTo>
                      <a:pt x="29" y="10"/>
                      <a:pt x="28" y="10"/>
                      <a:pt x="28" y="10"/>
                    </a:cubicBezTo>
                    <a:close/>
                    <a:moveTo>
                      <a:pt x="29" y="22"/>
                    </a:moveTo>
                    <a:cubicBezTo>
                      <a:pt x="29" y="22"/>
                      <a:pt x="29" y="23"/>
                      <a:pt x="29" y="23"/>
                    </a:cubicBezTo>
                    <a:cubicBezTo>
                      <a:pt x="29" y="23"/>
                      <a:pt x="29" y="24"/>
                      <a:pt x="29" y="24"/>
                    </a:cubicBezTo>
                    <a:cubicBezTo>
                      <a:pt x="30" y="24"/>
                      <a:pt x="30" y="23"/>
                      <a:pt x="30" y="23"/>
                    </a:cubicBezTo>
                    <a:cubicBezTo>
                      <a:pt x="30" y="23"/>
                      <a:pt x="30" y="22"/>
                      <a:pt x="29" y="22"/>
                    </a:cubicBezTo>
                    <a:close/>
                    <a:moveTo>
                      <a:pt x="29" y="25"/>
                    </a:moveTo>
                    <a:cubicBezTo>
                      <a:pt x="29" y="25"/>
                      <a:pt x="29" y="25"/>
                      <a:pt x="29" y="25"/>
                    </a:cubicBezTo>
                    <a:cubicBezTo>
                      <a:pt x="29" y="25"/>
                      <a:pt x="29" y="25"/>
                      <a:pt x="29" y="25"/>
                    </a:cubicBezTo>
                    <a:close/>
                    <a:moveTo>
                      <a:pt x="31" y="18"/>
                    </a:moveTo>
                    <a:cubicBezTo>
                      <a:pt x="30" y="19"/>
                      <a:pt x="30" y="20"/>
                      <a:pt x="29" y="21"/>
                    </a:cubicBezTo>
                    <a:cubicBezTo>
                      <a:pt x="29" y="21"/>
                      <a:pt x="30" y="21"/>
                      <a:pt x="30" y="21"/>
                    </a:cubicBezTo>
                    <a:cubicBezTo>
                      <a:pt x="30" y="20"/>
                      <a:pt x="31" y="19"/>
                      <a:pt x="31" y="18"/>
                    </a:cubicBezTo>
                    <a:close/>
                    <a:moveTo>
                      <a:pt x="30" y="21"/>
                    </a:moveTo>
                    <a:cubicBezTo>
                      <a:pt x="30" y="21"/>
                      <a:pt x="30" y="21"/>
                      <a:pt x="30" y="21"/>
                    </a:cubicBezTo>
                    <a:cubicBezTo>
                      <a:pt x="30" y="21"/>
                      <a:pt x="30" y="21"/>
                      <a:pt x="30" y="21"/>
                    </a:cubicBezTo>
                    <a:close/>
                    <a:moveTo>
                      <a:pt x="31" y="15"/>
                    </a:moveTo>
                    <a:cubicBezTo>
                      <a:pt x="31" y="15"/>
                      <a:pt x="31" y="15"/>
                      <a:pt x="31" y="15"/>
                    </a:cubicBezTo>
                    <a:cubicBezTo>
                      <a:pt x="31" y="15"/>
                      <a:pt x="31" y="15"/>
                      <a:pt x="31" y="15"/>
                    </a:cubicBezTo>
                    <a:cubicBezTo>
                      <a:pt x="30" y="16"/>
                      <a:pt x="30" y="17"/>
                      <a:pt x="30" y="18"/>
                    </a:cubicBezTo>
                    <a:cubicBezTo>
                      <a:pt x="31" y="17"/>
                      <a:pt x="31" y="16"/>
                      <a:pt x="31" y="15"/>
                    </a:cubicBezTo>
                    <a:close/>
                    <a:moveTo>
                      <a:pt x="32" y="10"/>
                    </a:moveTo>
                    <a:cubicBezTo>
                      <a:pt x="32" y="10"/>
                      <a:pt x="32" y="10"/>
                      <a:pt x="32" y="10"/>
                    </a:cubicBezTo>
                    <a:close/>
                    <a:moveTo>
                      <a:pt x="32" y="10"/>
                    </a:moveTo>
                    <a:cubicBezTo>
                      <a:pt x="32" y="11"/>
                      <a:pt x="32" y="11"/>
                      <a:pt x="32" y="11"/>
                    </a:cubicBezTo>
                    <a:cubicBezTo>
                      <a:pt x="32" y="11"/>
                      <a:pt x="32" y="11"/>
                      <a:pt x="32" y="10"/>
                    </a:cubicBezTo>
                    <a:close/>
                    <a:moveTo>
                      <a:pt x="32" y="9"/>
                    </a:moveTo>
                    <a:cubicBezTo>
                      <a:pt x="32" y="9"/>
                      <a:pt x="33" y="8"/>
                      <a:pt x="33" y="8"/>
                    </a:cubicBezTo>
                    <a:cubicBezTo>
                      <a:pt x="33" y="7"/>
                      <a:pt x="33" y="6"/>
                      <a:pt x="33" y="6"/>
                    </a:cubicBezTo>
                    <a:cubicBezTo>
                      <a:pt x="33" y="5"/>
                      <a:pt x="33" y="5"/>
                      <a:pt x="33" y="5"/>
                    </a:cubicBezTo>
                    <a:cubicBezTo>
                      <a:pt x="33" y="5"/>
                      <a:pt x="33" y="6"/>
                      <a:pt x="33" y="6"/>
                    </a:cubicBezTo>
                    <a:cubicBezTo>
                      <a:pt x="33" y="6"/>
                      <a:pt x="32" y="6"/>
                      <a:pt x="32" y="6"/>
                    </a:cubicBezTo>
                    <a:cubicBezTo>
                      <a:pt x="32" y="7"/>
                      <a:pt x="32" y="9"/>
                      <a:pt x="32" y="9"/>
                    </a:cubicBezTo>
                    <a:close/>
                    <a:moveTo>
                      <a:pt x="32" y="41"/>
                    </a:moveTo>
                    <a:cubicBezTo>
                      <a:pt x="33" y="41"/>
                      <a:pt x="33" y="41"/>
                      <a:pt x="33" y="41"/>
                    </a:cubicBezTo>
                    <a:cubicBezTo>
                      <a:pt x="32" y="41"/>
                      <a:pt x="33" y="41"/>
                      <a:pt x="32" y="41"/>
                    </a:cubicBezTo>
                    <a:close/>
                    <a:moveTo>
                      <a:pt x="33" y="47"/>
                    </a:moveTo>
                    <a:cubicBezTo>
                      <a:pt x="32" y="46"/>
                      <a:pt x="32" y="46"/>
                      <a:pt x="32" y="46"/>
                    </a:cubicBezTo>
                    <a:cubicBezTo>
                      <a:pt x="33" y="46"/>
                      <a:pt x="33" y="46"/>
                      <a:pt x="33" y="47"/>
                    </a:cubicBezTo>
                    <a:close/>
                    <a:moveTo>
                      <a:pt x="33" y="41"/>
                    </a:moveTo>
                    <a:cubicBezTo>
                      <a:pt x="33" y="41"/>
                      <a:pt x="33" y="41"/>
                      <a:pt x="33" y="41"/>
                    </a:cubicBezTo>
                    <a:cubicBezTo>
                      <a:pt x="33" y="41"/>
                      <a:pt x="33" y="41"/>
                      <a:pt x="33" y="41"/>
                    </a:cubicBezTo>
                    <a:close/>
                    <a:moveTo>
                      <a:pt x="33" y="47"/>
                    </a:moveTo>
                    <a:cubicBezTo>
                      <a:pt x="33" y="47"/>
                      <a:pt x="33" y="47"/>
                      <a:pt x="33" y="47"/>
                    </a:cubicBezTo>
                    <a:cubicBezTo>
                      <a:pt x="33" y="47"/>
                      <a:pt x="33" y="47"/>
                      <a:pt x="33" y="47"/>
                    </a:cubicBezTo>
                    <a:close/>
                    <a:moveTo>
                      <a:pt x="33" y="31"/>
                    </a:moveTo>
                    <a:cubicBezTo>
                      <a:pt x="33" y="31"/>
                      <a:pt x="33" y="31"/>
                      <a:pt x="33" y="31"/>
                    </a:cubicBezTo>
                    <a:cubicBezTo>
                      <a:pt x="33" y="31"/>
                      <a:pt x="33" y="31"/>
                      <a:pt x="33" y="31"/>
                    </a:cubicBezTo>
                    <a:close/>
                    <a:moveTo>
                      <a:pt x="33" y="31"/>
                    </a:moveTo>
                    <a:cubicBezTo>
                      <a:pt x="33" y="31"/>
                      <a:pt x="33" y="31"/>
                      <a:pt x="33" y="31"/>
                    </a:cubicBezTo>
                    <a:cubicBezTo>
                      <a:pt x="33" y="31"/>
                      <a:pt x="33" y="31"/>
                      <a:pt x="33" y="31"/>
                    </a:cubicBezTo>
                    <a:close/>
                    <a:moveTo>
                      <a:pt x="34" y="19"/>
                    </a:moveTo>
                    <a:cubicBezTo>
                      <a:pt x="34" y="19"/>
                      <a:pt x="34" y="20"/>
                      <a:pt x="34" y="20"/>
                    </a:cubicBezTo>
                    <a:cubicBezTo>
                      <a:pt x="33" y="20"/>
                      <a:pt x="33" y="19"/>
                      <a:pt x="34" y="19"/>
                    </a:cubicBezTo>
                    <a:cubicBezTo>
                      <a:pt x="34" y="19"/>
                      <a:pt x="34" y="19"/>
                      <a:pt x="34" y="19"/>
                    </a:cubicBezTo>
                    <a:cubicBezTo>
                      <a:pt x="34" y="19"/>
                      <a:pt x="34" y="19"/>
                      <a:pt x="34" y="19"/>
                    </a:cubicBezTo>
                    <a:close/>
                    <a:moveTo>
                      <a:pt x="33" y="20"/>
                    </a:moveTo>
                    <a:cubicBezTo>
                      <a:pt x="34" y="21"/>
                      <a:pt x="34" y="21"/>
                      <a:pt x="34" y="21"/>
                    </a:cubicBezTo>
                    <a:cubicBezTo>
                      <a:pt x="34" y="21"/>
                      <a:pt x="33" y="21"/>
                      <a:pt x="33" y="20"/>
                    </a:cubicBezTo>
                    <a:close/>
                    <a:moveTo>
                      <a:pt x="33" y="20"/>
                    </a:moveTo>
                    <a:cubicBezTo>
                      <a:pt x="34" y="20"/>
                      <a:pt x="34" y="20"/>
                      <a:pt x="34" y="20"/>
                    </a:cubicBezTo>
                    <a:lnTo>
                      <a:pt x="33" y="20"/>
                    </a:lnTo>
                    <a:close/>
                    <a:moveTo>
                      <a:pt x="34" y="20"/>
                    </a:moveTo>
                    <a:cubicBezTo>
                      <a:pt x="34" y="20"/>
                      <a:pt x="34" y="20"/>
                      <a:pt x="34" y="20"/>
                    </a:cubicBezTo>
                    <a:close/>
                    <a:moveTo>
                      <a:pt x="34" y="17"/>
                    </a:moveTo>
                    <a:cubicBezTo>
                      <a:pt x="34" y="17"/>
                      <a:pt x="34" y="17"/>
                      <a:pt x="34" y="17"/>
                    </a:cubicBezTo>
                    <a:cubicBezTo>
                      <a:pt x="34" y="17"/>
                      <a:pt x="34" y="17"/>
                      <a:pt x="34" y="17"/>
                    </a:cubicBezTo>
                    <a:cubicBezTo>
                      <a:pt x="34" y="17"/>
                      <a:pt x="34" y="17"/>
                      <a:pt x="34" y="17"/>
                    </a:cubicBezTo>
                    <a:close/>
                    <a:moveTo>
                      <a:pt x="34" y="17"/>
                    </a:moveTo>
                    <a:cubicBezTo>
                      <a:pt x="34" y="17"/>
                      <a:pt x="34" y="17"/>
                      <a:pt x="34" y="17"/>
                    </a:cubicBezTo>
                    <a:cubicBezTo>
                      <a:pt x="34" y="16"/>
                      <a:pt x="34" y="16"/>
                      <a:pt x="34" y="16"/>
                    </a:cubicBezTo>
                    <a:lnTo>
                      <a:pt x="34" y="17"/>
                    </a:lnTo>
                    <a:close/>
                    <a:moveTo>
                      <a:pt x="34" y="16"/>
                    </a:moveTo>
                    <a:cubicBezTo>
                      <a:pt x="34" y="16"/>
                      <a:pt x="34" y="16"/>
                      <a:pt x="34" y="16"/>
                    </a:cubicBezTo>
                    <a:cubicBezTo>
                      <a:pt x="34" y="16"/>
                      <a:pt x="34" y="16"/>
                      <a:pt x="34" y="16"/>
                    </a:cubicBezTo>
                    <a:close/>
                    <a:moveTo>
                      <a:pt x="36" y="59"/>
                    </a:moveTo>
                    <a:cubicBezTo>
                      <a:pt x="36" y="59"/>
                      <a:pt x="36" y="59"/>
                      <a:pt x="36" y="59"/>
                    </a:cubicBezTo>
                    <a:cubicBezTo>
                      <a:pt x="36" y="59"/>
                      <a:pt x="35" y="58"/>
                      <a:pt x="35" y="58"/>
                    </a:cubicBezTo>
                    <a:cubicBezTo>
                      <a:pt x="35" y="58"/>
                      <a:pt x="35" y="59"/>
                      <a:pt x="35" y="59"/>
                    </a:cubicBezTo>
                    <a:cubicBezTo>
                      <a:pt x="35" y="59"/>
                      <a:pt x="35" y="59"/>
                      <a:pt x="35" y="59"/>
                    </a:cubicBezTo>
                    <a:cubicBezTo>
                      <a:pt x="35" y="59"/>
                      <a:pt x="35" y="60"/>
                      <a:pt x="35" y="60"/>
                    </a:cubicBezTo>
                    <a:cubicBezTo>
                      <a:pt x="35" y="60"/>
                      <a:pt x="35" y="60"/>
                      <a:pt x="35" y="60"/>
                    </a:cubicBezTo>
                    <a:cubicBezTo>
                      <a:pt x="35" y="60"/>
                      <a:pt x="35" y="60"/>
                      <a:pt x="35" y="60"/>
                    </a:cubicBezTo>
                    <a:cubicBezTo>
                      <a:pt x="35" y="60"/>
                      <a:pt x="35" y="60"/>
                      <a:pt x="35" y="59"/>
                    </a:cubicBezTo>
                    <a:cubicBezTo>
                      <a:pt x="35" y="59"/>
                      <a:pt x="35" y="59"/>
                      <a:pt x="35" y="60"/>
                    </a:cubicBezTo>
                    <a:cubicBezTo>
                      <a:pt x="34" y="60"/>
                      <a:pt x="34" y="61"/>
                      <a:pt x="34" y="61"/>
                    </a:cubicBezTo>
                    <a:cubicBezTo>
                      <a:pt x="34" y="61"/>
                      <a:pt x="34" y="61"/>
                      <a:pt x="34" y="61"/>
                    </a:cubicBezTo>
                    <a:cubicBezTo>
                      <a:pt x="34" y="61"/>
                      <a:pt x="35" y="61"/>
                      <a:pt x="34" y="61"/>
                    </a:cubicBezTo>
                    <a:cubicBezTo>
                      <a:pt x="35" y="61"/>
                      <a:pt x="35" y="61"/>
                      <a:pt x="35" y="60"/>
                    </a:cubicBezTo>
                    <a:cubicBezTo>
                      <a:pt x="35" y="60"/>
                      <a:pt x="35" y="60"/>
                      <a:pt x="35" y="60"/>
                    </a:cubicBezTo>
                    <a:cubicBezTo>
                      <a:pt x="35" y="60"/>
                      <a:pt x="35" y="60"/>
                      <a:pt x="35" y="60"/>
                    </a:cubicBezTo>
                    <a:cubicBezTo>
                      <a:pt x="35" y="60"/>
                      <a:pt x="35" y="60"/>
                      <a:pt x="35" y="60"/>
                    </a:cubicBezTo>
                    <a:cubicBezTo>
                      <a:pt x="35" y="60"/>
                      <a:pt x="35" y="60"/>
                      <a:pt x="35" y="60"/>
                    </a:cubicBezTo>
                    <a:cubicBezTo>
                      <a:pt x="36" y="60"/>
                      <a:pt x="36" y="59"/>
                      <a:pt x="36" y="59"/>
                    </a:cubicBezTo>
                    <a:close/>
                    <a:moveTo>
                      <a:pt x="39" y="47"/>
                    </a:moveTo>
                    <a:cubicBezTo>
                      <a:pt x="38" y="47"/>
                      <a:pt x="38" y="47"/>
                      <a:pt x="38" y="47"/>
                    </a:cubicBezTo>
                    <a:cubicBezTo>
                      <a:pt x="38" y="47"/>
                      <a:pt x="38" y="47"/>
                      <a:pt x="39" y="47"/>
                    </a:cubicBezTo>
                    <a:cubicBezTo>
                      <a:pt x="38" y="47"/>
                      <a:pt x="38" y="47"/>
                      <a:pt x="38" y="47"/>
                    </a:cubicBezTo>
                    <a:cubicBezTo>
                      <a:pt x="38" y="47"/>
                      <a:pt x="38" y="48"/>
                      <a:pt x="38" y="48"/>
                    </a:cubicBezTo>
                    <a:cubicBezTo>
                      <a:pt x="38" y="49"/>
                      <a:pt x="37" y="49"/>
                      <a:pt x="37" y="50"/>
                    </a:cubicBezTo>
                    <a:cubicBezTo>
                      <a:pt x="37" y="50"/>
                      <a:pt x="37" y="51"/>
                      <a:pt x="37" y="51"/>
                    </a:cubicBezTo>
                    <a:cubicBezTo>
                      <a:pt x="37" y="51"/>
                      <a:pt x="37" y="51"/>
                      <a:pt x="37" y="52"/>
                    </a:cubicBezTo>
                    <a:cubicBezTo>
                      <a:pt x="37" y="52"/>
                      <a:pt x="37" y="52"/>
                      <a:pt x="37" y="52"/>
                    </a:cubicBezTo>
                    <a:cubicBezTo>
                      <a:pt x="36" y="53"/>
                      <a:pt x="36" y="54"/>
                      <a:pt x="36" y="54"/>
                    </a:cubicBezTo>
                    <a:cubicBezTo>
                      <a:pt x="36" y="55"/>
                      <a:pt x="36" y="55"/>
                      <a:pt x="36" y="55"/>
                    </a:cubicBezTo>
                    <a:cubicBezTo>
                      <a:pt x="36" y="56"/>
                      <a:pt x="36" y="56"/>
                      <a:pt x="36" y="57"/>
                    </a:cubicBezTo>
                    <a:cubicBezTo>
                      <a:pt x="35" y="57"/>
                      <a:pt x="35" y="58"/>
                      <a:pt x="35" y="58"/>
                    </a:cubicBezTo>
                    <a:cubicBezTo>
                      <a:pt x="36" y="58"/>
                      <a:pt x="36" y="58"/>
                      <a:pt x="36" y="58"/>
                    </a:cubicBezTo>
                    <a:cubicBezTo>
                      <a:pt x="36" y="58"/>
                      <a:pt x="36" y="57"/>
                      <a:pt x="36" y="57"/>
                    </a:cubicBezTo>
                    <a:cubicBezTo>
                      <a:pt x="36" y="57"/>
                      <a:pt x="36" y="57"/>
                      <a:pt x="36" y="57"/>
                    </a:cubicBezTo>
                    <a:cubicBezTo>
                      <a:pt x="36" y="57"/>
                      <a:pt x="36" y="58"/>
                      <a:pt x="36" y="58"/>
                    </a:cubicBezTo>
                    <a:cubicBezTo>
                      <a:pt x="36" y="58"/>
                      <a:pt x="36" y="57"/>
                      <a:pt x="36" y="57"/>
                    </a:cubicBezTo>
                    <a:cubicBezTo>
                      <a:pt x="36" y="57"/>
                      <a:pt x="36" y="56"/>
                      <a:pt x="36" y="56"/>
                    </a:cubicBezTo>
                    <a:cubicBezTo>
                      <a:pt x="36" y="56"/>
                      <a:pt x="36" y="56"/>
                      <a:pt x="36" y="56"/>
                    </a:cubicBezTo>
                    <a:cubicBezTo>
                      <a:pt x="37" y="56"/>
                      <a:pt x="37" y="56"/>
                      <a:pt x="37" y="55"/>
                    </a:cubicBezTo>
                    <a:cubicBezTo>
                      <a:pt x="37" y="55"/>
                      <a:pt x="37" y="55"/>
                      <a:pt x="37" y="55"/>
                    </a:cubicBezTo>
                    <a:cubicBezTo>
                      <a:pt x="37" y="55"/>
                      <a:pt x="37" y="55"/>
                      <a:pt x="37" y="55"/>
                    </a:cubicBezTo>
                    <a:cubicBezTo>
                      <a:pt x="36" y="55"/>
                      <a:pt x="36" y="55"/>
                      <a:pt x="36" y="54"/>
                    </a:cubicBezTo>
                    <a:cubicBezTo>
                      <a:pt x="36" y="54"/>
                      <a:pt x="37" y="54"/>
                      <a:pt x="37" y="54"/>
                    </a:cubicBezTo>
                    <a:cubicBezTo>
                      <a:pt x="37" y="54"/>
                      <a:pt x="37" y="54"/>
                      <a:pt x="37" y="54"/>
                    </a:cubicBezTo>
                    <a:cubicBezTo>
                      <a:pt x="37" y="53"/>
                      <a:pt x="37" y="53"/>
                      <a:pt x="37" y="53"/>
                    </a:cubicBezTo>
                    <a:cubicBezTo>
                      <a:pt x="38" y="52"/>
                      <a:pt x="38" y="52"/>
                      <a:pt x="38" y="52"/>
                    </a:cubicBezTo>
                    <a:cubicBezTo>
                      <a:pt x="38" y="52"/>
                      <a:pt x="38" y="51"/>
                      <a:pt x="38" y="51"/>
                    </a:cubicBezTo>
                    <a:cubicBezTo>
                      <a:pt x="38" y="51"/>
                      <a:pt x="38" y="51"/>
                      <a:pt x="38" y="50"/>
                    </a:cubicBezTo>
                    <a:cubicBezTo>
                      <a:pt x="38" y="50"/>
                      <a:pt x="38" y="50"/>
                      <a:pt x="38" y="49"/>
                    </a:cubicBezTo>
                    <a:cubicBezTo>
                      <a:pt x="38" y="49"/>
                      <a:pt x="38" y="49"/>
                      <a:pt x="38" y="48"/>
                    </a:cubicBezTo>
                    <a:cubicBezTo>
                      <a:pt x="39" y="48"/>
                      <a:pt x="39" y="48"/>
                      <a:pt x="39" y="48"/>
                    </a:cubicBezTo>
                    <a:lnTo>
                      <a:pt x="39" y="47"/>
                    </a:lnTo>
                    <a:close/>
                    <a:moveTo>
                      <a:pt x="36" y="59"/>
                    </a:moveTo>
                    <a:cubicBezTo>
                      <a:pt x="36" y="59"/>
                      <a:pt x="36" y="59"/>
                      <a:pt x="36" y="59"/>
                    </a:cubicBezTo>
                    <a:cubicBezTo>
                      <a:pt x="36" y="59"/>
                      <a:pt x="35" y="59"/>
                      <a:pt x="35" y="59"/>
                    </a:cubicBezTo>
                    <a:cubicBezTo>
                      <a:pt x="35" y="59"/>
                      <a:pt x="35" y="59"/>
                      <a:pt x="36" y="59"/>
                    </a:cubicBezTo>
                    <a:close/>
                    <a:moveTo>
                      <a:pt x="36" y="58"/>
                    </a:moveTo>
                    <a:cubicBezTo>
                      <a:pt x="36" y="58"/>
                      <a:pt x="36" y="58"/>
                      <a:pt x="36" y="58"/>
                    </a:cubicBezTo>
                    <a:cubicBezTo>
                      <a:pt x="36" y="58"/>
                      <a:pt x="36" y="58"/>
                      <a:pt x="36" y="58"/>
                    </a:cubicBezTo>
                    <a:close/>
                    <a:moveTo>
                      <a:pt x="37" y="62"/>
                    </a:moveTo>
                    <a:cubicBezTo>
                      <a:pt x="37" y="63"/>
                      <a:pt x="37" y="63"/>
                      <a:pt x="37" y="63"/>
                    </a:cubicBezTo>
                    <a:cubicBezTo>
                      <a:pt x="37" y="63"/>
                      <a:pt x="37" y="63"/>
                      <a:pt x="37" y="63"/>
                    </a:cubicBezTo>
                    <a:cubicBezTo>
                      <a:pt x="37" y="63"/>
                      <a:pt x="37" y="63"/>
                      <a:pt x="37" y="63"/>
                    </a:cubicBezTo>
                    <a:cubicBezTo>
                      <a:pt x="37" y="63"/>
                      <a:pt x="37" y="62"/>
                      <a:pt x="37" y="62"/>
                    </a:cubicBezTo>
                    <a:close/>
                    <a:moveTo>
                      <a:pt x="37" y="55"/>
                    </a:moveTo>
                    <a:cubicBezTo>
                      <a:pt x="37" y="54"/>
                      <a:pt x="37" y="54"/>
                      <a:pt x="37" y="54"/>
                    </a:cubicBezTo>
                    <a:cubicBezTo>
                      <a:pt x="37" y="55"/>
                      <a:pt x="37" y="55"/>
                      <a:pt x="37" y="55"/>
                    </a:cubicBezTo>
                    <a:close/>
                    <a:moveTo>
                      <a:pt x="38" y="59"/>
                    </a:moveTo>
                    <a:cubicBezTo>
                      <a:pt x="37" y="60"/>
                      <a:pt x="37" y="61"/>
                      <a:pt x="37" y="62"/>
                    </a:cubicBezTo>
                    <a:cubicBezTo>
                      <a:pt x="37" y="62"/>
                      <a:pt x="37" y="62"/>
                      <a:pt x="37" y="62"/>
                    </a:cubicBezTo>
                    <a:cubicBezTo>
                      <a:pt x="38" y="61"/>
                      <a:pt x="38" y="60"/>
                      <a:pt x="38" y="59"/>
                    </a:cubicBezTo>
                    <a:cubicBezTo>
                      <a:pt x="38" y="59"/>
                      <a:pt x="38" y="59"/>
                      <a:pt x="38" y="59"/>
                    </a:cubicBezTo>
                    <a:cubicBezTo>
                      <a:pt x="38" y="59"/>
                      <a:pt x="38" y="59"/>
                      <a:pt x="38" y="59"/>
                    </a:cubicBezTo>
                    <a:close/>
                    <a:moveTo>
                      <a:pt x="44" y="31"/>
                    </a:moveTo>
                    <a:cubicBezTo>
                      <a:pt x="43" y="32"/>
                      <a:pt x="43" y="34"/>
                      <a:pt x="42" y="35"/>
                    </a:cubicBezTo>
                    <a:cubicBezTo>
                      <a:pt x="42" y="36"/>
                      <a:pt x="42" y="36"/>
                      <a:pt x="42" y="37"/>
                    </a:cubicBezTo>
                    <a:cubicBezTo>
                      <a:pt x="42" y="37"/>
                      <a:pt x="42" y="37"/>
                      <a:pt x="42" y="37"/>
                    </a:cubicBezTo>
                    <a:cubicBezTo>
                      <a:pt x="41" y="37"/>
                      <a:pt x="41" y="38"/>
                      <a:pt x="41" y="38"/>
                    </a:cubicBezTo>
                    <a:cubicBezTo>
                      <a:pt x="41" y="38"/>
                      <a:pt x="41" y="38"/>
                      <a:pt x="41" y="38"/>
                    </a:cubicBezTo>
                    <a:cubicBezTo>
                      <a:pt x="41" y="38"/>
                      <a:pt x="41" y="39"/>
                      <a:pt x="41" y="39"/>
                    </a:cubicBezTo>
                    <a:cubicBezTo>
                      <a:pt x="40" y="40"/>
                      <a:pt x="40" y="41"/>
                      <a:pt x="40" y="42"/>
                    </a:cubicBezTo>
                    <a:cubicBezTo>
                      <a:pt x="40" y="42"/>
                      <a:pt x="40" y="42"/>
                      <a:pt x="40" y="43"/>
                    </a:cubicBezTo>
                    <a:cubicBezTo>
                      <a:pt x="40" y="43"/>
                      <a:pt x="40" y="43"/>
                      <a:pt x="40" y="43"/>
                    </a:cubicBezTo>
                    <a:cubicBezTo>
                      <a:pt x="40" y="43"/>
                      <a:pt x="40" y="43"/>
                      <a:pt x="40" y="43"/>
                    </a:cubicBezTo>
                    <a:cubicBezTo>
                      <a:pt x="40" y="43"/>
                      <a:pt x="40" y="43"/>
                      <a:pt x="40" y="43"/>
                    </a:cubicBezTo>
                    <a:cubicBezTo>
                      <a:pt x="39" y="43"/>
                      <a:pt x="39" y="43"/>
                      <a:pt x="39" y="43"/>
                    </a:cubicBezTo>
                    <a:cubicBezTo>
                      <a:pt x="39" y="44"/>
                      <a:pt x="39" y="44"/>
                      <a:pt x="39" y="44"/>
                    </a:cubicBezTo>
                    <a:cubicBezTo>
                      <a:pt x="39" y="45"/>
                      <a:pt x="39" y="45"/>
                      <a:pt x="39" y="45"/>
                    </a:cubicBezTo>
                    <a:cubicBezTo>
                      <a:pt x="39" y="45"/>
                      <a:pt x="39" y="46"/>
                      <a:pt x="39" y="46"/>
                    </a:cubicBezTo>
                    <a:cubicBezTo>
                      <a:pt x="38" y="46"/>
                      <a:pt x="38" y="46"/>
                      <a:pt x="39" y="46"/>
                    </a:cubicBezTo>
                    <a:cubicBezTo>
                      <a:pt x="39" y="46"/>
                      <a:pt x="39" y="46"/>
                      <a:pt x="39" y="46"/>
                    </a:cubicBezTo>
                    <a:cubicBezTo>
                      <a:pt x="39" y="46"/>
                      <a:pt x="39" y="46"/>
                      <a:pt x="39" y="46"/>
                    </a:cubicBezTo>
                    <a:cubicBezTo>
                      <a:pt x="39" y="46"/>
                      <a:pt x="39" y="46"/>
                      <a:pt x="39" y="46"/>
                    </a:cubicBezTo>
                    <a:cubicBezTo>
                      <a:pt x="39" y="46"/>
                      <a:pt x="39" y="46"/>
                      <a:pt x="39" y="45"/>
                    </a:cubicBezTo>
                    <a:cubicBezTo>
                      <a:pt x="40" y="45"/>
                      <a:pt x="40" y="45"/>
                      <a:pt x="40" y="44"/>
                    </a:cubicBezTo>
                    <a:cubicBezTo>
                      <a:pt x="40" y="44"/>
                      <a:pt x="40" y="44"/>
                      <a:pt x="40" y="43"/>
                    </a:cubicBezTo>
                    <a:cubicBezTo>
                      <a:pt x="40" y="43"/>
                      <a:pt x="40" y="43"/>
                      <a:pt x="40" y="43"/>
                    </a:cubicBezTo>
                    <a:cubicBezTo>
                      <a:pt x="40" y="43"/>
                      <a:pt x="40" y="43"/>
                      <a:pt x="40" y="43"/>
                    </a:cubicBezTo>
                    <a:cubicBezTo>
                      <a:pt x="40" y="43"/>
                      <a:pt x="40" y="42"/>
                      <a:pt x="40" y="42"/>
                    </a:cubicBezTo>
                    <a:cubicBezTo>
                      <a:pt x="40" y="42"/>
                      <a:pt x="41" y="41"/>
                      <a:pt x="41" y="41"/>
                    </a:cubicBezTo>
                    <a:cubicBezTo>
                      <a:pt x="41" y="40"/>
                      <a:pt x="41" y="39"/>
                      <a:pt x="42" y="39"/>
                    </a:cubicBezTo>
                    <a:cubicBezTo>
                      <a:pt x="42" y="38"/>
                      <a:pt x="41" y="38"/>
                      <a:pt x="41" y="38"/>
                    </a:cubicBezTo>
                    <a:cubicBezTo>
                      <a:pt x="41" y="38"/>
                      <a:pt x="41" y="38"/>
                      <a:pt x="42" y="38"/>
                    </a:cubicBezTo>
                    <a:cubicBezTo>
                      <a:pt x="42" y="38"/>
                      <a:pt x="42" y="38"/>
                      <a:pt x="42" y="37"/>
                    </a:cubicBezTo>
                    <a:cubicBezTo>
                      <a:pt x="42" y="37"/>
                      <a:pt x="42" y="37"/>
                      <a:pt x="42" y="37"/>
                    </a:cubicBezTo>
                    <a:cubicBezTo>
                      <a:pt x="42" y="37"/>
                      <a:pt x="42" y="37"/>
                      <a:pt x="42" y="37"/>
                    </a:cubicBezTo>
                    <a:cubicBezTo>
                      <a:pt x="42" y="37"/>
                      <a:pt x="42" y="37"/>
                      <a:pt x="42" y="37"/>
                    </a:cubicBezTo>
                    <a:cubicBezTo>
                      <a:pt x="42" y="37"/>
                      <a:pt x="42" y="37"/>
                      <a:pt x="42" y="37"/>
                    </a:cubicBezTo>
                    <a:cubicBezTo>
                      <a:pt x="43" y="36"/>
                      <a:pt x="43" y="36"/>
                      <a:pt x="43" y="35"/>
                    </a:cubicBezTo>
                    <a:cubicBezTo>
                      <a:pt x="44" y="34"/>
                      <a:pt x="44" y="33"/>
                      <a:pt x="44" y="31"/>
                    </a:cubicBezTo>
                    <a:cubicBezTo>
                      <a:pt x="45" y="31"/>
                      <a:pt x="44" y="31"/>
                      <a:pt x="44" y="31"/>
                    </a:cubicBezTo>
                    <a:close/>
                    <a:moveTo>
                      <a:pt x="40" y="43"/>
                    </a:moveTo>
                    <a:cubicBezTo>
                      <a:pt x="40" y="43"/>
                      <a:pt x="40" y="43"/>
                      <a:pt x="40" y="43"/>
                    </a:cubicBezTo>
                    <a:cubicBezTo>
                      <a:pt x="40" y="43"/>
                      <a:pt x="40" y="43"/>
                      <a:pt x="39" y="43"/>
                    </a:cubicBezTo>
                    <a:cubicBezTo>
                      <a:pt x="40" y="43"/>
                      <a:pt x="40" y="43"/>
                      <a:pt x="40" y="43"/>
                    </a:cubicBezTo>
                    <a:close/>
                    <a:moveTo>
                      <a:pt x="42" y="37"/>
                    </a:moveTo>
                    <a:cubicBezTo>
                      <a:pt x="42" y="37"/>
                      <a:pt x="42" y="37"/>
                      <a:pt x="42" y="37"/>
                    </a:cubicBezTo>
                    <a:cubicBezTo>
                      <a:pt x="42" y="37"/>
                      <a:pt x="42" y="37"/>
                      <a:pt x="42" y="37"/>
                    </a:cubicBezTo>
                    <a:cubicBezTo>
                      <a:pt x="42" y="37"/>
                      <a:pt x="42" y="37"/>
                      <a:pt x="42" y="37"/>
                    </a:cubicBezTo>
                    <a:close/>
                    <a:moveTo>
                      <a:pt x="42" y="45"/>
                    </a:moveTo>
                    <a:cubicBezTo>
                      <a:pt x="42" y="45"/>
                      <a:pt x="42" y="45"/>
                      <a:pt x="42" y="45"/>
                    </a:cubicBezTo>
                    <a:cubicBezTo>
                      <a:pt x="42" y="45"/>
                      <a:pt x="42" y="45"/>
                      <a:pt x="42" y="45"/>
                    </a:cubicBezTo>
                    <a:cubicBezTo>
                      <a:pt x="42" y="45"/>
                      <a:pt x="42" y="45"/>
                      <a:pt x="42" y="45"/>
                    </a:cubicBezTo>
                    <a:close/>
                    <a:moveTo>
                      <a:pt x="43" y="41"/>
                    </a:moveTo>
                    <a:cubicBezTo>
                      <a:pt x="43" y="41"/>
                      <a:pt x="43" y="41"/>
                      <a:pt x="43" y="41"/>
                    </a:cubicBezTo>
                    <a:cubicBezTo>
                      <a:pt x="43" y="42"/>
                      <a:pt x="43" y="43"/>
                      <a:pt x="42" y="44"/>
                    </a:cubicBezTo>
                    <a:cubicBezTo>
                      <a:pt x="42" y="45"/>
                      <a:pt x="42" y="45"/>
                      <a:pt x="42" y="45"/>
                    </a:cubicBezTo>
                    <a:cubicBezTo>
                      <a:pt x="42" y="44"/>
                      <a:pt x="42" y="44"/>
                      <a:pt x="42" y="44"/>
                    </a:cubicBezTo>
                    <a:cubicBezTo>
                      <a:pt x="42" y="43"/>
                      <a:pt x="42" y="43"/>
                      <a:pt x="42" y="43"/>
                    </a:cubicBezTo>
                    <a:cubicBezTo>
                      <a:pt x="42" y="42"/>
                      <a:pt x="42" y="42"/>
                      <a:pt x="42" y="42"/>
                    </a:cubicBezTo>
                    <a:cubicBezTo>
                      <a:pt x="43" y="41"/>
                      <a:pt x="43" y="41"/>
                      <a:pt x="43" y="41"/>
                    </a:cubicBezTo>
                    <a:close/>
                    <a:moveTo>
                      <a:pt x="42" y="42"/>
                    </a:moveTo>
                    <a:cubicBezTo>
                      <a:pt x="42" y="42"/>
                      <a:pt x="42" y="42"/>
                      <a:pt x="42" y="43"/>
                    </a:cubicBezTo>
                    <a:cubicBezTo>
                      <a:pt x="42" y="43"/>
                      <a:pt x="42" y="43"/>
                      <a:pt x="42" y="42"/>
                    </a:cubicBezTo>
                    <a:close/>
                    <a:moveTo>
                      <a:pt x="44" y="38"/>
                    </a:moveTo>
                    <a:cubicBezTo>
                      <a:pt x="44" y="38"/>
                      <a:pt x="44" y="38"/>
                      <a:pt x="44" y="38"/>
                    </a:cubicBezTo>
                    <a:cubicBezTo>
                      <a:pt x="44" y="38"/>
                      <a:pt x="44" y="38"/>
                      <a:pt x="44" y="38"/>
                    </a:cubicBezTo>
                    <a:close/>
                    <a:moveTo>
                      <a:pt x="45" y="37"/>
                    </a:moveTo>
                    <a:cubicBezTo>
                      <a:pt x="44" y="38"/>
                      <a:pt x="44" y="38"/>
                      <a:pt x="44" y="38"/>
                    </a:cubicBezTo>
                    <a:cubicBezTo>
                      <a:pt x="44" y="38"/>
                      <a:pt x="44" y="37"/>
                      <a:pt x="45" y="37"/>
                    </a:cubicBezTo>
                    <a:close/>
                    <a:moveTo>
                      <a:pt x="45" y="30"/>
                    </a:moveTo>
                    <a:cubicBezTo>
                      <a:pt x="44" y="31"/>
                      <a:pt x="44" y="31"/>
                      <a:pt x="44" y="31"/>
                    </a:cubicBezTo>
                    <a:cubicBezTo>
                      <a:pt x="44" y="31"/>
                      <a:pt x="44" y="30"/>
                      <a:pt x="45" y="30"/>
                    </a:cubicBezTo>
                    <a:close/>
                    <a:moveTo>
                      <a:pt x="44" y="36"/>
                    </a:moveTo>
                    <a:cubicBezTo>
                      <a:pt x="45" y="36"/>
                      <a:pt x="45" y="36"/>
                      <a:pt x="45" y="36"/>
                    </a:cubicBezTo>
                    <a:cubicBezTo>
                      <a:pt x="45" y="36"/>
                      <a:pt x="45" y="37"/>
                      <a:pt x="45" y="37"/>
                    </a:cubicBezTo>
                    <a:cubicBezTo>
                      <a:pt x="44" y="37"/>
                      <a:pt x="44" y="37"/>
                      <a:pt x="44" y="36"/>
                    </a:cubicBezTo>
                    <a:close/>
                    <a:moveTo>
                      <a:pt x="45" y="30"/>
                    </a:moveTo>
                    <a:cubicBezTo>
                      <a:pt x="45" y="29"/>
                      <a:pt x="45" y="29"/>
                      <a:pt x="45" y="29"/>
                    </a:cubicBezTo>
                    <a:cubicBezTo>
                      <a:pt x="45" y="29"/>
                      <a:pt x="45" y="29"/>
                      <a:pt x="45" y="29"/>
                    </a:cubicBezTo>
                    <a:cubicBezTo>
                      <a:pt x="45" y="29"/>
                      <a:pt x="45" y="29"/>
                      <a:pt x="45" y="29"/>
                    </a:cubicBezTo>
                    <a:cubicBezTo>
                      <a:pt x="45" y="29"/>
                      <a:pt x="45" y="29"/>
                      <a:pt x="45" y="29"/>
                    </a:cubicBezTo>
                    <a:cubicBezTo>
                      <a:pt x="45" y="30"/>
                      <a:pt x="45" y="30"/>
                      <a:pt x="45" y="30"/>
                    </a:cubicBezTo>
                    <a:cubicBezTo>
                      <a:pt x="45" y="30"/>
                      <a:pt x="45" y="30"/>
                      <a:pt x="45" y="30"/>
                    </a:cubicBezTo>
                    <a:cubicBezTo>
                      <a:pt x="45" y="30"/>
                      <a:pt x="45" y="30"/>
                      <a:pt x="45" y="30"/>
                    </a:cubicBezTo>
                    <a:close/>
                    <a:moveTo>
                      <a:pt x="45" y="33"/>
                    </a:moveTo>
                    <a:cubicBezTo>
                      <a:pt x="46" y="33"/>
                      <a:pt x="46" y="33"/>
                      <a:pt x="46" y="33"/>
                    </a:cubicBezTo>
                    <a:cubicBezTo>
                      <a:pt x="46" y="34"/>
                      <a:pt x="46" y="35"/>
                      <a:pt x="45" y="36"/>
                    </a:cubicBezTo>
                    <a:cubicBezTo>
                      <a:pt x="45" y="36"/>
                      <a:pt x="45" y="35"/>
                      <a:pt x="45" y="35"/>
                    </a:cubicBezTo>
                    <a:cubicBezTo>
                      <a:pt x="45" y="35"/>
                      <a:pt x="45" y="35"/>
                      <a:pt x="45" y="35"/>
                    </a:cubicBezTo>
                    <a:cubicBezTo>
                      <a:pt x="45" y="35"/>
                      <a:pt x="45" y="34"/>
                      <a:pt x="45" y="34"/>
                    </a:cubicBezTo>
                    <a:cubicBezTo>
                      <a:pt x="45" y="34"/>
                      <a:pt x="45" y="34"/>
                      <a:pt x="45" y="33"/>
                    </a:cubicBezTo>
                    <a:close/>
                    <a:moveTo>
                      <a:pt x="45" y="29"/>
                    </a:moveTo>
                    <a:cubicBezTo>
                      <a:pt x="45" y="29"/>
                      <a:pt x="45" y="29"/>
                      <a:pt x="45" y="29"/>
                    </a:cubicBezTo>
                    <a:cubicBezTo>
                      <a:pt x="45" y="29"/>
                      <a:pt x="45" y="29"/>
                      <a:pt x="45" y="29"/>
                    </a:cubicBezTo>
                    <a:cubicBezTo>
                      <a:pt x="45" y="29"/>
                      <a:pt x="45" y="29"/>
                      <a:pt x="45" y="29"/>
                    </a:cubicBezTo>
                    <a:close/>
                    <a:moveTo>
                      <a:pt x="50" y="20"/>
                    </a:moveTo>
                    <a:cubicBezTo>
                      <a:pt x="50" y="20"/>
                      <a:pt x="50" y="20"/>
                      <a:pt x="50" y="19"/>
                    </a:cubicBezTo>
                    <a:cubicBezTo>
                      <a:pt x="49" y="20"/>
                      <a:pt x="49" y="21"/>
                      <a:pt x="48" y="22"/>
                    </a:cubicBezTo>
                    <a:cubicBezTo>
                      <a:pt x="47" y="24"/>
                      <a:pt x="46" y="26"/>
                      <a:pt x="45" y="28"/>
                    </a:cubicBezTo>
                    <a:cubicBezTo>
                      <a:pt x="45" y="29"/>
                      <a:pt x="46" y="28"/>
                      <a:pt x="46" y="28"/>
                    </a:cubicBezTo>
                    <a:cubicBezTo>
                      <a:pt x="46" y="28"/>
                      <a:pt x="46" y="27"/>
                      <a:pt x="47" y="27"/>
                    </a:cubicBezTo>
                    <a:cubicBezTo>
                      <a:pt x="47" y="25"/>
                      <a:pt x="48" y="23"/>
                      <a:pt x="49" y="22"/>
                    </a:cubicBezTo>
                    <a:lnTo>
                      <a:pt x="50" y="20"/>
                    </a:lnTo>
                    <a:close/>
                    <a:moveTo>
                      <a:pt x="45" y="29"/>
                    </a:moveTo>
                    <a:cubicBezTo>
                      <a:pt x="45" y="29"/>
                      <a:pt x="45" y="29"/>
                      <a:pt x="45" y="29"/>
                    </a:cubicBezTo>
                    <a:cubicBezTo>
                      <a:pt x="45" y="30"/>
                      <a:pt x="45" y="30"/>
                      <a:pt x="45" y="30"/>
                    </a:cubicBezTo>
                    <a:cubicBezTo>
                      <a:pt x="45" y="30"/>
                      <a:pt x="45" y="29"/>
                      <a:pt x="45" y="29"/>
                    </a:cubicBezTo>
                    <a:close/>
                    <a:moveTo>
                      <a:pt x="45" y="34"/>
                    </a:moveTo>
                    <a:cubicBezTo>
                      <a:pt x="45" y="34"/>
                      <a:pt x="45" y="34"/>
                      <a:pt x="45" y="34"/>
                    </a:cubicBezTo>
                    <a:cubicBezTo>
                      <a:pt x="45" y="34"/>
                      <a:pt x="45" y="34"/>
                      <a:pt x="45" y="34"/>
                    </a:cubicBezTo>
                    <a:close/>
                    <a:moveTo>
                      <a:pt x="46" y="33"/>
                    </a:moveTo>
                    <a:cubicBezTo>
                      <a:pt x="46" y="32"/>
                      <a:pt x="46" y="32"/>
                      <a:pt x="46" y="32"/>
                    </a:cubicBezTo>
                    <a:cubicBezTo>
                      <a:pt x="46" y="32"/>
                      <a:pt x="46" y="32"/>
                      <a:pt x="46" y="32"/>
                    </a:cubicBezTo>
                    <a:cubicBezTo>
                      <a:pt x="47" y="32"/>
                      <a:pt x="47" y="33"/>
                      <a:pt x="46" y="33"/>
                    </a:cubicBezTo>
                    <a:close/>
                    <a:moveTo>
                      <a:pt x="46" y="32"/>
                    </a:moveTo>
                    <a:cubicBezTo>
                      <a:pt x="46" y="32"/>
                      <a:pt x="46" y="32"/>
                      <a:pt x="46" y="32"/>
                    </a:cubicBezTo>
                    <a:cubicBezTo>
                      <a:pt x="46" y="32"/>
                      <a:pt x="46" y="32"/>
                      <a:pt x="46" y="32"/>
                    </a:cubicBezTo>
                    <a:close/>
                    <a:moveTo>
                      <a:pt x="46" y="33"/>
                    </a:moveTo>
                    <a:cubicBezTo>
                      <a:pt x="46" y="33"/>
                      <a:pt x="46" y="33"/>
                      <a:pt x="46" y="33"/>
                    </a:cubicBezTo>
                    <a:cubicBezTo>
                      <a:pt x="46" y="33"/>
                      <a:pt x="46" y="33"/>
                      <a:pt x="46" y="33"/>
                    </a:cubicBezTo>
                    <a:close/>
                    <a:moveTo>
                      <a:pt x="46" y="32"/>
                    </a:moveTo>
                    <a:cubicBezTo>
                      <a:pt x="46" y="32"/>
                      <a:pt x="47" y="32"/>
                      <a:pt x="47" y="32"/>
                    </a:cubicBezTo>
                    <a:cubicBezTo>
                      <a:pt x="47" y="32"/>
                      <a:pt x="47" y="32"/>
                      <a:pt x="46" y="32"/>
                    </a:cubicBezTo>
                    <a:close/>
                    <a:moveTo>
                      <a:pt x="47" y="32"/>
                    </a:moveTo>
                    <a:cubicBezTo>
                      <a:pt x="46" y="31"/>
                      <a:pt x="47" y="31"/>
                      <a:pt x="47" y="31"/>
                    </a:cubicBezTo>
                    <a:cubicBezTo>
                      <a:pt x="47" y="31"/>
                      <a:pt x="47" y="32"/>
                      <a:pt x="47" y="32"/>
                    </a:cubicBezTo>
                    <a:close/>
                    <a:moveTo>
                      <a:pt x="47" y="31"/>
                    </a:moveTo>
                    <a:cubicBezTo>
                      <a:pt x="47" y="31"/>
                      <a:pt x="47" y="30"/>
                      <a:pt x="47" y="30"/>
                    </a:cubicBezTo>
                    <a:cubicBezTo>
                      <a:pt x="47" y="31"/>
                      <a:pt x="47" y="31"/>
                      <a:pt x="47" y="31"/>
                    </a:cubicBezTo>
                    <a:close/>
                    <a:moveTo>
                      <a:pt x="47" y="30"/>
                    </a:moveTo>
                    <a:cubicBezTo>
                      <a:pt x="47" y="30"/>
                      <a:pt x="47" y="30"/>
                      <a:pt x="47" y="30"/>
                    </a:cubicBezTo>
                    <a:cubicBezTo>
                      <a:pt x="47" y="30"/>
                      <a:pt x="47" y="30"/>
                      <a:pt x="47" y="30"/>
                    </a:cubicBezTo>
                    <a:cubicBezTo>
                      <a:pt x="47" y="30"/>
                      <a:pt x="47" y="30"/>
                      <a:pt x="47" y="30"/>
                    </a:cubicBezTo>
                    <a:close/>
                    <a:moveTo>
                      <a:pt x="48" y="29"/>
                    </a:moveTo>
                    <a:cubicBezTo>
                      <a:pt x="48" y="29"/>
                      <a:pt x="48" y="29"/>
                      <a:pt x="47" y="30"/>
                    </a:cubicBezTo>
                    <a:cubicBezTo>
                      <a:pt x="47" y="29"/>
                      <a:pt x="47" y="29"/>
                      <a:pt x="47" y="29"/>
                    </a:cubicBezTo>
                    <a:cubicBezTo>
                      <a:pt x="47" y="29"/>
                      <a:pt x="48" y="29"/>
                      <a:pt x="48" y="29"/>
                    </a:cubicBezTo>
                    <a:close/>
                    <a:moveTo>
                      <a:pt x="47" y="30"/>
                    </a:moveTo>
                    <a:cubicBezTo>
                      <a:pt x="47" y="30"/>
                      <a:pt x="47" y="30"/>
                      <a:pt x="47" y="30"/>
                    </a:cubicBezTo>
                    <a:cubicBezTo>
                      <a:pt x="48" y="30"/>
                      <a:pt x="47" y="30"/>
                      <a:pt x="47" y="30"/>
                    </a:cubicBezTo>
                    <a:close/>
                    <a:moveTo>
                      <a:pt x="48" y="28"/>
                    </a:moveTo>
                    <a:cubicBezTo>
                      <a:pt x="48" y="28"/>
                      <a:pt x="48" y="28"/>
                      <a:pt x="48" y="28"/>
                    </a:cubicBezTo>
                    <a:cubicBezTo>
                      <a:pt x="48" y="28"/>
                      <a:pt x="48" y="28"/>
                      <a:pt x="48" y="28"/>
                    </a:cubicBezTo>
                    <a:cubicBezTo>
                      <a:pt x="48" y="28"/>
                      <a:pt x="48" y="28"/>
                      <a:pt x="48" y="28"/>
                    </a:cubicBezTo>
                    <a:cubicBezTo>
                      <a:pt x="48" y="28"/>
                      <a:pt x="48" y="29"/>
                      <a:pt x="48" y="29"/>
                    </a:cubicBezTo>
                    <a:cubicBezTo>
                      <a:pt x="48" y="29"/>
                      <a:pt x="48" y="28"/>
                      <a:pt x="48" y="28"/>
                    </a:cubicBezTo>
                    <a:close/>
                    <a:moveTo>
                      <a:pt x="48" y="27"/>
                    </a:moveTo>
                    <a:cubicBezTo>
                      <a:pt x="48" y="27"/>
                      <a:pt x="48" y="27"/>
                      <a:pt x="48" y="27"/>
                    </a:cubicBezTo>
                    <a:cubicBezTo>
                      <a:pt x="48" y="27"/>
                      <a:pt x="48" y="27"/>
                      <a:pt x="48" y="27"/>
                    </a:cubicBezTo>
                    <a:close/>
                    <a:moveTo>
                      <a:pt x="48" y="28"/>
                    </a:moveTo>
                    <a:cubicBezTo>
                      <a:pt x="48" y="28"/>
                      <a:pt x="48" y="27"/>
                      <a:pt x="48" y="27"/>
                    </a:cubicBezTo>
                    <a:cubicBezTo>
                      <a:pt x="48" y="27"/>
                      <a:pt x="48" y="27"/>
                      <a:pt x="48" y="27"/>
                    </a:cubicBezTo>
                    <a:cubicBezTo>
                      <a:pt x="48" y="27"/>
                      <a:pt x="48" y="28"/>
                      <a:pt x="48" y="28"/>
                    </a:cubicBezTo>
                    <a:close/>
                    <a:moveTo>
                      <a:pt x="48" y="26"/>
                    </a:moveTo>
                    <a:cubicBezTo>
                      <a:pt x="48" y="26"/>
                      <a:pt x="48" y="26"/>
                      <a:pt x="48" y="26"/>
                    </a:cubicBezTo>
                    <a:cubicBezTo>
                      <a:pt x="48" y="26"/>
                      <a:pt x="48" y="26"/>
                      <a:pt x="48" y="26"/>
                    </a:cubicBezTo>
                    <a:cubicBezTo>
                      <a:pt x="48" y="26"/>
                      <a:pt x="48" y="26"/>
                      <a:pt x="48" y="26"/>
                    </a:cubicBezTo>
                    <a:close/>
                    <a:moveTo>
                      <a:pt x="49" y="27"/>
                    </a:moveTo>
                    <a:cubicBezTo>
                      <a:pt x="48" y="27"/>
                      <a:pt x="48" y="27"/>
                      <a:pt x="48" y="27"/>
                    </a:cubicBezTo>
                    <a:cubicBezTo>
                      <a:pt x="48" y="27"/>
                      <a:pt x="48" y="27"/>
                      <a:pt x="49" y="27"/>
                    </a:cubicBezTo>
                    <a:close/>
                    <a:moveTo>
                      <a:pt x="49" y="26"/>
                    </a:moveTo>
                    <a:cubicBezTo>
                      <a:pt x="49" y="25"/>
                      <a:pt x="49" y="25"/>
                      <a:pt x="49" y="25"/>
                    </a:cubicBezTo>
                    <a:cubicBezTo>
                      <a:pt x="49" y="26"/>
                      <a:pt x="49" y="26"/>
                      <a:pt x="49" y="27"/>
                    </a:cubicBezTo>
                    <a:cubicBezTo>
                      <a:pt x="49" y="27"/>
                      <a:pt x="49" y="26"/>
                      <a:pt x="48" y="26"/>
                    </a:cubicBezTo>
                    <a:cubicBezTo>
                      <a:pt x="49" y="26"/>
                      <a:pt x="49" y="26"/>
                      <a:pt x="49" y="26"/>
                    </a:cubicBezTo>
                    <a:close/>
                    <a:moveTo>
                      <a:pt x="49" y="25"/>
                    </a:moveTo>
                    <a:cubicBezTo>
                      <a:pt x="49" y="26"/>
                      <a:pt x="49" y="26"/>
                      <a:pt x="49" y="26"/>
                    </a:cubicBezTo>
                    <a:cubicBezTo>
                      <a:pt x="49" y="25"/>
                      <a:pt x="49" y="25"/>
                      <a:pt x="49" y="25"/>
                    </a:cubicBezTo>
                    <a:close/>
                    <a:moveTo>
                      <a:pt x="49" y="25"/>
                    </a:moveTo>
                    <a:cubicBezTo>
                      <a:pt x="49" y="25"/>
                      <a:pt x="49" y="25"/>
                      <a:pt x="50" y="25"/>
                    </a:cubicBezTo>
                    <a:cubicBezTo>
                      <a:pt x="50" y="25"/>
                      <a:pt x="50" y="25"/>
                      <a:pt x="49" y="25"/>
                    </a:cubicBezTo>
                    <a:close/>
                    <a:moveTo>
                      <a:pt x="49" y="25"/>
                    </a:moveTo>
                    <a:cubicBezTo>
                      <a:pt x="49" y="25"/>
                      <a:pt x="49" y="25"/>
                      <a:pt x="49" y="25"/>
                    </a:cubicBezTo>
                    <a:cubicBezTo>
                      <a:pt x="49" y="25"/>
                      <a:pt x="49" y="25"/>
                      <a:pt x="49" y="25"/>
                    </a:cubicBezTo>
                    <a:close/>
                    <a:moveTo>
                      <a:pt x="50" y="23"/>
                    </a:moveTo>
                    <a:cubicBezTo>
                      <a:pt x="50" y="23"/>
                      <a:pt x="50" y="23"/>
                      <a:pt x="50" y="23"/>
                    </a:cubicBezTo>
                    <a:cubicBezTo>
                      <a:pt x="50" y="23"/>
                      <a:pt x="50" y="23"/>
                      <a:pt x="50" y="23"/>
                    </a:cubicBezTo>
                    <a:close/>
                    <a:moveTo>
                      <a:pt x="50" y="18"/>
                    </a:moveTo>
                    <a:cubicBezTo>
                      <a:pt x="50" y="19"/>
                      <a:pt x="50" y="19"/>
                      <a:pt x="50" y="19"/>
                    </a:cubicBezTo>
                    <a:cubicBezTo>
                      <a:pt x="50" y="19"/>
                      <a:pt x="50" y="19"/>
                      <a:pt x="50" y="18"/>
                    </a:cubicBezTo>
                    <a:close/>
                    <a:moveTo>
                      <a:pt x="51" y="21"/>
                    </a:moveTo>
                    <a:cubicBezTo>
                      <a:pt x="51" y="21"/>
                      <a:pt x="51" y="21"/>
                      <a:pt x="51" y="21"/>
                    </a:cubicBezTo>
                    <a:cubicBezTo>
                      <a:pt x="51" y="21"/>
                      <a:pt x="51" y="21"/>
                      <a:pt x="51" y="21"/>
                    </a:cubicBezTo>
                    <a:cubicBezTo>
                      <a:pt x="51" y="21"/>
                      <a:pt x="51" y="21"/>
                      <a:pt x="51" y="21"/>
                    </a:cubicBezTo>
                    <a:cubicBezTo>
                      <a:pt x="51" y="21"/>
                      <a:pt x="51" y="21"/>
                      <a:pt x="51" y="21"/>
                    </a:cubicBezTo>
                    <a:close/>
                    <a:moveTo>
                      <a:pt x="51" y="22"/>
                    </a:moveTo>
                    <a:cubicBezTo>
                      <a:pt x="51" y="22"/>
                      <a:pt x="51" y="22"/>
                      <a:pt x="51" y="22"/>
                    </a:cubicBezTo>
                    <a:close/>
                    <a:moveTo>
                      <a:pt x="51" y="22"/>
                    </a:moveTo>
                    <a:cubicBezTo>
                      <a:pt x="51" y="22"/>
                      <a:pt x="51" y="22"/>
                      <a:pt x="51" y="22"/>
                    </a:cubicBezTo>
                    <a:cubicBezTo>
                      <a:pt x="51" y="22"/>
                      <a:pt x="51" y="22"/>
                      <a:pt x="51" y="22"/>
                    </a:cubicBezTo>
                    <a:close/>
                    <a:moveTo>
                      <a:pt x="51" y="21"/>
                    </a:moveTo>
                    <a:cubicBezTo>
                      <a:pt x="51" y="21"/>
                      <a:pt x="51" y="21"/>
                      <a:pt x="51" y="21"/>
                    </a:cubicBezTo>
                    <a:cubicBezTo>
                      <a:pt x="51" y="21"/>
                      <a:pt x="51" y="21"/>
                      <a:pt x="51" y="21"/>
                    </a:cubicBezTo>
                    <a:cubicBezTo>
                      <a:pt x="51" y="21"/>
                      <a:pt x="51" y="21"/>
                      <a:pt x="51" y="21"/>
                    </a:cubicBezTo>
                    <a:close/>
                    <a:moveTo>
                      <a:pt x="52" y="15"/>
                    </a:moveTo>
                    <a:cubicBezTo>
                      <a:pt x="52" y="15"/>
                      <a:pt x="52" y="15"/>
                      <a:pt x="52" y="15"/>
                    </a:cubicBezTo>
                    <a:cubicBezTo>
                      <a:pt x="52" y="15"/>
                      <a:pt x="52" y="15"/>
                      <a:pt x="52" y="15"/>
                    </a:cubicBezTo>
                    <a:close/>
                    <a:moveTo>
                      <a:pt x="52" y="18"/>
                    </a:moveTo>
                    <a:cubicBezTo>
                      <a:pt x="52" y="18"/>
                      <a:pt x="52" y="18"/>
                      <a:pt x="52" y="18"/>
                    </a:cubicBezTo>
                    <a:cubicBezTo>
                      <a:pt x="52" y="18"/>
                      <a:pt x="52" y="18"/>
                      <a:pt x="52" y="18"/>
                    </a:cubicBezTo>
                    <a:close/>
                    <a:moveTo>
                      <a:pt x="53" y="19"/>
                    </a:moveTo>
                    <a:cubicBezTo>
                      <a:pt x="53" y="19"/>
                      <a:pt x="53" y="19"/>
                      <a:pt x="52" y="19"/>
                    </a:cubicBezTo>
                    <a:cubicBezTo>
                      <a:pt x="52" y="19"/>
                      <a:pt x="52" y="19"/>
                      <a:pt x="53" y="19"/>
                    </a:cubicBezTo>
                    <a:close/>
                    <a:moveTo>
                      <a:pt x="53" y="19"/>
                    </a:moveTo>
                    <a:cubicBezTo>
                      <a:pt x="53" y="18"/>
                      <a:pt x="53" y="18"/>
                      <a:pt x="53" y="18"/>
                    </a:cubicBezTo>
                    <a:cubicBezTo>
                      <a:pt x="53" y="18"/>
                      <a:pt x="53" y="18"/>
                      <a:pt x="53" y="18"/>
                    </a:cubicBezTo>
                    <a:cubicBezTo>
                      <a:pt x="53" y="18"/>
                      <a:pt x="53" y="18"/>
                      <a:pt x="53" y="19"/>
                    </a:cubicBezTo>
                    <a:close/>
                    <a:moveTo>
                      <a:pt x="55" y="15"/>
                    </a:moveTo>
                    <a:cubicBezTo>
                      <a:pt x="55" y="15"/>
                      <a:pt x="55" y="15"/>
                      <a:pt x="55" y="15"/>
                    </a:cubicBezTo>
                    <a:cubicBezTo>
                      <a:pt x="55" y="15"/>
                      <a:pt x="55" y="15"/>
                      <a:pt x="55" y="15"/>
                    </a:cubicBezTo>
                    <a:close/>
                    <a:moveTo>
                      <a:pt x="55" y="14"/>
                    </a:moveTo>
                    <a:cubicBezTo>
                      <a:pt x="55" y="14"/>
                      <a:pt x="55" y="14"/>
                      <a:pt x="55" y="14"/>
                    </a:cubicBezTo>
                    <a:cubicBezTo>
                      <a:pt x="55" y="14"/>
                      <a:pt x="55" y="15"/>
                      <a:pt x="55" y="15"/>
                    </a:cubicBezTo>
                    <a:cubicBezTo>
                      <a:pt x="55" y="14"/>
                      <a:pt x="55" y="14"/>
                      <a:pt x="55" y="14"/>
                    </a:cubicBezTo>
                    <a:close/>
                    <a:moveTo>
                      <a:pt x="55" y="14"/>
                    </a:moveTo>
                    <a:cubicBezTo>
                      <a:pt x="55" y="14"/>
                      <a:pt x="55" y="14"/>
                      <a:pt x="55" y="14"/>
                    </a:cubicBezTo>
                    <a:cubicBezTo>
                      <a:pt x="55" y="14"/>
                      <a:pt x="55" y="14"/>
                      <a:pt x="55" y="14"/>
                    </a:cubicBezTo>
                    <a:close/>
                    <a:moveTo>
                      <a:pt x="55" y="14"/>
                    </a:moveTo>
                    <a:cubicBezTo>
                      <a:pt x="55" y="14"/>
                      <a:pt x="55" y="14"/>
                      <a:pt x="55" y="14"/>
                    </a:cubicBezTo>
                    <a:cubicBezTo>
                      <a:pt x="55" y="14"/>
                      <a:pt x="56" y="14"/>
                      <a:pt x="56" y="14"/>
                    </a:cubicBezTo>
                    <a:cubicBezTo>
                      <a:pt x="56" y="14"/>
                      <a:pt x="56" y="14"/>
                      <a:pt x="55" y="14"/>
                    </a:cubicBezTo>
                    <a:close/>
                    <a:moveTo>
                      <a:pt x="55" y="14"/>
                    </a:moveTo>
                    <a:cubicBezTo>
                      <a:pt x="55" y="14"/>
                      <a:pt x="55" y="14"/>
                      <a:pt x="55" y="14"/>
                    </a:cubicBezTo>
                    <a:close/>
                    <a:moveTo>
                      <a:pt x="56" y="13"/>
                    </a:moveTo>
                    <a:cubicBezTo>
                      <a:pt x="56" y="13"/>
                      <a:pt x="56" y="13"/>
                      <a:pt x="56" y="13"/>
                    </a:cubicBezTo>
                    <a:cubicBezTo>
                      <a:pt x="56" y="13"/>
                      <a:pt x="56" y="13"/>
                      <a:pt x="56" y="13"/>
                    </a:cubicBezTo>
                    <a:close/>
                    <a:moveTo>
                      <a:pt x="57" y="11"/>
                    </a:moveTo>
                    <a:cubicBezTo>
                      <a:pt x="57" y="11"/>
                      <a:pt x="57" y="11"/>
                      <a:pt x="57" y="11"/>
                    </a:cubicBezTo>
                    <a:cubicBezTo>
                      <a:pt x="57" y="11"/>
                      <a:pt x="57" y="11"/>
                      <a:pt x="5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8" name="Freeform 136">
                <a:extLst>
                  <a:ext uri="{FF2B5EF4-FFF2-40B4-BE49-F238E27FC236}">
                    <a16:creationId xmlns:a16="http://schemas.microsoft.com/office/drawing/2014/main" id="{5BD350F7-D46A-4D48-8C3E-8AFB4F7D14F5}"/>
                  </a:ext>
                </a:extLst>
              </p:cNvPr>
              <p:cNvSpPr>
                <a:spLocks noEditPoints="1"/>
              </p:cNvSpPr>
              <p:nvPr/>
            </p:nvSpPr>
            <p:spPr bwMode="auto">
              <a:xfrm>
                <a:off x="8758238" y="4173538"/>
                <a:ext cx="42862" cy="60325"/>
              </a:xfrm>
              <a:custGeom>
                <a:avLst/>
                <a:gdLst>
                  <a:gd name="T0" fmla="*/ 56 w 65"/>
                  <a:gd name="T1" fmla="*/ 59 h 93"/>
                  <a:gd name="T2" fmla="*/ 41 w 65"/>
                  <a:gd name="T3" fmla="*/ 87 h 93"/>
                  <a:gd name="T4" fmla="*/ 28 w 65"/>
                  <a:gd name="T5" fmla="*/ 82 h 93"/>
                  <a:gd name="T6" fmla="*/ 28 w 65"/>
                  <a:gd name="T7" fmla="*/ 56 h 93"/>
                  <a:gd name="T8" fmla="*/ 29 w 65"/>
                  <a:gd name="T9" fmla="*/ 40 h 93"/>
                  <a:gd name="T10" fmla="*/ 21 w 65"/>
                  <a:gd name="T11" fmla="*/ 75 h 93"/>
                  <a:gd name="T12" fmla="*/ 1 w 65"/>
                  <a:gd name="T13" fmla="*/ 61 h 93"/>
                  <a:gd name="T14" fmla="*/ 21 w 65"/>
                  <a:gd name="T15" fmla="*/ 45 h 93"/>
                  <a:gd name="T16" fmla="*/ 39 w 65"/>
                  <a:gd name="T17" fmla="*/ 2 h 93"/>
                  <a:gd name="T18" fmla="*/ 33 w 65"/>
                  <a:gd name="T19" fmla="*/ 63 h 93"/>
                  <a:gd name="T20" fmla="*/ 34 w 65"/>
                  <a:gd name="T21" fmla="*/ 76 h 93"/>
                  <a:gd name="T22" fmla="*/ 48 w 65"/>
                  <a:gd name="T23" fmla="*/ 63 h 93"/>
                  <a:gd name="T24" fmla="*/ 58 w 65"/>
                  <a:gd name="T25" fmla="*/ 51 h 93"/>
                  <a:gd name="T26" fmla="*/ 55 w 65"/>
                  <a:gd name="T27" fmla="*/ 55 h 93"/>
                  <a:gd name="T28" fmla="*/ 43 w 65"/>
                  <a:gd name="T29" fmla="*/ 76 h 93"/>
                  <a:gd name="T30" fmla="*/ 45 w 65"/>
                  <a:gd name="T31" fmla="*/ 74 h 93"/>
                  <a:gd name="T32" fmla="*/ 49 w 65"/>
                  <a:gd name="T33" fmla="*/ 66 h 93"/>
                  <a:gd name="T34" fmla="*/ 50 w 65"/>
                  <a:gd name="T35" fmla="*/ 64 h 93"/>
                  <a:gd name="T36" fmla="*/ 52 w 65"/>
                  <a:gd name="T37" fmla="*/ 61 h 93"/>
                  <a:gd name="T38" fmla="*/ 54 w 65"/>
                  <a:gd name="T39" fmla="*/ 59 h 93"/>
                  <a:gd name="T40" fmla="*/ 58 w 65"/>
                  <a:gd name="T41" fmla="*/ 53 h 93"/>
                  <a:gd name="T42" fmla="*/ 2 w 65"/>
                  <a:gd name="T43" fmla="*/ 66 h 93"/>
                  <a:gd name="T44" fmla="*/ 3 w 65"/>
                  <a:gd name="T45" fmla="*/ 58 h 93"/>
                  <a:gd name="T46" fmla="*/ 4 w 65"/>
                  <a:gd name="T47" fmla="*/ 72 h 93"/>
                  <a:gd name="T48" fmla="*/ 5 w 65"/>
                  <a:gd name="T49" fmla="*/ 54 h 93"/>
                  <a:gd name="T50" fmla="*/ 13 w 65"/>
                  <a:gd name="T51" fmla="*/ 80 h 93"/>
                  <a:gd name="T52" fmla="*/ 7 w 65"/>
                  <a:gd name="T53" fmla="*/ 59 h 93"/>
                  <a:gd name="T54" fmla="*/ 6 w 65"/>
                  <a:gd name="T55" fmla="*/ 61 h 93"/>
                  <a:gd name="T56" fmla="*/ 8 w 65"/>
                  <a:gd name="T57" fmla="*/ 50 h 93"/>
                  <a:gd name="T58" fmla="*/ 19 w 65"/>
                  <a:gd name="T59" fmla="*/ 68 h 93"/>
                  <a:gd name="T60" fmla="*/ 16 w 65"/>
                  <a:gd name="T61" fmla="*/ 79 h 93"/>
                  <a:gd name="T62" fmla="*/ 18 w 65"/>
                  <a:gd name="T63" fmla="*/ 72 h 93"/>
                  <a:gd name="T64" fmla="*/ 18 w 65"/>
                  <a:gd name="T65" fmla="*/ 69 h 93"/>
                  <a:gd name="T66" fmla="*/ 22 w 65"/>
                  <a:gd name="T67" fmla="*/ 55 h 93"/>
                  <a:gd name="T68" fmla="*/ 26 w 65"/>
                  <a:gd name="T69" fmla="*/ 50 h 93"/>
                  <a:gd name="T70" fmla="*/ 26 w 65"/>
                  <a:gd name="T71" fmla="*/ 47 h 93"/>
                  <a:gd name="T72" fmla="*/ 30 w 65"/>
                  <a:gd name="T73" fmla="*/ 78 h 93"/>
                  <a:gd name="T74" fmla="*/ 30 w 65"/>
                  <a:gd name="T75" fmla="*/ 52 h 93"/>
                  <a:gd name="T76" fmla="*/ 32 w 65"/>
                  <a:gd name="T77" fmla="*/ 87 h 93"/>
                  <a:gd name="T78" fmla="*/ 29 w 65"/>
                  <a:gd name="T79" fmla="*/ 69 h 93"/>
                  <a:gd name="T80" fmla="*/ 29 w 65"/>
                  <a:gd name="T81" fmla="*/ 64 h 93"/>
                  <a:gd name="T82" fmla="*/ 31 w 65"/>
                  <a:gd name="T83" fmla="*/ 51 h 93"/>
                  <a:gd name="T84" fmla="*/ 33 w 65"/>
                  <a:gd name="T85" fmla="*/ 81 h 93"/>
                  <a:gd name="T86" fmla="*/ 32 w 65"/>
                  <a:gd name="T87" fmla="*/ 67 h 93"/>
                  <a:gd name="T88" fmla="*/ 32 w 65"/>
                  <a:gd name="T89" fmla="*/ 24 h 93"/>
                  <a:gd name="T90" fmla="*/ 33 w 65"/>
                  <a:gd name="T91" fmla="*/ 41 h 93"/>
                  <a:gd name="T92" fmla="*/ 33 w 65"/>
                  <a:gd name="T93" fmla="*/ 38 h 93"/>
                  <a:gd name="T94" fmla="*/ 34 w 65"/>
                  <a:gd name="T95" fmla="*/ 57 h 93"/>
                  <a:gd name="T96" fmla="*/ 35 w 65"/>
                  <a:gd name="T97" fmla="*/ 3 h 93"/>
                  <a:gd name="T98" fmla="*/ 36 w 65"/>
                  <a:gd name="T99" fmla="*/ 39 h 93"/>
                  <a:gd name="T100" fmla="*/ 39 w 65"/>
                  <a:gd name="T101" fmla="*/ 83 h 93"/>
                  <a:gd name="T102" fmla="*/ 55 w 65"/>
                  <a:gd name="T103" fmla="*/ 60 h 93"/>
                  <a:gd name="T104" fmla="*/ 42 w 65"/>
                  <a:gd name="T105" fmla="*/ 5 h 93"/>
                  <a:gd name="T106" fmla="*/ 43 w 65"/>
                  <a:gd name="T107" fmla="*/ 82 h 93"/>
                  <a:gd name="T108" fmla="*/ 52 w 65"/>
                  <a:gd name="T109" fmla="*/ 61 h 93"/>
                  <a:gd name="T110" fmla="*/ 55 w 65"/>
                  <a:gd name="T111" fmla="*/ 56 h 93"/>
                  <a:gd name="T112" fmla="*/ 56 w 65"/>
                  <a:gd name="T113" fmla="*/ 55 h 93"/>
                  <a:gd name="T114" fmla="*/ 57 w 65"/>
                  <a:gd name="T115" fmla="*/ 53 h 93"/>
                  <a:gd name="T116" fmla="*/ 61 w 65"/>
                  <a:gd name="T11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5" h="93">
                    <a:moveTo>
                      <a:pt x="65" y="47"/>
                    </a:moveTo>
                    <a:cubicBezTo>
                      <a:pt x="65" y="48"/>
                      <a:pt x="64" y="48"/>
                      <a:pt x="64" y="49"/>
                    </a:cubicBezTo>
                    <a:cubicBezTo>
                      <a:pt x="64" y="49"/>
                      <a:pt x="63" y="49"/>
                      <a:pt x="63" y="49"/>
                    </a:cubicBezTo>
                    <a:cubicBezTo>
                      <a:pt x="63" y="49"/>
                      <a:pt x="63" y="49"/>
                      <a:pt x="63" y="49"/>
                    </a:cubicBezTo>
                    <a:cubicBezTo>
                      <a:pt x="63" y="49"/>
                      <a:pt x="63" y="49"/>
                      <a:pt x="63" y="50"/>
                    </a:cubicBezTo>
                    <a:cubicBezTo>
                      <a:pt x="63" y="50"/>
                      <a:pt x="63" y="49"/>
                      <a:pt x="63" y="49"/>
                    </a:cubicBezTo>
                    <a:cubicBezTo>
                      <a:pt x="63" y="50"/>
                      <a:pt x="63" y="51"/>
                      <a:pt x="62" y="51"/>
                    </a:cubicBezTo>
                    <a:cubicBezTo>
                      <a:pt x="62" y="51"/>
                      <a:pt x="62" y="51"/>
                      <a:pt x="62" y="51"/>
                    </a:cubicBezTo>
                    <a:cubicBezTo>
                      <a:pt x="62" y="51"/>
                      <a:pt x="62" y="51"/>
                      <a:pt x="62" y="51"/>
                    </a:cubicBezTo>
                    <a:cubicBezTo>
                      <a:pt x="62" y="51"/>
                      <a:pt x="62" y="51"/>
                      <a:pt x="62" y="51"/>
                    </a:cubicBezTo>
                    <a:cubicBezTo>
                      <a:pt x="60" y="53"/>
                      <a:pt x="58" y="56"/>
                      <a:pt x="56" y="59"/>
                    </a:cubicBezTo>
                    <a:cubicBezTo>
                      <a:pt x="56" y="59"/>
                      <a:pt x="55" y="59"/>
                      <a:pt x="56" y="60"/>
                    </a:cubicBezTo>
                    <a:cubicBezTo>
                      <a:pt x="56" y="59"/>
                      <a:pt x="56" y="59"/>
                      <a:pt x="56" y="59"/>
                    </a:cubicBezTo>
                    <a:cubicBezTo>
                      <a:pt x="57" y="59"/>
                      <a:pt x="57" y="58"/>
                      <a:pt x="57" y="57"/>
                    </a:cubicBezTo>
                    <a:cubicBezTo>
                      <a:pt x="58" y="57"/>
                      <a:pt x="59" y="56"/>
                      <a:pt x="59" y="55"/>
                    </a:cubicBezTo>
                    <a:cubicBezTo>
                      <a:pt x="59" y="55"/>
                      <a:pt x="60" y="54"/>
                      <a:pt x="60" y="54"/>
                    </a:cubicBezTo>
                    <a:cubicBezTo>
                      <a:pt x="60" y="54"/>
                      <a:pt x="60" y="54"/>
                      <a:pt x="60" y="54"/>
                    </a:cubicBezTo>
                    <a:cubicBezTo>
                      <a:pt x="59" y="56"/>
                      <a:pt x="58" y="58"/>
                      <a:pt x="57" y="59"/>
                    </a:cubicBezTo>
                    <a:cubicBezTo>
                      <a:pt x="55" y="62"/>
                      <a:pt x="55" y="62"/>
                      <a:pt x="55" y="62"/>
                    </a:cubicBezTo>
                    <a:cubicBezTo>
                      <a:pt x="54" y="63"/>
                      <a:pt x="50" y="70"/>
                      <a:pt x="49" y="72"/>
                    </a:cubicBezTo>
                    <a:cubicBezTo>
                      <a:pt x="48" y="73"/>
                      <a:pt x="48" y="74"/>
                      <a:pt x="47" y="76"/>
                    </a:cubicBezTo>
                    <a:cubicBezTo>
                      <a:pt x="47" y="77"/>
                      <a:pt x="46" y="78"/>
                      <a:pt x="46" y="78"/>
                    </a:cubicBezTo>
                    <a:cubicBezTo>
                      <a:pt x="46" y="79"/>
                      <a:pt x="46" y="79"/>
                      <a:pt x="45" y="79"/>
                    </a:cubicBezTo>
                    <a:cubicBezTo>
                      <a:pt x="45" y="80"/>
                      <a:pt x="44" y="81"/>
                      <a:pt x="45" y="82"/>
                    </a:cubicBezTo>
                    <a:cubicBezTo>
                      <a:pt x="43" y="84"/>
                      <a:pt x="43" y="84"/>
                      <a:pt x="43" y="84"/>
                    </a:cubicBezTo>
                    <a:cubicBezTo>
                      <a:pt x="43" y="85"/>
                      <a:pt x="42" y="86"/>
                      <a:pt x="41" y="87"/>
                    </a:cubicBezTo>
                    <a:cubicBezTo>
                      <a:pt x="41" y="87"/>
                      <a:pt x="41" y="87"/>
                      <a:pt x="41" y="87"/>
                    </a:cubicBezTo>
                    <a:cubicBezTo>
                      <a:pt x="40" y="89"/>
                      <a:pt x="39" y="90"/>
                      <a:pt x="39" y="91"/>
                    </a:cubicBezTo>
                    <a:cubicBezTo>
                      <a:pt x="38" y="92"/>
                      <a:pt x="38" y="92"/>
                      <a:pt x="37" y="92"/>
                    </a:cubicBezTo>
                    <a:cubicBezTo>
                      <a:pt x="37" y="92"/>
                      <a:pt x="37" y="93"/>
                      <a:pt x="36" y="93"/>
                    </a:cubicBezTo>
                    <a:cubicBezTo>
                      <a:pt x="36" y="93"/>
                      <a:pt x="35" y="93"/>
                      <a:pt x="34" y="93"/>
                    </a:cubicBezTo>
                    <a:cubicBezTo>
                      <a:pt x="34" y="93"/>
                      <a:pt x="33" y="93"/>
                      <a:pt x="32" y="93"/>
                    </a:cubicBezTo>
                    <a:cubicBezTo>
                      <a:pt x="32" y="93"/>
                      <a:pt x="31" y="93"/>
                      <a:pt x="31" y="92"/>
                    </a:cubicBezTo>
                    <a:cubicBezTo>
                      <a:pt x="31" y="92"/>
                      <a:pt x="30" y="92"/>
                      <a:pt x="30" y="91"/>
                    </a:cubicBezTo>
                    <a:cubicBezTo>
                      <a:pt x="30" y="90"/>
                      <a:pt x="29" y="89"/>
                      <a:pt x="29" y="88"/>
                    </a:cubicBezTo>
                    <a:cubicBezTo>
                      <a:pt x="29" y="88"/>
                      <a:pt x="29" y="88"/>
                      <a:pt x="29" y="87"/>
                    </a:cubicBezTo>
                    <a:cubicBezTo>
                      <a:pt x="29" y="87"/>
                      <a:pt x="29" y="87"/>
                      <a:pt x="29" y="87"/>
                    </a:cubicBezTo>
                    <a:cubicBezTo>
                      <a:pt x="29" y="86"/>
                      <a:pt x="28" y="85"/>
                      <a:pt x="28" y="84"/>
                    </a:cubicBezTo>
                    <a:cubicBezTo>
                      <a:pt x="28" y="83"/>
                      <a:pt x="28" y="83"/>
                      <a:pt x="28" y="82"/>
                    </a:cubicBezTo>
                    <a:cubicBezTo>
                      <a:pt x="28" y="82"/>
                      <a:pt x="28" y="81"/>
                      <a:pt x="28" y="81"/>
                    </a:cubicBezTo>
                    <a:cubicBezTo>
                      <a:pt x="28" y="80"/>
                      <a:pt x="28" y="79"/>
                      <a:pt x="27" y="78"/>
                    </a:cubicBezTo>
                    <a:cubicBezTo>
                      <a:pt x="27" y="77"/>
                      <a:pt x="27" y="76"/>
                      <a:pt x="27" y="75"/>
                    </a:cubicBezTo>
                    <a:cubicBezTo>
                      <a:pt x="27" y="75"/>
                      <a:pt x="27" y="74"/>
                      <a:pt x="27" y="73"/>
                    </a:cubicBezTo>
                    <a:cubicBezTo>
                      <a:pt x="27" y="72"/>
                      <a:pt x="27" y="70"/>
                      <a:pt x="27" y="68"/>
                    </a:cubicBezTo>
                    <a:cubicBezTo>
                      <a:pt x="27" y="63"/>
                      <a:pt x="27" y="63"/>
                      <a:pt x="27" y="63"/>
                    </a:cubicBezTo>
                    <a:cubicBezTo>
                      <a:pt x="27" y="62"/>
                      <a:pt x="27" y="60"/>
                      <a:pt x="27" y="58"/>
                    </a:cubicBezTo>
                    <a:cubicBezTo>
                      <a:pt x="27" y="57"/>
                      <a:pt x="27" y="57"/>
                      <a:pt x="27" y="57"/>
                    </a:cubicBezTo>
                    <a:cubicBezTo>
                      <a:pt x="27" y="58"/>
                      <a:pt x="27" y="58"/>
                      <a:pt x="27" y="58"/>
                    </a:cubicBezTo>
                    <a:cubicBezTo>
                      <a:pt x="27" y="58"/>
                      <a:pt x="27" y="57"/>
                      <a:pt x="27" y="57"/>
                    </a:cubicBezTo>
                    <a:cubicBezTo>
                      <a:pt x="27" y="56"/>
                      <a:pt x="27" y="56"/>
                      <a:pt x="27" y="56"/>
                    </a:cubicBezTo>
                    <a:cubicBezTo>
                      <a:pt x="27" y="56"/>
                      <a:pt x="27" y="56"/>
                      <a:pt x="28" y="56"/>
                    </a:cubicBezTo>
                    <a:cubicBezTo>
                      <a:pt x="28" y="56"/>
                      <a:pt x="28" y="56"/>
                      <a:pt x="28" y="56"/>
                    </a:cubicBezTo>
                    <a:cubicBezTo>
                      <a:pt x="28" y="56"/>
                      <a:pt x="28" y="55"/>
                      <a:pt x="28" y="55"/>
                    </a:cubicBezTo>
                    <a:cubicBezTo>
                      <a:pt x="28" y="54"/>
                      <a:pt x="28" y="54"/>
                      <a:pt x="28" y="53"/>
                    </a:cubicBezTo>
                    <a:cubicBezTo>
                      <a:pt x="30" y="46"/>
                      <a:pt x="30" y="46"/>
                      <a:pt x="30" y="46"/>
                    </a:cubicBezTo>
                    <a:cubicBezTo>
                      <a:pt x="30" y="45"/>
                      <a:pt x="30" y="43"/>
                      <a:pt x="30" y="41"/>
                    </a:cubicBezTo>
                    <a:cubicBezTo>
                      <a:pt x="30" y="40"/>
                      <a:pt x="30" y="40"/>
                      <a:pt x="31" y="39"/>
                    </a:cubicBezTo>
                    <a:cubicBezTo>
                      <a:pt x="31" y="37"/>
                      <a:pt x="33" y="28"/>
                      <a:pt x="33" y="27"/>
                    </a:cubicBezTo>
                    <a:cubicBezTo>
                      <a:pt x="33" y="26"/>
                      <a:pt x="33" y="26"/>
                      <a:pt x="33" y="26"/>
                    </a:cubicBezTo>
                    <a:cubicBezTo>
                      <a:pt x="33" y="26"/>
                      <a:pt x="33" y="26"/>
                      <a:pt x="33" y="26"/>
                    </a:cubicBezTo>
                    <a:cubicBezTo>
                      <a:pt x="33" y="26"/>
                      <a:pt x="33" y="26"/>
                      <a:pt x="33" y="26"/>
                    </a:cubicBezTo>
                    <a:cubicBezTo>
                      <a:pt x="33" y="26"/>
                      <a:pt x="33" y="25"/>
                      <a:pt x="33" y="24"/>
                    </a:cubicBezTo>
                    <a:cubicBezTo>
                      <a:pt x="33" y="25"/>
                      <a:pt x="32" y="25"/>
                      <a:pt x="32" y="25"/>
                    </a:cubicBezTo>
                    <a:cubicBezTo>
                      <a:pt x="32" y="26"/>
                      <a:pt x="32" y="26"/>
                      <a:pt x="32" y="26"/>
                    </a:cubicBezTo>
                    <a:cubicBezTo>
                      <a:pt x="32" y="28"/>
                      <a:pt x="29" y="38"/>
                      <a:pt x="29" y="40"/>
                    </a:cubicBezTo>
                    <a:cubicBezTo>
                      <a:pt x="28" y="42"/>
                      <a:pt x="28" y="44"/>
                      <a:pt x="28" y="46"/>
                    </a:cubicBezTo>
                    <a:cubicBezTo>
                      <a:pt x="27" y="50"/>
                      <a:pt x="26" y="54"/>
                      <a:pt x="25" y="58"/>
                    </a:cubicBezTo>
                    <a:cubicBezTo>
                      <a:pt x="25" y="59"/>
                      <a:pt x="25" y="59"/>
                      <a:pt x="25" y="60"/>
                    </a:cubicBezTo>
                    <a:cubicBezTo>
                      <a:pt x="25" y="60"/>
                      <a:pt x="25" y="61"/>
                      <a:pt x="25" y="61"/>
                    </a:cubicBezTo>
                    <a:cubicBezTo>
                      <a:pt x="25" y="61"/>
                      <a:pt x="25" y="61"/>
                      <a:pt x="25" y="61"/>
                    </a:cubicBezTo>
                    <a:cubicBezTo>
                      <a:pt x="25" y="61"/>
                      <a:pt x="25" y="62"/>
                      <a:pt x="25" y="62"/>
                    </a:cubicBezTo>
                    <a:cubicBezTo>
                      <a:pt x="24" y="63"/>
                      <a:pt x="24" y="63"/>
                      <a:pt x="24" y="63"/>
                    </a:cubicBezTo>
                    <a:cubicBezTo>
                      <a:pt x="24" y="64"/>
                      <a:pt x="24" y="65"/>
                      <a:pt x="24" y="66"/>
                    </a:cubicBezTo>
                    <a:cubicBezTo>
                      <a:pt x="23" y="67"/>
                      <a:pt x="23" y="67"/>
                      <a:pt x="24" y="68"/>
                    </a:cubicBezTo>
                    <a:cubicBezTo>
                      <a:pt x="23" y="68"/>
                      <a:pt x="23" y="68"/>
                      <a:pt x="23" y="68"/>
                    </a:cubicBezTo>
                    <a:cubicBezTo>
                      <a:pt x="23" y="69"/>
                      <a:pt x="22" y="71"/>
                      <a:pt x="22" y="72"/>
                    </a:cubicBezTo>
                    <a:cubicBezTo>
                      <a:pt x="22" y="73"/>
                      <a:pt x="22" y="74"/>
                      <a:pt x="22" y="74"/>
                    </a:cubicBezTo>
                    <a:cubicBezTo>
                      <a:pt x="21" y="74"/>
                      <a:pt x="21" y="75"/>
                      <a:pt x="21" y="75"/>
                    </a:cubicBezTo>
                    <a:cubicBezTo>
                      <a:pt x="21" y="77"/>
                      <a:pt x="20" y="78"/>
                      <a:pt x="20" y="79"/>
                    </a:cubicBezTo>
                    <a:cubicBezTo>
                      <a:pt x="19" y="80"/>
                      <a:pt x="19" y="81"/>
                      <a:pt x="19" y="82"/>
                    </a:cubicBezTo>
                    <a:cubicBezTo>
                      <a:pt x="18" y="82"/>
                      <a:pt x="18" y="82"/>
                      <a:pt x="18" y="83"/>
                    </a:cubicBezTo>
                    <a:cubicBezTo>
                      <a:pt x="18" y="84"/>
                      <a:pt x="17" y="85"/>
                      <a:pt x="16" y="85"/>
                    </a:cubicBezTo>
                    <a:cubicBezTo>
                      <a:pt x="14" y="87"/>
                      <a:pt x="11" y="88"/>
                      <a:pt x="9" y="87"/>
                    </a:cubicBezTo>
                    <a:cubicBezTo>
                      <a:pt x="6" y="86"/>
                      <a:pt x="4" y="85"/>
                      <a:pt x="3" y="83"/>
                    </a:cubicBezTo>
                    <a:cubicBezTo>
                      <a:pt x="3" y="82"/>
                      <a:pt x="2" y="81"/>
                      <a:pt x="1" y="80"/>
                    </a:cubicBezTo>
                    <a:cubicBezTo>
                      <a:pt x="1" y="79"/>
                      <a:pt x="1" y="79"/>
                      <a:pt x="1" y="78"/>
                    </a:cubicBezTo>
                    <a:cubicBezTo>
                      <a:pt x="0" y="77"/>
                      <a:pt x="0" y="75"/>
                      <a:pt x="0" y="73"/>
                    </a:cubicBezTo>
                    <a:cubicBezTo>
                      <a:pt x="0" y="72"/>
                      <a:pt x="0" y="70"/>
                      <a:pt x="0" y="69"/>
                    </a:cubicBezTo>
                    <a:cubicBezTo>
                      <a:pt x="0" y="67"/>
                      <a:pt x="0" y="67"/>
                      <a:pt x="0" y="67"/>
                    </a:cubicBezTo>
                    <a:cubicBezTo>
                      <a:pt x="0" y="67"/>
                      <a:pt x="0" y="67"/>
                      <a:pt x="0" y="66"/>
                    </a:cubicBezTo>
                    <a:cubicBezTo>
                      <a:pt x="0" y="65"/>
                      <a:pt x="0" y="63"/>
                      <a:pt x="1" y="61"/>
                    </a:cubicBezTo>
                    <a:cubicBezTo>
                      <a:pt x="1" y="60"/>
                      <a:pt x="1" y="59"/>
                      <a:pt x="1" y="59"/>
                    </a:cubicBezTo>
                    <a:cubicBezTo>
                      <a:pt x="2" y="58"/>
                      <a:pt x="2" y="58"/>
                      <a:pt x="2" y="57"/>
                    </a:cubicBezTo>
                    <a:cubicBezTo>
                      <a:pt x="2" y="56"/>
                      <a:pt x="3" y="56"/>
                      <a:pt x="3" y="55"/>
                    </a:cubicBezTo>
                    <a:cubicBezTo>
                      <a:pt x="3" y="55"/>
                      <a:pt x="3" y="54"/>
                      <a:pt x="3" y="54"/>
                    </a:cubicBezTo>
                    <a:cubicBezTo>
                      <a:pt x="4" y="53"/>
                      <a:pt x="5" y="51"/>
                      <a:pt x="6" y="49"/>
                    </a:cubicBezTo>
                    <a:cubicBezTo>
                      <a:pt x="6" y="47"/>
                      <a:pt x="7" y="46"/>
                      <a:pt x="8" y="46"/>
                    </a:cubicBezTo>
                    <a:cubicBezTo>
                      <a:pt x="9" y="45"/>
                      <a:pt x="10" y="44"/>
                      <a:pt x="11" y="44"/>
                    </a:cubicBezTo>
                    <a:cubicBezTo>
                      <a:pt x="14" y="45"/>
                      <a:pt x="14" y="45"/>
                      <a:pt x="14" y="45"/>
                    </a:cubicBezTo>
                    <a:cubicBezTo>
                      <a:pt x="16" y="46"/>
                      <a:pt x="17" y="47"/>
                      <a:pt x="18" y="48"/>
                    </a:cubicBezTo>
                    <a:cubicBezTo>
                      <a:pt x="18" y="48"/>
                      <a:pt x="19" y="49"/>
                      <a:pt x="19" y="50"/>
                    </a:cubicBezTo>
                    <a:cubicBezTo>
                      <a:pt x="20" y="50"/>
                      <a:pt x="20" y="50"/>
                      <a:pt x="20" y="49"/>
                    </a:cubicBezTo>
                    <a:cubicBezTo>
                      <a:pt x="20" y="49"/>
                      <a:pt x="21" y="49"/>
                      <a:pt x="21" y="48"/>
                    </a:cubicBezTo>
                    <a:cubicBezTo>
                      <a:pt x="20" y="47"/>
                      <a:pt x="21" y="46"/>
                      <a:pt x="21" y="45"/>
                    </a:cubicBezTo>
                    <a:cubicBezTo>
                      <a:pt x="21" y="44"/>
                      <a:pt x="22" y="43"/>
                      <a:pt x="22" y="42"/>
                    </a:cubicBezTo>
                    <a:cubicBezTo>
                      <a:pt x="22" y="42"/>
                      <a:pt x="22" y="41"/>
                      <a:pt x="22" y="41"/>
                    </a:cubicBezTo>
                    <a:cubicBezTo>
                      <a:pt x="23" y="40"/>
                      <a:pt x="23" y="39"/>
                      <a:pt x="23" y="38"/>
                    </a:cubicBezTo>
                    <a:cubicBezTo>
                      <a:pt x="23" y="37"/>
                      <a:pt x="23" y="36"/>
                      <a:pt x="24" y="35"/>
                    </a:cubicBezTo>
                    <a:cubicBezTo>
                      <a:pt x="26" y="27"/>
                      <a:pt x="26" y="26"/>
                      <a:pt x="26" y="25"/>
                    </a:cubicBezTo>
                    <a:cubicBezTo>
                      <a:pt x="26" y="24"/>
                      <a:pt x="27" y="23"/>
                      <a:pt x="27" y="22"/>
                    </a:cubicBezTo>
                    <a:cubicBezTo>
                      <a:pt x="27" y="22"/>
                      <a:pt x="27" y="21"/>
                      <a:pt x="27" y="21"/>
                    </a:cubicBezTo>
                    <a:cubicBezTo>
                      <a:pt x="31" y="8"/>
                      <a:pt x="31" y="8"/>
                      <a:pt x="31" y="8"/>
                    </a:cubicBezTo>
                    <a:cubicBezTo>
                      <a:pt x="31" y="8"/>
                      <a:pt x="32" y="7"/>
                      <a:pt x="32" y="7"/>
                    </a:cubicBezTo>
                    <a:cubicBezTo>
                      <a:pt x="32" y="5"/>
                      <a:pt x="33" y="3"/>
                      <a:pt x="34" y="2"/>
                    </a:cubicBezTo>
                    <a:cubicBezTo>
                      <a:pt x="34" y="2"/>
                      <a:pt x="35" y="1"/>
                      <a:pt x="35" y="1"/>
                    </a:cubicBezTo>
                    <a:cubicBezTo>
                      <a:pt x="36" y="1"/>
                      <a:pt x="36" y="0"/>
                      <a:pt x="37" y="1"/>
                    </a:cubicBezTo>
                    <a:cubicBezTo>
                      <a:pt x="37" y="1"/>
                      <a:pt x="38" y="1"/>
                      <a:pt x="39" y="2"/>
                    </a:cubicBezTo>
                    <a:cubicBezTo>
                      <a:pt x="41" y="2"/>
                      <a:pt x="41" y="4"/>
                      <a:pt x="42" y="5"/>
                    </a:cubicBezTo>
                    <a:cubicBezTo>
                      <a:pt x="42" y="6"/>
                      <a:pt x="42" y="7"/>
                      <a:pt x="42" y="9"/>
                    </a:cubicBezTo>
                    <a:cubicBezTo>
                      <a:pt x="42" y="9"/>
                      <a:pt x="42" y="9"/>
                      <a:pt x="42" y="9"/>
                    </a:cubicBezTo>
                    <a:cubicBezTo>
                      <a:pt x="42" y="10"/>
                      <a:pt x="37" y="37"/>
                      <a:pt x="37" y="39"/>
                    </a:cubicBezTo>
                    <a:cubicBezTo>
                      <a:pt x="37" y="40"/>
                      <a:pt x="37" y="40"/>
                      <a:pt x="37" y="40"/>
                    </a:cubicBezTo>
                    <a:cubicBezTo>
                      <a:pt x="36" y="46"/>
                      <a:pt x="36" y="46"/>
                      <a:pt x="36" y="46"/>
                    </a:cubicBezTo>
                    <a:cubicBezTo>
                      <a:pt x="36" y="47"/>
                      <a:pt x="35" y="48"/>
                      <a:pt x="35" y="49"/>
                    </a:cubicBezTo>
                    <a:cubicBezTo>
                      <a:pt x="34" y="53"/>
                      <a:pt x="34" y="53"/>
                      <a:pt x="34" y="53"/>
                    </a:cubicBezTo>
                    <a:cubicBezTo>
                      <a:pt x="34" y="53"/>
                      <a:pt x="34" y="53"/>
                      <a:pt x="34" y="53"/>
                    </a:cubicBezTo>
                    <a:cubicBezTo>
                      <a:pt x="34" y="54"/>
                      <a:pt x="34" y="54"/>
                      <a:pt x="34" y="54"/>
                    </a:cubicBezTo>
                    <a:cubicBezTo>
                      <a:pt x="34" y="54"/>
                      <a:pt x="34" y="54"/>
                      <a:pt x="34" y="54"/>
                    </a:cubicBezTo>
                    <a:cubicBezTo>
                      <a:pt x="34" y="55"/>
                      <a:pt x="34" y="56"/>
                      <a:pt x="34" y="58"/>
                    </a:cubicBezTo>
                    <a:cubicBezTo>
                      <a:pt x="34" y="60"/>
                      <a:pt x="33" y="61"/>
                      <a:pt x="33" y="63"/>
                    </a:cubicBezTo>
                    <a:cubicBezTo>
                      <a:pt x="33" y="63"/>
                      <a:pt x="33" y="63"/>
                      <a:pt x="33" y="63"/>
                    </a:cubicBezTo>
                    <a:cubicBezTo>
                      <a:pt x="33" y="63"/>
                      <a:pt x="33" y="64"/>
                      <a:pt x="33" y="64"/>
                    </a:cubicBezTo>
                    <a:cubicBezTo>
                      <a:pt x="33" y="65"/>
                      <a:pt x="33" y="65"/>
                      <a:pt x="33" y="65"/>
                    </a:cubicBezTo>
                    <a:cubicBezTo>
                      <a:pt x="33" y="65"/>
                      <a:pt x="33" y="65"/>
                      <a:pt x="33" y="65"/>
                    </a:cubicBezTo>
                    <a:cubicBezTo>
                      <a:pt x="33" y="66"/>
                      <a:pt x="33" y="66"/>
                      <a:pt x="33" y="66"/>
                    </a:cubicBezTo>
                    <a:cubicBezTo>
                      <a:pt x="33" y="67"/>
                      <a:pt x="33" y="68"/>
                      <a:pt x="33" y="70"/>
                    </a:cubicBezTo>
                    <a:cubicBezTo>
                      <a:pt x="33" y="71"/>
                      <a:pt x="33" y="71"/>
                      <a:pt x="33" y="71"/>
                    </a:cubicBezTo>
                    <a:cubicBezTo>
                      <a:pt x="33" y="71"/>
                      <a:pt x="33" y="71"/>
                      <a:pt x="33" y="72"/>
                    </a:cubicBezTo>
                    <a:cubicBezTo>
                      <a:pt x="34" y="72"/>
                      <a:pt x="34" y="72"/>
                      <a:pt x="34" y="72"/>
                    </a:cubicBezTo>
                    <a:cubicBezTo>
                      <a:pt x="34" y="73"/>
                      <a:pt x="34" y="74"/>
                      <a:pt x="34" y="74"/>
                    </a:cubicBezTo>
                    <a:cubicBezTo>
                      <a:pt x="34" y="74"/>
                      <a:pt x="34" y="75"/>
                      <a:pt x="34" y="75"/>
                    </a:cubicBezTo>
                    <a:cubicBezTo>
                      <a:pt x="34" y="75"/>
                      <a:pt x="34" y="75"/>
                      <a:pt x="34" y="76"/>
                    </a:cubicBezTo>
                    <a:cubicBezTo>
                      <a:pt x="34" y="76"/>
                      <a:pt x="34" y="76"/>
                      <a:pt x="34" y="76"/>
                    </a:cubicBezTo>
                    <a:cubicBezTo>
                      <a:pt x="34" y="78"/>
                      <a:pt x="34" y="80"/>
                      <a:pt x="34" y="82"/>
                    </a:cubicBezTo>
                    <a:cubicBezTo>
                      <a:pt x="35" y="84"/>
                      <a:pt x="35" y="84"/>
                      <a:pt x="35" y="84"/>
                    </a:cubicBezTo>
                    <a:cubicBezTo>
                      <a:pt x="35" y="84"/>
                      <a:pt x="35" y="84"/>
                      <a:pt x="35" y="84"/>
                    </a:cubicBezTo>
                    <a:cubicBezTo>
                      <a:pt x="35" y="84"/>
                      <a:pt x="35" y="84"/>
                      <a:pt x="35" y="84"/>
                    </a:cubicBezTo>
                    <a:cubicBezTo>
                      <a:pt x="35" y="84"/>
                      <a:pt x="35" y="84"/>
                      <a:pt x="35" y="84"/>
                    </a:cubicBezTo>
                    <a:cubicBezTo>
                      <a:pt x="36" y="84"/>
                      <a:pt x="36" y="84"/>
                      <a:pt x="36" y="83"/>
                    </a:cubicBezTo>
                    <a:cubicBezTo>
                      <a:pt x="36" y="84"/>
                      <a:pt x="36" y="84"/>
                      <a:pt x="36" y="84"/>
                    </a:cubicBezTo>
                    <a:cubicBezTo>
                      <a:pt x="37" y="83"/>
                      <a:pt x="37" y="83"/>
                      <a:pt x="37" y="82"/>
                    </a:cubicBezTo>
                    <a:cubicBezTo>
                      <a:pt x="38" y="82"/>
                      <a:pt x="38" y="81"/>
                      <a:pt x="38" y="81"/>
                    </a:cubicBezTo>
                    <a:cubicBezTo>
                      <a:pt x="39" y="79"/>
                      <a:pt x="40" y="77"/>
                      <a:pt x="41" y="75"/>
                    </a:cubicBezTo>
                    <a:cubicBezTo>
                      <a:pt x="42" y="74"/>
                      <a:pt x="42" y="73"/>
                      <a:pt x="43" y="72"/>
                    </a:cubicBezTo>
                    <a:cubicBezTo>
                      <a:pt x="43" y="71"/>
                      <a:pt x="44" y="70"/>
                      <a:pt x="45" y="69"/>
                    </a:cubicBezTo>
                    <a:cubicBezTo>
                      <a:pt x="45" y="69"/>
                      <a:pt x="48" y="64"/>
                      <a:pt x="48" y="63"/>
                    </a:cubicBezTo>
                    <a:cubicBezTo>
                      <a:pt x="48" y="63"/>
                      <a:pt x="49" y="62"/>
                      <a:pt x="49" y="62"/>
                    </a:cubicBezTo>
                    <a:cubicBezTo>
                      <a:pt x="50" y="61"/>
                      <a:pt x="50" y="61"/>
                      <a:pt x="50" y="60"/>
                    </a:cubicBezTo>
                    <a:cubicBezTo>
                      <a:pt x="52" y="58"/>
                      <a:pt x="53" y="55"/>
                      <a:pt x="55" y="53"/>
                    </a:cubicBezTo>
                    <a:cubicBezTo>
                      <a:pt x="56" y="52"/>
                      <a:pt x="56" y="52"/>
                      <a:pt x="57" y="51"/>
                    </a:cubicBezTo>
                    <a:cubicBezTo>
                      <a:pt x="58" y="51"/>
                      <a:pt x="58" y="50"/>
                      <a:pt x="58" y="50"/>
                    </a:cubicBezTo>
                    <a:cubicBezTo>
                      <a:pt x="59" y="49"/>
                      <a:pt x="60" y="48"/>
                      <a:pt x="61" y="48"/>
                    </a:cubicBezTo>
                    <a:cubicBezTo>
                      <a:pt x="61" y="48"/>
                      <a:pt x="61" y="48"/>
                      <a:pt x="62" y="48"/>
                    </a:cubicBezTo>
                    <a:cubicBezTo>
                      <a:pt x="62" y="48"/>
                      <a:pt x="62" y="48"/>
                      <a:pt x="62" y="48"/>
                    </a:cubicBezTo>
                    <a:cubicBezTo>
                      <a:pt x="61" y="49"/>
                      <a:pt x="61" y="49"/>
                      <a:pt x="60" y="49"/>
                    </a:cubicBezTo>
                    <a:cubicBezTo>
                      <a:pt x="60" y="50"/>
                      <a:pt x="60" y="50"/>
                      <a:pt x="60" y="50"/>
                    </a:cubicBezTo>
                    <a:cubicBezTo>
                      <a:pt x="59" y="50"/>
                      <a:pt x="59" y="50"/>
                      <a:pt x="59" y="51"/>
                    </a:cubicBezTo>
                    <a:cubicBezTo>
                      <a:pt x="59" y="51"/>
                      <a:pt x="59" y="51"/>
                      <a:pt x="59" y="51"/>
                    </a:cubicBezTo>
                    <a:cubicBezTo>
                      <a:pt x="59" y="51"/>
                      <a:pt x="59" y="51"/>
                      <a:pt x="58" y="51"/>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8" y="52"/>
                    </a:cubicBezTo>
                    <a:cubicBezTo>
                      <a:pt x="58" y="52"/>
                      <a:pt x="58" y="52"/>
                      <a:pt x="57" y="52"/>
                    </a:cubicBezTo>
                    <a:cubicBezTo>
                      <a:pt x="58" y="52"/>
                      <a:pt x="58" y="52"/>
                      <a:pt x="58" y="52"/>
                    </a:cubicBezTo>
                    <a:cubicBezTo>
                      <a:pt x="58" y="52"/>
                      <a:pt x="58" y="52"/>
                      <a:pt x="58" y="52"/>
                    </a:cubicBezTo>
                    <a:cubicBezTo>
                      <a:pt x="57" y="52"/>
                      <a:pt x="57" y="53"/>
                      <a:pt x="57" y="53"/>
                    </a:cubicBezTo>
                    <a:cubicBezTo>
                      <a:pt x="57" y="53"/>
                      <a:pt x="57" y="53"/>
                      <a:pt x="57" y="54"/>
                    </a:cubicBezTo>
                    <a:cubicBezTo>
                      <a:pt x="56" y="54"/>
                      <a:pt x="56" y="54"/>
                      <a:pt x="56" y="54"/>
                    </a:cubicBezTo>
                    <a:cubicBezTo>
                      <a:pt x="56" y="54"/>
                      <a:pt x="56" y="54"/>
                      <a:pt x="56" y="54"/>
                    </a:cubicBezTo>
                    <a:cubicBezTo>
                      <a:pt x="56" y="55"/>
                      <a:pt x="55" y="55"/>
                      <a:pt x="55" y="55"/>
                    </a:cubicBezTo>
                    <a:cubicBezTo>
                      <a:pt x="54" y="56"/>
                      <a:pt x="53" y="58"/>
                      <a:pt x="53" y="59"/>
                    </a:cubicBezTo>
                    <a:cubicBezTo>
                      <a:pt x="52" y="59"/>
                      <a:pt x="52" y="59"/>
                      <a:pt x="52" y="59"/>
                    </a:cubicBezTo>
                    <a:cubicBezTo>
                      <a:pt x="52" y="59"/>
                      <a:pt x="52" y="59"/>
                      <a:pt x="52" y="60"/>
                    </a:cubicBezTo>
                    <a:cubicBezTo>
                      <a:pt x="52" y="60"/>
                      <a:pt x="52" y="60"/>
                      <a:pt x="52" y="60"/>
                    </a:cubicBezTo>
                    <a:cubicBezTo>
                      <a:pt x="51" y="61"/>
                      <a:pt x="50" y="62"/>
                      <a:pt x="50" y="63"/>
                    </a:cubicBezTo>
                    <a:cubicBezTo>
                      <a:pt x="50" y="63"/>
                      <a:pt x="50" y="63"/>
                      <a:pt x="50" y="63"/>
                    </a:cubicBezTo>
                    <a:cubicBezTo>
                      <a:pt x="50" y="63"/>
                      <a:pt x="50" y="63"/>
                      <a:pt x="50" y="64"/>
                    </a:cubicBezTo>
                    <a:cubicBezTo>
                      <a:pt x="49" y="64"/>
                      <a:pt x="48" y="65"/>
                      <a:pt x="48" y="66"/>
                    </a:cubicBezTo>
                    <a:cubicBezTo>
                      <a:pt x="48" y="66"/>
                      <a:pt x="48" y="66"/>
                      <a:pt x="48" y="66"/>
                    </a:cubicBezTo>
                    <a:cubicBezTo>
                      <a:pt x="48" y="66"/>
                      <a:pt x="45" y="72"/>
                      <a:pt x="45" y="72"/>
                    </a:cubicBezTo>
                    <a:cubicBezTo>
                      <a:pt x="44" y="72"/>
                      <a:pt x="44" y="73"/>
                      <a:pt x="44" y="74"/>
                    </a:cubicBezTo>
                    <a:cubicBezTo>
                      <a:pt x="43" y="74"/>
                      <a:pt x="43" y="75"/>
                      <a:pt x="43" y="76"/>
                    </a:cubicBezTo>
                    <a:cubicBezTo>
                      <a:pt x="43" y="76"/>
                      <a:pt x="43" y="76"/>
                      <a:pt x="43" y="76"/>
                    </a:cubicBezTo>
                    <a:cubicBezTo>
                      <a:pt x="42" y="76"/>
                      <a:pt x="42" y="76"/>
                      <a:pt x="43" y="76"/>
                    </a:cubicBezTo>
                    <a:cubicBezTo>
                      <a:pt x="43" y="76"/>
                      <a:pt x="43" y="76"/>
                      <a:pt x="43" y="76"/>
                    </a:cubicBezTo>
                    <a:cubicBezTo>
                      <a:pt x="43" y="76"/>
                      <a:pt x="43" y="76"/>
                      <a:pt x="43"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4"/>
                      <a:pt x="44" y="74"/>
                      <a:pt x="44" y="74"/>
                    </a:cubicBezTo>
                    <a:cubicBezTo>
                      <a:pt x="45" y="74"/>
                      <a:pt x="45" y="74"/>
                      <a:pt x="45" y="74"/>
                    </a:cubicBezTo>
                    <a:cubicBezTo>
                      <a:pt x="45" y="74"/>
                      <a:pt x="45" y="73"/>
                      <a:pt x="45" y="73"/>
                    </a:cubicBezTo>
                    <a:cubicBezTo>
                      <a:pt x="45" y="73"/>
                      <a:pt x="45" y="73"/>
                      <a:pt x="45" y="73"/>
                    </a:cubicBezTo>
                    <a:cubicBezTo>
                      <a:pt x="45" y="73"/>
                      <a:pt x="45" y="73"/>
                      <a:pt x="45" y="73"/>
                    </a:cubicBezTo>
                    <a:cubicBezTo>
                      <a:pt x="45" y="73"/>
                      <a:pt x="45" y="73"/>
                      <a:pt x="45" y="73"/>
                    </a:cubicBezTo>
                    <a:cubicBezTo>
                      <a:pt x="45" y="72"/>
                      <a:pt x="45" y="72"/>
                      <a:pt x="46" y="72"/>
                    </a:cubicBezTo>
                    <a:cubicBezTo>
                      <a:pt x="46" y="72"/>
                      <a:pt x="46" y="72"/>
                      <a:pt x="46" y="72"/>
                    </a:cubicBezTo>
                    <a:cubicBezTo>
                      <a:pt x="46" y="72"/>
                      <a:pt x="46" y="72"/>
                      <a:pt x="46" y="72"/>
                    </a:cubicBezTo>
                    <a:cubicBezTo>
                      <a:pt x="46" y="72"/>
                      <a:pt x="48" y="66"/>
                      <a:pt x="48" y="66"/>
                    </a:cubicBezTo>
                    <a:cubicBezTo>
                      <a:pt x="48" y="66"/>
                      <a:pt x="48"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5"/>
                      <a:pt x="49" y="65"/>
                      <a:pt x="49" y="65"/>
                    </a:cubicBezTo>
                    <a:cubicBezTo>
                      <a:pt x="49" y="65"/>
                      <a:pt x="49" y="65"/>
                      <a:pt x="49" y="66"/>
                    </a:cubicBezTo>
                    <a:cubicBezTo>
                      <a:pt x="49" y="65"/>
                      <a:pt x="49" y="65"/>
                      <a:pt x="49" y="65"/>
                    </a:cubicBezTo>
                    <a:cubicBezTo>
                      <a:pt x="49" y="65"/>
                      <a:pt x="49" y="65"/>
                      <a:pt x="49" y="65"/>
                    </a:cubicBezTo>
                    <a:cubicBezTo>
                      <a:pt x="49" y="65"/>
                      <a:pt x="50" y="65"/>
                      <a:pt x="50" y="65"/>
                    </a:cubicBezTo>
                    <a:cubicBezTo>
                      <a:pt x="50" y="65"/>
                      <a:pt x="50" y="65"/>
                      <a:pt x="50" y="65"/>
                    </a:cubicBezTo>
                    <a:cubicBezTo>
                      <a:pt x="50" y="65"/>
                      <a:pt x="50" y="65"/>
                      <a:pt x="50" y="65"/>
                    </a:cubicBezTo>
                    <a:cubicBezTo>
                      <a:pt x="50" y="65"/>
                      <a:pt x="50" y="65"/>
                      <a:pt x="50" y="65"/>
                    </a:cubicBezTo>
                    <a:cubicBezTo>
                      <a:pt x="50" y="65"/>
                      <a:pt x="50" y="65"/>
                      <a:pt x="50" y="64"/>
                    </a:cubicBezTo>
                    <a:cubicBezTo>
                      <a:pt x="50" y="65"/>
                      <a:pt x="50" y="65"/>
                      <a:pt x="50" y="65"/>
                    </a:cubicBezTo>
                    <a:cubicBezTo>
                      <a:pt x="50" y="65"/>
                      <a:pt x="50" y="64"/>
                      <a:pt x="50" y="64"/>
                    </a:cubicBezTo>
                    <a:cubicBezTo>
                      <a:pt x="50" y="64"/>
                      <a:pt x="50" y="64"/>
                      <a:pt x="50" y="64"/>
                    </a:cubicBezTo>
                    <a:cubicBezTo>
                      <a:pt x="50" y="64"/>
                      <a:pt x="50" y="64"/>
                      <a:pt x="50" y="64"/>
                    </a:cubicBezTo>
                    <a:cubicBezTo>
                      <a:pt x="50" y="64"/>
                      <a:pt x="50" y="64"/>
                      <a:pt x="50" y="64"/>
                    </a:cubicBezTo>
                    <a:cubicBezTo>
                      <a:pt x="50" y="64"/>
                      <a:pt x="50" y="64"/>
                      <a:pt x="50" y="63"/>
                    </a:cubicBezTo>
                    <a:cubicBezTo>
                      <a:pt x="51" y="63"/>
                      <a:pt x="51" y="63"/>
                      <a:pt x="51" y="63"/>
                    </a:cubicBezTo>
                    <a:cubicBezTo>
                      <a:pt x="51" y="63"/>
                      <a:pt x="51" y="63"/>
                      <a:pt x="51" y="63"/>
                    </a:cubicBezTo>
                    <a:cubicBezTo>
                      <a:pt x="51" y="63"/>
                      <a:pt x="51" y="63"/>
                      <a:pt x="51" y="63"/>
                    </a:cubicBezTo>
                    <a:cubicBezTo>
                      <a:pt x="51" y="63"/>
                      <a:pt x="51" y="62"/>
                      <a:pt x="51" y="62"/>
                    </a:cubicBezTo>
                    <a:cubicBezTo>
                      <a:pt x="51" y="62"/>
                      <a:pt x="51" y="62"/>
                      <a:pt x="51" y="62"/>
                    </a:cubicBezTo>
                    <a:cubicBezTo>
                      <a:pt x="51" y="62"/>
                      <a:pt x="51" y="62"/>
                      <a:pt x="51" y="62"/>
                    </a:cubicBezTo>
                    <a:cubicBezTo>
                      <a:pt x="51" y="62"/>
                      <a:pt x="52" y="62"/>
                      <a:pt x="52" y="62"/>
                    </a:cubicBezTo>
                    <a:cubicBezTo>
                      <a:pt x="51" y="62"/>
                      <a:pt x="51" y="62"/>
                      <a:pt x="51" y="62"/>
                    </a:cubicBezTo>
                    <a:cubicBezTo>
                      <a:pt x="52" y="62"/>
                      <a:pt x="52" y="62"/>
                      <a:pt x="52" y="62"/>
                    </a:cubicBezTo>
                    <a:cubicBezTo>
                      <a:pt x="52" y="61"/>
                      <a:pt x="52" y="61"/>
                      <a:pt x="52" y="61"/>
                    </a:cubicBezTo>
                    <a:cubicBezTo>
                      <a:pt x="52" y="61"/>
                      <a:pt x="52" y="61"/>
                      <a:pt x="52" y="61"/>
                    </a:cubicBezTo>
                    <a:cubicBezTo>
                      <a:pt x="52" y="60"/>
                      <a:pt x="52" y="60"/>
                      <a:pt x="52" y="60"/>
                    </a:cubicBezTo>
                    <a:cubicBezTo>
                      <a:pt x="52" y="60"/>
                      <a:pt x="52" y="60"/>
                      <a:pt x="52" y="60"/>
                    </a:cubicBezTo>
                    <a:cubicBezTo>
                      <a:pt x="52" y="60"/>
                      <a:pt x="52" y="60"/>
                      <a:pt x="52" y="60"/>
                    </a:cubicBezTo>
                    <a:cubicBezTo>
                      <a:pt x="53" y="60"/>
                      <a:pt x="53" y="60"/>
                      <a:pt x="53" y="60"/>
                    </a:cubicBezTo>
                    <a:cubicBezTo>
                      <a:pt x="53" y="60"/>
                      <a:pt x="53" y="60"/>
                      <a:pt x="53" y="60"/>
                    </a:cubicBezTo>
                    <a:cubicBezTo>
                      <a:pt x="53" y="60"/>
                      <a:pt x="53" y="60"/>
                      <a:pt x="53" y="60"/>
                    </a:cubicBezTo>
                    <a:cubicBezTo>
                      <a:pt x="53" y="60"/>
                      <a:pt x="53" y="60"/>
                      <a:pt x="53" y="60"/>
                    </a:cubicBezTo>
                    <a:cubicBezTo>
                      <a:pt x="53" y="60"/>
                      <a:pt x="53" y="60"/>
                      <a:pt x="53" y="59"/>
                    </a:cubicBezTo>
                    <a:cubicBezTo>
                      <a:pt x="53" y="59"/>
                      <a:pt x="53" y="59"/>
                      <a:pt x="53" y="59"/>
                    </a:cubicBezTo>
                    <a:cubicBezTo>
                      <a:pt x="53" y="59"/>
                      <a:pt x="53" y="59"/>
                      <a:pt x="53" y="59"/>
                    </a:cubicBezTo>
                    <a:cubicBezTo>
                      <a:pt x="53" y="59"/>
                      <a:pt x="53" y="59"/>
                      <a:pt x="53" y="59"/>
                    </a:cubicBezTo>
                    <a:cubicBezTo>
                      <a:pt x="53" y="59"/>
                      <a:pt x="53" y="59"/>
                      <a:pt x="53" y="59"/>
                    </a:cubicBezTo>
                    <a:cubicBezTo>
                      <a:pt x="53" y="59"/>
                      <a:pt x="53" y="59"/>
                      <a:pt x="54" y="59"/>
                    </a:cubicBezTo>
                    <a:cubicBezTo>
                      <a:pt x="54" y="59"/>
                      <a:pt x="54" y="59"/>
                      <a:pt x="54" y="59"/>
                    </a:cubicBezTo>
                    <a:cubicBezTo>
                      <a:pt x="54" y="59"/>
                      <a:pt x="54" y="58"/>
                      <a:pt x="54" y="58"/>
                    </a:cubicBezTo>
                    <a:cubicBezTo>
                      <a:pt x="54" y="58"/>
                      <a:pt x="54" y="58"/>
                      <a:pt x="54" y="58"/>
                    </a:cubicBezTo>
                    <a:cubicBezTo>
                      <a:pt x="54" y="58"/>
                      <a:pt x="54" y="58"/>
                      <a:pt x="54" y="57"/>
                    </a:cubicBezTo>
                    <a:cubicBezTo>
                      <a:pt x="55" y="57"/>
                      <a:pt x="55" y="57"/>
                      <a:pt x="55" y="57"/>
                    </a:cubicBezTo>
                    <a:cubicBezTo>
                      <a:pt x="55" y="57"/>
                      <a:pt x="55" y="57"/>
                      <a:pt x="55" y="57"/>
                    </a:cubicBezTo>
                    <a:cubicBezTo>
                      <a:pt x="55" y="56"/>
                      <a:pt x="55" y="56"/>
                      <a:pt x="55" y="56"/>
                    </a:cubicBezTo>
                    <a:cubicBezTo>
                      <a:pt x="56" y="56"/>
                      <a:pt x="56" y="56"/>
                      <a:pt x="56" y="56"/>
                    </a:cubicBezTo>
                    <a:cubicBezTo>
                      <a:pt x="56" y="55"/>
                      <a:pt x="56" y="55"/>
                      <a:pt x="56" y="55"/>
                    </a:cubicBezTo>
                    <a:cubicBezTo>
                      <a:pt x="56" y="55"/>
                      <a:pt x="56" y="55"/>
                      <a:pt x="56" y="55"/>
                    </a:cubicBezTo>
                    <a:cubicBezTo>
                      <a:pt x="56" y="55"/>
                      <a:pt x="56" y="55"/>
                      <a:pt x="56" y="55"/>
                    </a:cubicBezTo>
                    <a:cubicBezTo>
                      <a:pt x="56" y="55"/>
                      <a:pt x="56" y="54"/>
                      <a:pt x="57" y="54"/>
                    </a:cubicBezTo>
                    <a:cubicBezTo>
                      <a:pt x="57" y="54"/>
                      <a:pt x="58" y="54"/>
                      <a:pt x="58" y="53"/>
                    </a:cubicBezTo>
                    <a:cubicBezTo>
                      <a:pt x="58" y="53"/>
                      <a:pt x="58" y="53"/>
                      <a:pt x="58" y="53"/>
                    </a:cubicBezTo>
                    <a:cubicBezTo>
                      <a:pt x="59" y="52"/>
                      <a:pt x="59" y="52"/>
                      <a:pt x="60" y="51"/>
                    </a:cubicBezTo>
                    <a:cubicBezTo>
                      <a:pt x="60" y="50"/>
                      <a:pt x="60" y="50"/>
                      <a:pt x="60" y="50"/>
                    </a:cubicBezTo>
                    <a:cubicBezTo>
                      <a:pt x="60" y="50"/>
                      <a:pt x="60" y="50"/>
                      <a:pt x="60" y="50"/>
                    </a:cubicBezTo>
                    <a:cubicBezTo>
                      <a:pt x="61" y="49"/>
                      <a:pt x="62" y="49"/>
                      <a:pt x="63" y="49"/>
                    </a:cubicBezTo>
                    <a:cubicBezTo>
                      <a:pt x="63" y="49"/>
                      <a:pt x="63" y="49"/>
                      <a:pt x="63" y="49"/>
                    </a:cubicBezTo>
                    <a:cubicBezTo>
                      <a:pt x="64" y="48"/>
                      <a:pt x="64" y="47"/>
                      <a:pt x="65" y="47"/>
                    </a:cubicBezTo>
                    <a:cubicBezTo>
                      <a:pt x="65" y="47"/>
                      <a:pt x="65" y="47"/>
                      <a:pt x="65" y="47"/>
                    </a:cubicBezTo>
                    <a:cubicBezTo>
                      <a:pt x="65" y="47"/>
                      <a:pt x="65" y="47"/>
                      <a:pt x="65" y="47"/>
                    </a:cubicBezTo>
                    <a:close/>
                    <a:moveTo>
                      <a:pt x="3" y="65"/>
                    </a:moveTo>
                    <a:cubicBezTo>
                      <a:pt x="3" y="65"/>
                      <a:pt x="2" y="65"/>
                      <a:pt x="2" y="65"/>
                    </a:cubicBezTo>
                    <a:cubicBezTo>
                      <a:pt x="2" y="65"/>
                      <a:pt x="2" y="65"/>
                      <a:pt x="2" y="65"/>
                    </a:cubicBezTo>
                    <a:cubicBezTo>
                      <a:pt x="2" y="65"/>
                      <a:pt x="2" y="66"/>
                      <a:pt x="2" y="66"/>
                    </a:cubicBezTo>
                    <a:cubicBezTo>
                      <a:pt x="2" y="67"/>
                      <a:pt x="2" y="67"/>
                      <a:pt x="1" y="68"/>
                    </a:cubicBezTo>
                    <a:cubicBezTo>
                      <a:pt x="1" y="68"/>
                      <a:pt x="1" y="69"/>
                      <a:pt x="2" y="69"/>
                    </a:cubicBezTo>
                    <a:cubicBezTo>
                      <a:pt x="2" y="69"/>
                      <a:pt x="2" y="70"/>
                      <a:pt x="2" y="70"/>
                    </a:cubicBezTo>
                    <a:cubicBezTo>
                      <a:pt x="2" y="71"/>
                      <a:pt x="2" y="72"/>
                      <a:pt x="2" y="73"/>
                    </a:cubicBezTo>
                    <a:cubicBezTo>
                      <a:pt x="2" y="73"/>
                      <a:pt x="2" y="74"/>
                      <a:pt x="2" y="74"/>
                    </a:cubicBezTo>
                    <a:cubicBezTo>
                      <a:pt x="2" y="74"/>
                      <a:pt x="2" y="73"/>
                      <a:pt x="2" y="73"/>
                    </a:cubicBezTo>
                    <a:cubicBezTo>
                      <a:pt x="2" y="71"/>
                      <a:pt x="2" y="69"/>
                      <a:pt x="3" y="67"/>
                    </a:cubicBezTo>
                    <a:cubicBezTo>
                      <a:pt x="3" y="66"/>
                      <a:pt x="3" y="66"/>
                      <a:pt x="3" y="66"/>
                    </a:cubicBezTo>
                    <a:lnTo>
                      <a:pt x="3" y="65"/>
                    </a:lnTo>
                    <a:close/>
                    <a:moveTo>
                      <a:pt x="3" y="60"/>
                    </a:moveTo>
                    <a:cubicBezTo>
                      <a:pt x="4" y="59"/>
                      <a:pt x="4" y="58"/>
                      <a:pt x="4" y="57"/>
                    </a:cubicBezTo>
                    <a:cubicBezTo>
                      <a:pt x="4" y="57"/>
                      <a:pt x="4" y="56"/>
                      <a:pt x="4" y="56"/>
                    </a:cubicBezTo>
                    <a:cubicBezTo>
                      <a:pt x="4" y="57"/>
                      <a:pt x="3" y="57"/>
                      <a:pt x="3" y="58"/>
                    </a:cubicBezTo>
                    <a:cubicBezTo>
                      <a:pt x="3" y="58"/>
                      <a:pt x="3" y="59"/>
                      <a:pt x="3" y="59"/>
                    </a:cubicBezTo>
                    <a:cubicBezTo>
                      <a:pt x="3" y="59"/>
                      <a:pt x="3" y="60"/>
                      <a:pt x="3" y="60"/>
                    </a:cubicBezTo>
                    <a:cubicBezTo>
                      <a:pt x="3" y="60"/>
                      <a:pt x="3" y="60"/>
                      <a:pt x="3" y="60"/>
                    </a:cubicBezTo>
                    <a:cubicBezTo>
                      <a:pt x="3" y="60"/>
                      <a:pt x="3" y="60"/>
                      <a:pt x="3" y="60"/>
                    </a:cubicBezTo>
                    <a:close/>
                    <a:moveTo>
                      <a:pt x="4" y="55"/>
                    </a:moveTo>
                    <a:cubicBezTo>
                      <a:pt x="5" y="55"/>
                      <a:pt x="5" y="54"/>
                      <a:pt x="5" y="54"/>
                    </a:cubicBezTo>
                    <a:cubicBezTo>
                      <a:pt x="4" y="54"/>
                      <a:pt x="4" y="55"/>
                      <a:pt x="4" y="55"/>
                    </a:cubicBezTo>
                    <a:close/>
                    <a:moveTo>
                      <a:pt x="5" y="71"/>
                    </a:moveTo>
                    <a:cubicBezTo>
                      <a:pt x="5" y="71"/>
                      <a:pt x="4" y="71"/>
                      <a:pt x="4" y="71"/>
                    </a:cubicBezTo>
                    <a:cubicBezTo>
                      <a:pt x="4" y="71"/>
                      <a:pt x="4" y="71"/>
                      <a:pt x="4" y="71"/>
                    </a:cubicBezTo>
                    <a:cubicBezTo>
                      <a:pt x="4" y="71"/>
                      <a:pt x="4" y="71"/>
                      <a:pt x="4" y="71"/>
                    </a:cubicBezTo>
                    <a:cubicBezTo>
                      <a:pt x="4" y="72"/>
                      <a:pt x="4" y="72"/>
                      <a:pt x="4" y="72"/>
                    </a:cubicBezTo>
                    <a:cubicBezTo>
                      <a:pt x="4" y="72"/>
                      <a:pt x="4" y="72"/>
                      <a:pt x="4" y="72"/>
                    </a:cubicBezTo>
                    <a:cubicBezTo>
                      <a:pt x="4" y="72"/>
                      <a:pt x="4" y="72"/>
                      <a:pt x="4" y="72"/>
                    </a:cubicBezTo>
                    <a:cubicBezTo>
                      <a:pt x="5" y="72"/>
                      <a:pt x="5" y="71"/>
                      <a:pt x="5" y="71"/>
                    </a:cubicBezTo>
                    <a:close/>
                    <a:moveTo>
                      <a:pt x="5" y="67"/>
                    </a:moveTo>
                    <a:cubicBezTo>
                      <a:pt x="5" y="66"/>
                      <a:pt x="6" y="65"/>
                      <a:pt x="6" y="64"/>
                    </a:cubicBezTo>
                    <a:cubicBezTo>
                      <a:pt x="6" y="64"/>
                      <a:pt x="6" y="64"/>
                      <a:pt x="6" y="64"/>
                    </a:cubicBezTo>
                    <a:cubicBezTo>
                      <a:pt x="5" y="64"/>
                      <a:pt x="5" y="64"/>
                      <a:pt x="5" y="64"/>
                    </a:cubicBezTo>
                    <a:cubicBezTo>
                      <a:pt x="5" y="64"/>
                      <a:pt x="5" y="64"/>
                      <a:pt x="5" y="64"/>
                    </a:cubicBezTo>
                    <a:cubicBezTo>
                      <a:pt x="5" y="65"/>
                      <a:pt x="5" y="66"/>
                      <a:pt x="5" y="67"/>
                    </a:cubicBezTo>
                    <a:cubicBezTo>
                      <a:pt x="5" y="67"/>
                      <a:pt x="5" y="67"/>
                      <a:pt x="5" y="67"/>
                    </a:cubicBezTo>
                    <a:cubicBezTo>
                      <a:pt x="5" y="67"/>
                      <a:pt x="5" y="67"/>
                      <a:pt x="5" y="67"/>
                    </a:cubicBezTo>
                    <a:close/>
                    <a:moveTo>
                      <a:pt x="5" y="54"/>
                    </a:moveTo>
                    <a:cubicBezTo>
                      <a:pt x="5" y="53"/>
                      <a:pt x="5" y="53"/>
                      <a:pt x="5" y="53"/>
                    </a:cubicBezTo>
                    <a:cubicBezTo>
                      <a:pt x="5" y="53"/>
                      <a:pt x="5" y="53"/>
                      <a:pt x="5" y="54"/>
                    </a:cubicBezTo>
                    <a:close/>
                    <a:moveTo>
                      <a:pt x="5" y="53"/>
                    </a:moveTo>
                    <a:cubicBezTo>
                      <a:pt x="6" y="53"/>
                      <a:pt x="6" y="52"/>
                      <a:pt x="6" y="52"/>
                    </a:cubicBezTo>
                    <a:cubicBezTo>
                      <a:pt x="6" y="52"/>
                      <a:pt x="6" y="52"/>
                      <a:pt x="6" y="51"/>
                    </a:cubicBezTo>
                    <a:cubicBezTo>
                      <a:pt x="6" y="51"/>
                      <a:pt x="6" y="51"/>
                      <a:pt x="7" y="51"/>
                    </a:cubicBezTo>
                    <a:cubicBezTo>
                      <a:pt x="7" y="50"/>
                      <a:pt x="7" y="50"/>
                      <a:pt x="7" y="50"/>
                    </a:cubicBezTo>
                    <a:cubicBezTo>
                      <a:pt x="7" y="50"/>
                      <a:pt x="7" y="49"/>
                      <a:pt x="7" y="49"/>
                    </a:cubicBezTo>
                    <a:cubicBezTo>
                      <a:pt x="8" y="49"/>
                      <a:pt x="8" y="49"/>
                      <a:pt x="8" y="49"/>
                    </a:cubicBezTo>
                    <a:cubicBezTo>
                      <a:pt x="7" y="49"/>
                      <a:pt x="7" y="49"/>
                      <a:pt x="7" y="48"/>
                    </a:cubicBezTo>
                    <a:cubicBezTo>
                      <a:pt x="7" y="49"/>
                      <a:pt x="7" y="49"/>
                      <a:pt x="7" y="49"/>
                    </a:cubicBezTo>
                    <a:cubicBezTo>
                      <a:pt x="7" y="49"/>
                      <a:pt x="7" y="49"/>
                      <a:pt x="7" y="49"/>
                    </a:cubicBezTo>
                    <a:cubicBezTo>
                      <a:pt x="6" y="50"/>
                      <a:pt x="6" y="51"/>
                      <a:pt x="5" y="52"/>
                    </a:cubicBezTo>
                    <a:cubicBezTo>
                      <a:pt x="5" y="52"/>
                      <a:pt x="5" y="52"/>
                      <a:pt x="5" y="53"/>
                    </a:cubicBezTo>
                    <a:close/>
                    <a:moveTo>
                      <a:pt x="13" y="80"/>
                    </a:moveTo>
                    <a:cubicBezTo>
                      <a:pt x="13" y="80"/>
                      <a:pt x="13" y="79"/>
                      <a:pt x="14" y="78"/>
                    </a:cubicBezTo>
                    <a:cubicBezTo>
                      <a:pt x="14" y="76"/>
                      <a:pt x="14" y="75"/>
                      <a:pt x="15" y="73"/>
                    </a:cubicBezTo>
                    <a:cubicBezTo>
                      <a:pt x="16" y="72"/>
                      <a:pt x="17" y="71"/>
                      <a:pt x="17" y="69"/>
                    </a:cubicBezTo>
                    <a:cubicBezTo>
                      <a:pt x="17" y="69"/>
                      <a:pt x="17" y="68"/>
                      <a:pt x="17" y="68"/>
                    </a:cubicBezTo>
                    <a:cubicBezTo>
                      <a:pt x="17" y="67"/>
                      <a:pt x="17" y="67"/>
                      <a:pt x="17" y="66"/>
                    </a:cubicBezTo>
                    <a:cubicBezTo>
                      <a:pt x="17" y="65"/>
                      <a:pt x="17" y="64"/>
                      <a:pt x="17" y="64"/>
                    </a:cubicBezTo>
                    <a:cubicBezTo>
                      <a:pt x="17" y="62"/>
                      <a:pt x="18" y="61"/>
                      <a:pt x="18" y="60"/>
                    </a:cubicBezTo>
                    <a:cubicBezTo>
                      <a:pt x="18" y="58"/>
                      <a:pt x="18" y="56"/>
                      <a:pt x="17" y="54"/>
                    </a:cubicBezTo>
                    <a:cubicBezTo>
                      <a:pt x="17" y="52"/>
                      <a:pt x="16" y="51"/>
                      <a:pt x="15" y="49"/>
                    </a:cubicBezTo>
                    <a:cubicBezTo>
                      <a:pt x="14" y="48"/>
                      <a:pt x="14" y="48"/>
                      <a:pt x="12" y="49"/>
                    </a:cubicBezTo>
                    <a:cubicBezTo>
                      <a:pt x="12" y="49"/>
                      <a:pt x="12" y="49"/>
                      <a:pt x="11" y="50"/>
                    </a:cubicBezTo>
                    <a:cubicBezTo>
                      <a:pt x="10" y="51"/>
                      <a:pt x="9" y="53"/>
                      <a:pt x="8" y="55"/>
                    </a:cubicBezTo>
                    <a:cubicBezTo>
                      <a:pt x="8" y="57"/>
                      <a:pt x="8" y="58"/>
                      <a:pt x="7" y="59"/>
                    </a:cubicBezTo>
                    <a:cubicBezTo>
                      <a:pt x="7" y="59"/>
                      <a:pt x="7" y="60"/>
                      <a:pt x="7" y="61"/>
                    </a:cubicBezTo>
                    <a:cubicBezTo>
                      <a:pt x="7" y="62"/>
                      <a:pt x="6" y="63"/>
                      <a:pt x="6" y="65"/>
                    </a:cubicBezTo>
                    <a:cubicBezTo>
                      <a:pt x="6" y="67"/>
                      <a:pt x="5" y="69"/>
                      <a:pt x="5" y="70"/>
                    </a:cubicBezTo>
                    <a:cubicBezTo>
                      <a:pt x="6" y="72"/>
                      <a:pt x="6" y="74"/>
                      <a:pt x="6" y="76"/>
                    </a:cubicBezTo>
                    <a:cubicBezTo>
                      <a:pt x="6" y="77"/>
                      <a:pt x="6" y="78"/>
                      <a:pt x="6" y="78"/>
                    </a:cubicBezTo>
                    <a:cubicBezTo>
                      <a:pt x="7" y="79"/>
                      <a:pt x="7" y="79"/>
                      <a:pt x="7" y="79"/>
                    </a:cubicBezTo>
                    <a:cubicBezTo>
                      <a:pt x="7" y="81"/>
                      <a:pt x="8" y="82"/>
                      <a:pt x="8" y="83"/>
                    </a:cubicBezTo>
                    <a:cubicBezTo>
                      <a:pt x="9" y="83"/>
                      <a:pt x="9" y="84"/>
                      <a:pt x="9" y="84"/>
                    </a:cubicBezTo>
                    <a:cubicBezTo>
                      <a:pt x="10" y="83"/>
                      <a:pt x="10" y="83"/>
                      <a:pt x="11" y="82"/>
                    </a:cubicBezTo>
                    <a:cubicBezTo>
                      <a:pt x="12" y="82"/>
                      <a:pt x="12" y="81"/>
                      <a:pt x="13" y="80"/>
                    </a:cubicBezTo>
                    <a:close/>
                    <a:moveTo>
                      <a:pt x="6" y="61"/>
                    </a:moveTo>
                    <a:cubicBezTo>
                      <a:pt x="6" y="61"/>
                      <a:pt x="6" y="61"/>
                      <a:pt x="6" y="61"/>
                    </a:cubicBezTo>
                    <a:cubicBezTo>
                      <a:pt x="6" y="61"/>
                      <a:pt x="6" y="61"/>
                      <a:pt x="6" y="61"/>
                    </a:cubicBezTo>
                    <a:cubicBezTo>
                      <a:pt x="6" y="60"/>
                      <a:pt x="6" y="60"/>
                      <a:pt x="6" y="60"/>
                    </a:cubicBezTo>
                    <a:cubicBezTo>
                      <a:pt x="6" y="61"/>
                      <a:pt x="6" y="61"/>
                      <a:pt x="6" y="61"/>
                    </a:cubicBezTo>
                    <a:cubicBezTo>
                      <a:pt x="6" y="61"/>
                      <a:pt x="6" y="61"/>
                      <a:pt x="6" y="61"/>
                    </a:cubicBezTo>
                    <a:close/>
                    <a:moveTo>
                      <a:pt x="6" y="60"/>
                    </a:moveTo>
                    <a:cubicBezTo>
                      <a:pt x="6" y="60"/>
                      <a:pt x="6" y="60"/>
                      <a:pt x="7" y="59"/>
                    </a:cubicBezTo>
                    <a:cubicBezTo>
                      <a:pt x="7" y="58"/>
                      <a:pt x="7" y="57"/>
                      <a:pt x="8" y="56"/>
                    </a:cubicBezTo>
                    <a:cubicBezTo>
                      <a:pt x="8" y="54"/>
                      <a:pt x="9" y="52"/>
                      <a:pt x="11" y="50"/>
                    </a:cubicBezTo>
                    <a:cubicBezTo>
                      <a:pt x="11" y="49"/>
                      <a:pt x="11" y="49"/>
                      <a:pt x="11" y="48"/>
                    </a:cubicBezTo>
                    <a:cubicBezTo>
                      <a:pt x="11" y="48"/>
                      <a:pt x="11" y="48"/>
                      <a:pt x="11" y="48"/>
                    </a:cubicBezTo>
                    <a:cubicBezTo>
                      <a:pt x="11" y="48"/>
                      <a:pt x="11" y="48"/>
                      <a:pt x="11" y="48"/>
                    </a:cubicBezTo>
                    <a:cubicBezTo>
                      <a:pt x="11" y="49"/>
                      <a:pt x="10" y="49"/>
                      <a:pt x="10" y="50"/>
                    </a:cubicBezTo>
                    <a:cubicBezTo>
                      <a:pt x="8" y="53"/>
                      <a:pt x="6" y="57"/>
                      <a:pt x="6" y="60"/>
                    </a:cubicBezTo>
                    <a:close/>
                    <a:moveTo>
                      <a:pt x="8" y="50"/>
                    </a:moveTo>
                    <a:cubicBezTo>
                      <a:pt x="7" y="50"/>
                      <a:pt x="7" y="50"/>
                      <a:pt x="7" y="50"/>
                    </a:cubicBezTo>
                    <a:cubicBezTo>
                      <a:pt x="7" y="50"/>
                      <a:pt x="7" y="50"/>
                      <a:pt x="8" y="50"/>
                    </a:cubicBezTo>
                    <a:close/>
                    <a:moveTo>
                      <a:pt x="8" y="48"/>
                    </a:moveTo>
                    <a:cubicBezTo>
                      <a:pt x="8" y="48"/>
                      <a:pt x="8" y="48"/>
                      <a:pt x="8" y="48"/>
                    </a:cubicBezTo>
                    <a:close/>
                    <a:moveTo>
                      <a:pt x="8" y="50"/>
                    </a:moveTo>
                    <a:cubicBezTo>
                      <a:pt x="8" y="50"/>
                      <a:pt x="8" y="49"/>
                      <a:pt x="8" y="49"/>
                    </a:cubicBezTo>
                    <a:cubicBezTo>
                      <a:pt x="8" y="49"/>
                      <a:pt x="8" y="49"/>
                      <a:pt x="8" y="49"/>
                    </a:cubicBezTo>
                    <a:cubicBezTo>
                      <a:pt x="8" y="49"/>
                      <a:pt x="8" y="50"/>
                      <a:pt x="8" y="50"/>
                    </a:cubicBezTo>
                    <a:close/>
                    <a:moveTo>
                      <a:pt x="18" y="72"/>
                    </a:moveTo>
                    <a:cubicBezTo>
                      <a:pt x="19" y="71"/>
                      <a:pt x="19" y="71"/>
                      <a:pt x="19" y="70"/>
                    </a:cubicBezTo>
                    <a:cubicBezTo>
                      <a:pt x="19" y="70"/>
                      <a:pt x="19" y="70"/>
                      <a:pt x="19" y="69"/>
                    </a:cubicBezTo>
                    <a:cubicBezTo>
                      <a:pt x="19" y="69"/>
                      <a:pt x="19" y="69"/>
                      <a:pt x="19" y="69"/>
                    </a:cubicBezTo>
                    <a:cubicBezTo>
                      <a:pt x="19" y="68"/>
                      <a:pt x="19" y="68"/>
                      <a:pt x="19" y="68"/>
                    </a:cubicBezTo>
                    <a:cubicBezTo>
                      <a:pt x="19" y="68"/>
                      <a:pt x="19" y="68"/>
                      <a:pt x="19" y="68"/>
                    </a:cubicBezTo>
                    <a:cubicBezTo>
                      <a:pt x="19" y="68"/>
                      <a:pt x="19" y="68"/>
                      <a:pt x="19" y="68"/>
                    </a:cubicBezTo>
                    <a:cubicBezTo>
                      <a:pt x="19" y="68"/>
                      <a:pt x="19" y="68"/>
                      <a:pt x="19" y="69"/>
                    </a:cubicBezTo>
                    <a:cubicBezTo>
                      <a:pt x="19" y="68"/>
                      <a:pt x="19" y="68"/>
                      <a:pt x="19" y="67"/>
                    </a:cubicBezTo>
                    <a:cubicBezTo>
                      <a:pt x="19" y="67"/>
                      <a:pt x="19" y="67"/>
                      <a:pt x="19" y="67"/>
                    </a:cubicBezTo>
                    <a:cubicBezTo>
                      <a:pt x="19" y="67"/>
                      <a:pt x="18" y="67"/>
                      <a:pt x="18" y="67"/>
                    </a:cubicBezTo>
                    <a:cubicBezTo>
                      <a:pt x="18" y="68"/>
                      <a:pt x="18" y="68"/>
                      <a:pt x="18" y="69"/>
                    </a:cubicBezTo>
                    <a:cubicBezTo>
                      <a:pt x="18" y="71"/>
                      <a:pt x="17" y="73"/>
                      <a:pt x="16" y="76"/>
                    </a:cubicBezTo>
                    <a:cubicBezTo>
                      <a:pt x="15" y="78"/>
                      <a:pt x="14" y="81"/>
                      <a:pt x="13" y="83"/>
                    </a:cubicBezTo>
                    <a:cubicBezTo>
                      <a:pt x="13" y="83"/>
                      <a:pt x="13" y="83"/>
                      <a:pt x="13" y="83"/>
                    </a:cubicBezTo>
                    <a:cubicBezTo>
                      <a:pt x="13" y="84"/>
                      <a:pt x="13" y="83"/>
                      <a:pt x="13" y="83"/>
                    </a:cubicBezTo>
                    <a:cubicBezTo>
                      <a:pt x="14" y="83"/>
                      <a:pt x="14" y="82"/>
                      <a:pt x="15" y="81"/>
                    </a:cubicBezTo>
                    <a:cubicBezTo>
                      <a:pt x="16" y="79"/>
                      <a:pt x="16" y="79"/>
                      <a:pt x="16" y="79"/>
                    </a:cubicBezTo>
                    <a:cubicBezTo>
                      <a:pt x="16" y="79"/>
                      <a:pt x="16" y="78"/>
                      <a:pt x="17" y="77"/>
                    </a:cubicBezTo>
                    <a:cubicBezTo>
                      <a:pt x="17" y="77"/>
                      <a:pt x="17" y="77"/>
                      <a:pt x="17" y="76"/>
                    </a:cubicBezTo>
                    <a:cubicBezTo>
                      <a:pt x="17" y="76"/>
                      <a:pt x="17" y="76"/>
                      <a:pt x="17" y="75"/>
                    </a:cubicBezTo>
                    <a:cubicBezTo>
                      <a:pt x="18" y="75"/>
                      <a:pt x="18" y="75"/>
                      <a:pt x="18" y="74"/>
                    </a:cubicBezTo>
                    <a:cubicBezTo>
                      <a:pt x="17" y="74"/>
                      <a:pt x="17" y="73"/>
                      <a:pt x="18" y="73"/>
                    </a:cubicBezTo>
                    <a:cubicBezTo>
                      <a:pt x="18" y="74"/>
                      <a:pt x="18" y="74"/>
                      <a:pt x="18" y="74"/>
                    </a:cubicBezTo>
                    <a:cubicBezTo>
                      <a:pt x="18" y="74"/>
                      <a:pt x="18" y="73"/>
                      <a:pt x="18" y="73"/>
                    </a:cubicBezTo>
                    <a:cubicBezTo>
                      <a:pt x="18" y="73"/>
                      <a:pt x="18" y="73"/>
                      <a:pt x="18" y="73"/>
                    </a:cubicBezTo>
                    <a:cubicBezTo>
                      <a:pt x="18" y="73"/>
                      <a:pt x="18" y="73"/>
                      <a:pt x="18" y="73"/>
                    </a:cubicBezTo>
                    <a:cubicBezTo>
                      <a:pt x="18" y="73"/>
                      <a:pt x="18" y="72"/>
                      <a:pt x="18" y="72"/>
                    </a:cubicBezTo>
                    <a:cubicBezTo>
                      <a:pt x="18" y="72"/>
                      <a:pt x="18" y="73"/>
                      <a:pt x="18" y="73"/>
                    </a:cubicBezTo>
                    <a:cubicBezTo>
                      <a:pt x="18" y="73"/>
                      <a:pt x="18" y="73"/>
                      <a:pt x="18" y="73"/>
                    </a:cubicBezTo>
                    <a:cubicBezTo>
                      <a:pt x="19" y="73"/>
                      <a:pt x="18" y="72"/>
                      <a:pt x="18" y="72"/>
                    </a:cubicBezTo>
                    <a:close/>
                    <a:moveTo>
                      <a:pt x="17" y="75"/>
                    </a:moveTo>
                    <a:cubicBezTo>
                      <a:pt x="17" y="75"/>
                      <a:pt x="17" y="75"/>
                      <a:pt x="17" y="75"/>
                    </a:cubicBezTo>
                    <a:cubicBezTo>
                      <a:pt x="17" y="75"/>
                      <a:pt x="17" y="75"/>
                      <a:pt x="17" y="75"/>
                    </a:cubicBezTo>
                    <a:close/>
                    <a:moveTo>
                      <a:pt x="18" y="71"/>
                    </a:moveTo>
                    <a:cubicBezTo>
                      <a:pt x="18" y="71"/>
                      <a:pt x="18" y="71"/>
                      <a:pt x="18" y="71"/>
                    </a:cubicBezTo>
                    <a:cubicBezTo>
                      <a:pt x="18" y="71"/>
                      <a:pt x="18" y="71"/>
                      <a:pt x="18" y="71"/>
                    </a:cubicBezTo>
                    <a:cubicBezTo>
                      <a:pt x="18" y="71"/>
                      <a:pt x="18" y="71"/>
                      <a:pt x="18" y="71"/>
                    </a:cubicBezTo>
                    <a:cubicBezTo>
                      <a:pt x="18" y="71"/>
                      <a:pt x="18" y="71"/>
                      <a:pt x="18" y="71"/>
                    </a:cubicBezTo>
                    <a:close/>
                    <a:moveTo>
                      <a:pt x="18" y="69"/>
                    </a:moveTo>
                    <a:cubicBezTo>
                      <a:pt x="18" y="69"/>
                      <a:pt x="18" y="69"/>
                      <a:pt x="18" y="69"/>
                    </a:cubicBezTo>
                    <a:cubicBezTo>
                      <a:pt x="18" y="69"/>
                      <a:pt x="18" y="69"/>
                      <a:pt x="18" y="69"/>
                    </a:cubicBezTo>
                    <a:cubicBezTo>
                      <a:pt x="18" y="69"/>
                      <a:pt x="18" y="69"/>
                      <a:pt x="18" y="69"/>
                    </a:cubicBezTo>
                    <a:cubicBezTo>
                      <a:pt x="18" y="69"/>
                      <a:pt x="18" y="69"/>
                      <a:pt x="18" y="69"/>
                    </a:cubicBezTo>
                    <a:close/>
                    <a:moveTo>
                      <a:pt x="25" y="55"/>
                    </a:moveTo>
                    <a:cubicBezTo>
                      <a:pt x="24" y="56"/>
                      <a:pt x="24" y="56"/>
                      <a:pt x="24" y="56"/>
                    </a:cubicBezTo>
                    <a:cubicBezTo>
                      <a:pt x="24" y="56"/>
                      <a:pt x="24" y="57"/>
                      <a:pt x="24" y="57"/>
                    </a:cubicBezTo>
                    <a:cubicBezTo>
                      <a:pt x="23" y="60"/>
                      <a:pt x="23" y="63"/>
                      <a:pt x="22" y="66"/>
                    </a:cubicBezTo>
                    <a:cubicBezTo>
                      <a:pt x="21" y="70"/>
                      <a:pt x="20" y="74"/>
                      <a:pt x="19" y="78"/>
                    </a:cubicBezTo>
                    <a:cubicBezTo>
                      <a:pt x="18" y="79"/>
                      <a:pt x="18" y="79"/>
                      <a:pt x="19" y="79"/>
                    </a:cubicBezTo>
                    <a:cubicBezTo>
                      <a:pt x="19" y="79"/>
                      <a:pt x="19" y="79"/>
                      <a:pt x="19" y="78"/>
                    </a:cubicBezTo>
                    <a:cubicBezTo>
                      <a:pt x="20" y="76"/>
                      <a:pt x="21" y="73"/>
                      <a:pt x="22" y="70"/>
                    </a:cubicBezTo>
                    <a:cubicBezTo>
                      <a:pt x="22" y="67"/>
                      <a:pt x="23" y="65"/>
                      <a:pt x="23" y="62"/>
                    </a:cubicBezTo>
                    <a:cubicBezTo>
                      <a:pt x="24" y="60"/>
                      <a:pt x="24" y="58"/>
                      <a:pt x="25" y="55"/>
                    </a:cubicBezTo>
                    <a:close/>
                    <a:moveTo>
                      <a:pt x="22" y="55"/>
                    </a:moveTo>
                    <a:cubicBezTo>
                      <a:pt x="22" y="55"/>
                      <a:pt x="22" y="55"/>
                      <a:pt x="22" y="55"/>
                    </a:cubicBezTo>
                    <a:cubicBezTo>
                      <a:pt x="22" y="55"/>
                      <a:pt x="22" y="55"/>
                      <a:pt x="22" y="55"/>
                    </a:cubicBezTo>
                    <a:close/>
                    <a:moveTo>
                      <a:pt x="22" y="49"/>
                    </a:moveTo>
                    <a:cubicBezTo>
                      <a:pt x="23" y="49"/>
                      <a:pt x="23" y="49"/>
                      <a:pt x="23" y="49"/>
                    </a:cubicBezTo>
                    <a:cubicBezTo>
                      <a:pt x="23" y="49"/>
                      <a:pt x="23" y="49"/>
                      <a:pt x="23" y="49"/>
                    </a:cubicBezTo>
                    <a:cubicBezTo>
                      <a:pt x="23" y="49"/>
                      <a:pt x="23" y="49"/>
                      <a:pt x="23" y="49"/>
                    </a:cubicBezTo>
                    <a:lnTo>
                      <a:pt x="22" y="49"/>
                    </a:lnTo>
                    <a:close/>
                    <a:moveTo>
                      <a:pt x="24" y="42"/>
                    </a:moveTo>
                    <a:cubicBezTo>
                      <a:pt x="24" y="42"/>
                      <a:pt x="24" y="42"/>
                      <a:pt x="24" y="42"/>
                    </a:cubicBezTo>
                    <a:cubicBezTo>
                      <a:pt x="24" y="42"/>
                      <a:pt x="24" y="42"/>
                      <a:pt x="24" y="42"/>
                    </a:cubicBezTo>
                    <a:close/>
                    <a:moveTo>
                      <a:pt x="25" y="55"/>
                    </a:moveTo>
                    <a:cubicBezTo>
                      <a:pt x="25" y="55"/>
                      <a:pt x="25" y="54"/>
                      <a:pt x="25" y="55"/>
                    </a:cubicBezTo>
                    <a:cubicBezTo>
                      <a:pt x="25" y="55"/>
                      <a:pt x="25" y="55"/>
                      <a:pt x="25" y="55"/>
                    </a:cubicBezTo>
                    <a:close/>
                    <a:moveTo>
                      <a:pt x="25" y="51"/>
                    </a:moveTo>
                    <a:cubicBezTo>
                      <a:pt x="26" y="51"/>
                      <a:pt x="26" y="50"/>
                      <a:pt x="26" y="50"/>
                    </a:cubicBezTo>
                    <a:cubicBezTo>
                      <a:pt x="26" y="50"/>
                      <a:pt x="26" y="50"/>
                      <a:pt x="26" y="50"/>
                    </a:cubicBezTo>
                    <a:cubicBezTo>
                      <a:pt x="25" y="50"/>
                      <a:pt x="25" y="50"/>
                      <a:pt x="25" y="50"/>
                    </a:cubicBezTo>
                    <a:cubicBezTo>
                      <a:pt x="25" y="51"/>
                      <a:pt x="25" y="52"/>
                      <a:pt x="25" y="52"/>
                    </a:cubicBezTo>
                    <a:cubicBezTo>
                      <a:pt x="25" y="53"/>
                      <a:pt x="25" y="53"/>
                      <a:pt x="25" y="53"/>
                    </a:cubicBezTo>
                    <a:cubicBezTo>
                      <a:pt x="25" y="53"/>
                      <a:pt x="25" y="53"/>
                      <a:pt x="25" y="53"/>
                    </a:cubicBezTo>
                    <a:cubicBezTo>
                      <a:pt x="25" y="52"/>
                      <a:pt x="25" y="52"/>
                      <a:pt x="26" y="51"/>
                    </a:cubicBezTo>
                    <a:lnTo>
                      <a:pt x="25" y="51"/>
                    </a:lnTo>
                    <a:close/>
                    <a:moveTo>
                      <a:pt x="26" y="37"/>
                    </a:moveTo>
                    <a:cubicBezTo>
                      <a:pt x="26" y="37"/>
                      <a:pt x="26" y="37"/>
                      <a:pt x="26" y="37"/>
                    </a:cubicBezTo>
                    <a:cubicBezTo>
                      <a:pt x="26" y="37"/>
                      <a:pt x="26" y="37"/>
                      <a:pt x="26" y="37"/>
                    </a:cubicBezTo>
                    <a:close/>
                    <a:moveTo>
                      <a:pt x="26" y="47"/>
                    </a:moveTo>
                    <a:cubicBezTo>
                      <a:pt x="26" y="47"/>
                      <a:pt x="26" y="47"/>
                      <a:pt x="26" y="47"/>
                    </a:cubicBezTo>
                    <a:cubicBezTo>
                      <a:pt x="26" y="47"/>
                      <a:pt x="26" y="47"/>
                      <a:pt x="26" y="47"/>
                    </a:cubicBezTo>
                    <a:close/>
                    <a:moveTo>
                      <a:pt x="28" y="52"/>
                    </a:moveTo>
                    <a:cubicBezTo>
                      <a:pt x="28" y="53"/>
                      <a:pt x="28" y="55"/>
                      <a:pt x="27" y="56"/>
                    </a:cubicBezTo>
                    <a:cubicBezTo>
                      <a:pt x="28" y="54"/>
                      <a:pt x="28" y="52"/>
                      <a:pt x="28" y="52"/>
                    </a:cubicBezTo>
                    <a:close/>
                    <a:moveTo>
                      <a:pt x="28" y="56"/>
                    </a:moveTo>
                    <a:cubicBezTo>
                      <a:pt x="27" y="56"/>
                      <a:pt x="27" y="56"/>
                      <a:pt x="27" y="56"/>
                    </a:cubicBezTo>
                    <a:cubicBezTo>
                      <a:pt x="27" y="56"/>
                      <a:pt x="28" y="56"/>
                      <a:pt x="27" y="56"/>
                    </a:cubicBezTo>
                    <a:cubicBezTo>
                      <a:pt x="28" y="56"/>
                      <a:pt x="28" y="56"/>
                      <a:pt x="28" y="56"/>
                    </a:cubicBezTo>
                    <a:close/>
                    <a:moveTo>
                      <a:pt x="31" y="86"/>
                    </a:moveTo>
                    <a:cubicBezTo>
                      <a:pt x="31" y="85"/>
                      <a:pt x="31" y="85"/>
                      <a:pt x="31" y="85"/>
                    </a:cubicBezTo>
                    <a:cubicBezTo>
                      <a:pt x="31" y="85"/>
                      <a:pt x="31" y="85"/>
                      <a:pt x="31" y="85"/>
                    </a:cubicBezTo>
                    <a:cubicBezTo>
                      <a:pt x="31" y="85"/>
                      <a:pt x="31" y="85"/>
                      <a:pt x="31" y="84"/>
                    </a:cubicBezTo>
                    <a:cubicBezTo>
                      <a:pt x="30" y="82"/>
                      <a:pt x="30" y="80"/>
                      <a:pt x="30" y="78"/>
                    </a:cubicBezTo>
                    <a:cubicBezTo>
                      <a:pt x="30" y="78"/>
                      <a:pt x="30" y="78"/>
                      <a:pt x="30" y="78"/>
                    </a:cubicBezTo>
                    <a:cubicBezTo>
                      <a:pt x="30" y="75"/>
                      <a:pt x="30" y="75"/>
                      <a:pt x="30" y="75"/>
                    </a:cubicBezTo>
                    <a:cubicBezTo>
                      <a:pt x="30" y="74"/>
                      <a:pt x="30" y="74"/>
                      <a:pt x="30" y="73"/>
                    </a:cubicBezTo>
                    <a:cubicBezTo>
                      <a:pt x="30" y="72"/>
                      <a:pt x="30" y="71"/>
                      <a:pt x="30" y="69"/>
                    </a:cubicBezTo>
                    <a:cubicBezTo>
                      <a:pt x="30" y="67"/>
                      <a:pt x="30" y="69"/>
                      <a:pt x="29" y="70"/>
                    </a:cubicBezTo>
                    <a:cubicBezTo>
                      <a:pt x="29" y="70"/>
                      <a:pt x="29" y="70"/>
                      <a:pt x="29" y="70"/>
                    </a:cubicBezTo>
                    <a:cubicBezTo>
                      <a:pt x="29" y="71"/>
                      <a:pt x="29" y="71"/>
                      <a:pt x="29" y="72"/>
                    </a:cubicBezTo>
                    <a:cubicBezTo>
                      <a:pt x="29" y="68"/>
                      <a:pt x="28" y="74"/>
                      <a:pt x="29" y="70"/>
                    </a:cubicBezTo>
                    <a:cubicBezTo>
                      <a:pt x="29" y="64"/>
                      <a:pt x="29" y="64"/>
                      <a:pt x="29" y="64"/>
                    </a:cubicBezTo>
                    <a:cubicBezTo>
                      <a:pt x="29" y="64"/>
                      <a:pt x="29" y="64"/>
                      <a:pt x="29" y="63"/>
                    </a:cubicBezTo>
                    <a:cubicBezTo>
                      <a:pt x="29" y="59"/>
                      <a:pt x="29" y="59"/>
                      <a:pt x="29" y="59"/>
                    </a:cubicBezTo>
                    <a:cubicBezTo>
                      <a:pt x="29" y="58"/>
                      <a:pt x="30" y="57"/>
                      <a:pt x="30" y="56"/>
                    </a:cubicBezTo>
                    <a:cubicBezTo>
                      <a:pt x="30" y="56"/>
                      <a:pt x="30" y="55"/>
                      <a:pt x="30" y="55"/>
                    </a:cubicBezTo>
                    <a:cubicBezTo>
                      <a:pt x="30" y="54"/>
                      <a:pt x="30" y="53"/>
                      <a:pt x="30" y="52"/>
                    </a:cubicBezTo>
                    <a:cubicBezTo>
                      <a:pt x="30" y="52"/>
                      <a:pt x="30" y="52"/>
                      <a:pt x="30" y="52"/>
                    </a:cubicBezTo>
                    <a:cubicBezTo>
                      <a:pt x="30" y="52"/>
                      <a:pt x="30" y="52"/>
                      <a:pt x="30" y="52"/>
                    </a:cubicBezTo>
                    <a:cubicBezTo>
                      <a:pt x="30" y="53"/>
                      <a:pt x="30" y="54"/>
                      <a:pt x="30" y="55"/>
                    </a:cubicBezTo>
                    <a:cubicBezTo>
                      <a:pt x="30" y="55"/>
                      <a:pt x="29" y="55"/>
                      <a:pt x="29" y="56"/>
                    </a:cubicBezTo>
                    <a:cubicBezTo>
                      <a:pt x="29" y="57"/>
                      <a:pt x="29" y="58"/>
                      <a:pt x="29" y="59"/>
                    </a:cubicBezTo>
                    <a:cubicBezTo>
                      <a:pt x="29" y="59"/>
                      <a:pt x="29" y="60"/>
                      <a:pt x="29" y="60"/>
                    </a:cubicBezTo>
                    <a:cubicBezTo>
                      <a:pt x="29" y="60"/>
                      <a:pt x="29" y="60"/>
                      <a:pt x="29" y="60"/>
                    </a:cubicBezTo>
                    <a:cubicBezTo>
                      <a:pt x="29" y="61"/>
                      <a:pt x="29" y="62"/>
                      <a:pt x="29" y="63"/>
                    </a:cubicBezTo>
                    <a:cubicBezTo>
                      <a:pt x="28" y="65"/>
                      <a:pt x="28" y="68"/>
                      <a:pt x="28" y="71"/>
                    </a:cubicBezTo>
                    <a:cubicBezTo>
                      <a:pt x="28" y="71"/>
                      <a:pt x="28" y="71"/>
                      <a:pt x="28" y="72"/>
                    </a:cubicBezTo>
                    <a:cubicBezTo>
                      <a:pt x="28" y="77"/>
                      <a:pt x="28" y="71"/>
                      <a:pt x="29" y="76"/>
                    </a:cubicBezTo>
                    <a:cubicBezTo>
                      <a:pt x="29" y="78"/>
                      <a:pt x="29" y="81"/>
                      <a:pt x="30" y="83"/>
                    </a:cubicBezTo>
                    <a:cubicBezTo>
                      <a:pt x="32" y="87"/>
                      <a:pt x="32" y="87"/>
                      <a:pt x="32" y="87"/>
                    </a:cubicBezTo>
                    <a:cubicBezTo>
                      <a:pt x="32" y="87"/>
                      <a:pt x="32" y="86"/>
                      <a:pt x="31" y="86"/>
                    </a:cubicBezTo>
                    <a:close/>
                    <a:moveTo>
                      <a:pt x="29" y="36"/>
                    </a:moveTo>
                    <a:cubicBezTo>
                      <a:pt x="29" y="36"/>
                      <a:pt x="29" y="36"/>
                      <a:pt x="29" y="36"/>
                    </a:cubicBezTo>
                    <a:cubicBezTo>
                      <a:pt x="29" y="37"/>
                      <a:pt x="29" y="37"/>
                      <a:pt x="29" y="37"/>
                    </a:cubicBezTo>
                    <a:cubicBezTo>
                      <a:pt x="29" y="37"/>
                      <a:pt x="29" y="37"/>
                      <a:pt x="29" y="37"/>
                    </a:cubicBezTo>
                    <a:cubicBezTo>
                      <a:pt x="29" y="37"/>
                      <a:pt x="29" y="37"/>
                      <a:pt x="29" y="37"/>
                    </a:cubicBezTo>
                    <a:cubicBezTo>
                      <a:pt x="29" y="37"/>
                      <a:pt x="29" y="37"/>
                      <a:pt x="29" y="36"/>
                    </a:cubicBezTo>
                    <a:close/>
                    <a:moveTo>
                      <a:pt x="29" y="59"/>
                    </a:moveTo>
                    <a:cubicBezTo>
                      <a:pt x="29" y="59"/>
                      <a:pt x="29" y="60"/>
                      <a:pt x="29" y="60"/>
                    </a:cubicBezTo>
                    <a:cubicBezTo>
                      <a:pt x="29" y="60"/>
                      <a:pt x="29" y="60"/>
                      <a:pt x="29" y="60"/>
                    </a:cubicBezTo>
                    <a:cubicBezTo>
                      <a:pt x="29" y="60"/>
                      <a:pt x="29" y="59"/>
                      <a:pt x="29" y="59"/>
                    </a:cubicBezTo>
                    <a:close/>
                    <a:moveTo>
                      <a:pt x="29" y="69"/>
                    </a:moveTo>
                    <a:cubicBezTo>
                      <a:pt x="29" y="69"/>
                      <a:pt x="29" y="69"/>
                      <a:pt x="29" y="69"/>
                    </a:cubicBezTo>
                    <a:close/>
                    <a:moveTo>
                      <a:pt x="29" y="75"/>
                    </a:moveTo>
                    <a:cubicBezTo>
                      <a:pt x="29" y="76"/>
                      <a:pt x="30" y="77"/>
                      <a:pt x="29" y="78"/>
                    </a:cubicBezTo>
                    <a:cubicBezTo>
                      <a:pt x="29" y="77"/>
                      <a:pt x="29" y="76"/>
                      <a:pt x="29" y="75"/>
                    </a:cubicBezTo>
                    <a:cubicBezTo>
                      <a:pt x="29" y="74"/>
                      <a:pt x="29" y="74"/>
                      <a:pt x="29" y="74"/>
                    </a:cubicBezTo>
                    <a:cubicBezTo>
                      <a:pt x="29" y="74"/>
                      <a:pt x="29" y="74"/>
                      <a:pt x="29" y="75"/>
                    </a:cubicBezTo>
                    <a:close/>
                    <a:moveTo>
                      <a:pt x="29" y="59"/>
                    </a:moveTo>
                    <a:cubicBezTo>
                      <a:pt x="29" y="58"/>
                      <a:pt x="29" y="58"/>
                      <a:pt x="29" y="58"/>
                    </a:cubicBezTo>
                    <a:cubicBezTo>
                      <a:pt x="29" y="58"/>
                      <a:pt x="29" y="58"/>
                      <a:pt x="29" y="58"/>
                    </a:cubicBezTo>
                    <a:cubicBezTo>
                      <a:pt x="29" y="58"/>
                      <a:pt x="29" y="58"/>
                      <a:pt x="29" y="58"/>
                    </a:cubicBezTo>
                    <a:cubicBezTo>
                      <a:pt x="29" y="58"/>
                      <a:pt x="29" y="58"/>
                      <a:pt x="29" y="59"/>
                    </a:cubicBezTo>
                    <a:close/>
                    <a:moveTo>
                      <a:pt x="29" y="63"/>
                    </a:moveTo>
                    <a:cubicBezTo>
                      <a:pt x="29" y="63"/>
                      <a:pt x="29" y="63"/>
                      <a:pt x="29" y="63"/>
                    </a:cubicBezTo>
                    <a:cubicBezTo>
                      <a:pt x="29" y="64"/>
                      <a:pt x="29" y="64"/>
                      <a:pt x="29" y="64"/>
                    </a:cubicBezTo>
                    <a:cubicBezTo>
                      <a:pt x="29" y="65"/>
                      <a:pt x="29" y="65"/>
                      <a:pt x="29" y="66"/>
                    </a:cubicBezTo>
                    <a:cubicBezTo>
                      <a:pt x="29" y="66"/>
                      <a:pt x="29" y="66"/>
                      <a:pt x="29" y="66"/>
                    </a:cubicBezTo>
                    <a:cubicBezTo>
                      <a:pt x="30" y="66"/>
                      <a:pt x="30" y="66"/>
                      <a:pt x="30" y="66"/>
                    </a:cubicBezTo>
                    <a:cubicBezTo>
                      <a:pt x="30" y="65"/>
                      <a:pt x="30" y="64"/>
                      <a:pt x="29" y="63"/>
                    </a:cubicBezTo>
                    <a:close/>
                    <a:moveTo>
                      <a:pt x="30" y="80"/>
                    </a:moveTo>
                    <a:cubicBezTo>
                      <a:pt x="30" y="80"/>
                      <a:pt x="30" y="80"/>
                      <a:pt x="30" y="80"/>
                    </a:cubicBezTo>
                    <a:cubicBezTo>
                      <a:pt x="30" y="80"/>
                      <a:pt x="30" y="80"/>
                      <a:pt x="30" y="80"/>
                    </a:cubicBezTo>
                    <a:cubicBezTo>
                      <a:pt x="30" y="79"/>
                      <a:pt x="30" y="79"/>
                      <a:pt x="30" y="78"/>
                    </a:cubicBezTo>
                    <a:cubicBezTo>
                      <a:pt x="30" y="79"/>
                      <a:pt x="30" y="79"/>
                      <a:pt x="30" y="80"/>
                    </a:cubicBezTo>
                    <a:close/>
                    <a:moveTo>
                      <a:pt x="31" y="51"/>
                    </a:moveTo>
                    <a:cubicBezTo>
                      <a:pt x="31" y="51"/>
                      <a:pt x="31" y="51"/>
                      <a:pt x="31" y="51"/>
                    </a:cubicBezTo>
                    <a:cubicBezTo>
                      <a:pt x="31" y="51"/>
                      <a:pt x="31" y="51"/>
                      <a:pt x="31" y="51"/>
                    </a:cubicBezTo>
                    <a:cubicBezTo>
                      <a:pt x="31" y="51"/>
                      <a:pt x="31" y="51"/>
                      <a:pt x="31" y="51"/>
                    </a:cubicBezTo>
                    <a:cubicBezTo>
                      <a:pt x="30" y="51"/>
                      <a:pt x="31" y="51"/>
                      <a:pt x="31" y="51"/>
                    </a:cubicBezTo>
                    <a:close/>
                    <a:moveTo>
                      <a:pt x="31" y="82"/>
                    </a:moveTo>
                    <a:cubicBezTo>
                      <a:pt x="31" y="82"/>
                      <a:pt x="31" y="82"/>
                      <a:pt x="31" y="82"/>
                    </a:cubicBezTo>
                    <a:cubicBezTo>
                      <a:pt x="31" y="82"/>
                      <a:pt x="31" y="82"/>
                      <a:pt x="31" y="82"/>
                    </a:cubicBezTo>
                    <a:cubicBezTo>
                      <a:pt x="31" y="82"/>
                      <a:pt x="31" y="82"/>
                      <a:pt x="31" y="82"/>
                    </a:cubicBezTo>
                    <a:cubicBezTo>
                      <a:pt x="31" y="82"/>
                      <a:pt x="31" y="82"/>
                      <a:pt x="31" y="82"/>
                    </a:cubicBezTo>
                    <a:close/>
                    <a:moveTo>
                      <a:pt x="31" y="49"/>
                    </a:moveTo>
                    <a:cubicBezTo>
                      <a:pt x="31" y="49"/>
                      <a:pt x="31" y="49"/>
                      <a:pt x="31" y="49"/>
                    </a:cubicBezTo>
                    <a:cubicBezTo>
                      <a:pt x="31" y="49"/>
                      <a:pt x="31" y="49"/>
                      <a:pt x="31" y="49"/>
                    </a:cubicBezTo>
                    <a:cubicBezTo>
                      <a:pt x="31" y="49"/>
                      <a:pt x="31" y="49"/>
                      <a:pt x="31" y="49"/>
                    </a:cubicBezTo>
                    <a:cubicBezTo>
                      <a:pt x="31" y="49"/>
                      <a:pt x="31" y="49"/>
                      <a:pt x="31" y="49"/>
                    </a:cubicBezTo>
                    <a:close/>
                    <a:moveTo>
                      <a:pt x="34" y="86"/>
                    </a:moveTo>
                    <a:cubicBezTo>
                      <a:pt x="34" y="84"/>
                      <a:pt x="34" y="82"/>
                      <a:pt x="33" y="81"/>
                    </a:cubicBezTo>
                    <a:cubicBezTo>
                      <a:pt x="33" y="75"/>
                      <a:pt x="32" y="69"/>
                      <a:pt x="33" y="63"/>
                    </a:cubicBezTo>
                    <a:cubicBezTo>
                      <a:pt x="33" y="63"/>
                      <a:pt x="33" y="62"/>
                      <a:pt x="33" y="62"/>
                    </a:cubicBezTo>
                    <a:cubicBezTo>
                      <a:pt x="33" y="61"/>
                      <a:pt x="33" y="59"/>
                      <a:pt x="33" y="58"/>
                    </a:cubicBezTo>
                    <a:cubicBezTo>
                      <a:pt x="33" y="58"/>
                      <a:pt x="33" y="58"/>
                      <a:pt x="33" y="58"/>
                    </a:cubicBezTo>
                    <a:cubicBezTo>
                      <a:pt x="33" y="58"/>
                      <a:pt x="33" y="56"/>
                      <a:pt x="33" y="55"/>
                    </a:cubicBezTo>
                    <a:cubicBezTo>
                      <a:pt x="33" y="58"/>
                      <a:pt x="33" y="58"/>
                      <a:pt x="33" y="58"/>
                    </a:cubicBezTo>
                    <a:cubicBezTo>
                      <a:pt x="33" y="56"/>
                      <a:pt x="34" y="54"/>
                      <a:pt x="34" y="52"/>
                    </a:cubicBezTo>
                    <a:cubicBezTo>
                      <a:pt x="33" y="53"/>
                      <a:pt x="33" y="53"/>
                      <a:pt x="33" y="53"/>
                    </a:cubicBezTo>
                    <a:cubicBezTo>
                      <a:pt x="33" y="54"/>
                      <a:pt x="32" y="56"/>
                      <a:pt x="32" y="58"/>
                    </a:cubicBezTo>
                    <a:cubicBezTo>
                      <a:pt x="32" y="61"/>
                      <a:pt x="33" y="54"/>
                      <a:pt x="33" y="56"/>
                    </a:cubicBezTo>
                    <a:cubicBezTo>
                      <a:pt x="32" y="58"/>
                      <a:pt x="32" y="60"/>
                      <a:pt x="32" y="62"/>
                    </a:cubicBezTo>
                    <a:cubicBezTo>
                      <a:pt x="32" y="65"/>
                      <a:pt x="32" y="68"/>
                      <a:pt x="31" y="71"/>
                    </a:cubicBezTo>
                    <a:cubicBezTo>
                      <a:pt x="32" y="69"/>
                      <a:pt x="32" y="67"/>
                      <a:pt x="32" y="67"/>
                    </a:cubicBezTo>
                    <a:cubicBezTo>
                      <a:pt x="32" y="65"/>
                      <a:pt x="32" y="65"/>
                      <a:pt x="32" y="65"/>
                    </a:cubicBezTo>
                    <a:cubicBezTo>
                      <a:pt x="32" y="65"/>
                      <a:pt x="32" y="64"/>
                      <a:pt x="32" y="63"/>
                    </a:cubicBezTo>
                    <a:cubicBezTo>
                      <a:pt x="32" y="65"/>
                      <a:pt x="32" y="67"/>
                      <a:pt x="32" y="68"/>
                    </a:cubicBezTo>
                    <a:cubicBezTo>
                      <a:pt x="32" y="71"/>
                      <a:pt x="32" y="74"/>
                      <a:pt x="32" y="77"/>
                    </a:cubicBezTo>
                    <a:cubicBezTo>
                      <a:pt x="33" y="79"/>
                      <a:pt x="33" y="82"/>
                      <a:pt x="33" y="84"/>
                    </a:cubicBezTo>
                    <a:cubicBezTo>
                      <a:pt x="33" y="85"/>
                      <a:pt x="34" y="86"/>
                      <a:pt x="34" y="87"/>
                    </a:cubicBezTo>
                    <a:cubicBezTo>
                      <a:pt x="34" y="87"/>
                      <a:pt x="34" y="87"/>
                      <a:pt x="34" y="87"/>
                    </a:cubicBezTo>
                    <a:cubicBezTo>
                      <a:pt x="34" y="87"/>
                      <a:pt x="34" y="87"/>
                      <a:pt x="34" y="87"/>
                    </a:cubicBezTo>
                    <a:cubicBezTo>
                      <a:pt x="34" y="87"/>
                      <a:pt x="34" y="86"/>
                      <a:pt x="34" y="86"/>
                    </a:cubicBezTo>
                    <a:close/>
                    <a:moveTo>
                      <a:pt x="32" y="23"/>
                    </a:moveTo>
                    <a:cubicBezTo>
                      <a:pt x="32" y="23"/>
                      <a:pt x="32" y="23"/>
                      <a:pt x="32" y="23"/>
                    </a:cubicBezTo>
                    <a:cubicBezTo>
                      <a:pt x="32" y="23"/>
                      <a:pt x="32" y="23"/>
                      <a:pt x="32" y="23"/>
                    </a:cubicBezTo>
                    <a:cubicBezTo>
                      <a:pt x="32" y="23"/>
                      <a:pt x="32" y="23"/>
                      <a:pt x="32" y="24"/>
                    </a:cubicBezTo>
                    <a:cubicBezTo>
                      <a:pt x="32" y="24"/>
                      <a:pt x="32" y="23"/>
                      <a:pt x="32" y="23"/>
                    </a:cubicBezTo>
                    <a:close/>
                    <a:moveTo>
                      <a:pt x="32" y="63"/>
                    </a:moveTo>
                    <a:cubicBezTo>
                      <a:pt x="32" y="63"/>
                      <a:pt x="32" y="63"/>
                      <a:pt x="32" y="63"/>
                    </a:cubicBezTo>
                    <a:cubicBezTo>
                      <a:pt x="32" y="63"/>
                      <a:pt x="32" y="63"/>
                      <a:pt x="32" y="63"/>
                    </a:cubicBezTo>
                    <a:cubicBezTo>
                      <a:pt x="32" y="63"/>
                      <a:pt x="32" y="63"/>
                      <a:pt x="32" y="63"/>
                    </a:cubicBezTo>
                    <a:close/>
                    <a:moveTo>
                      <a:pt x="32" y="63"/>
                    </a:moveTo>
                    <a:cubicBezTo>
                      <a:pt x="32" y="63"/>
                      <a:pt x="32" y="63"/>
                      <a:pt x="32" y="63"/>
                    </a:cubicBezTo>
                    <a:moveTo>
                      <a:pt x="33" y="21"/>
                    </a:moveTo>
                    <a:cubicBezTo>
                      <a:pt x="33" y="21"/>
                      <a:pt x="33" y="21"/>
                      <a:pt x="33" y="21"/>
                    </a:cubicBezTo>
                    <a:cubicBezTo>
                      <a:pt x="36" y="10"/>
                      <a:pt x="36" y="10"/>
                      <a:pt x="36" y="9"/>
                    </a:cubicBezTo>
                    <a:cubicBezTo>
                      <a:pt x="35" y="9"/>
                      <a:pt x="35" y="10"/>
                      <a:pt x="33" y="21"/>
                    </a:cubicBezTo>
                    <a:close/>
                    <a:moveTo>
                      <a:pt x="33" y="41"/>
                    </a:moveTo>
                    <a:cubicBezTo>
                      <a:pt x="33" y="41"/>
                      <a:pt x="33" y="41"/>
                      <a:pt x="33" y="41"/>
                    </a:cubicBezTo>
                    <a:cubicBezTo>
                      <a:pt x="33" y="41"/>
                      <a:pt x="33" y="41"/>
                      <a:pt x="33" y="41"/>
                    </a:cubicBezTo>
                    <a:cubicBezTo>
                      <a:pt x="33" y="41"/>
                      <a:pt x="33" y="41"/>
                      <a:pt x="33" y="41"/>
                    </a:cubicBezTo>
                    <a:close/>
                    <a:moveTo>
                      <a:pt x="33" y="90"/>
                    </a:moveTo>
                    <a:cubicBezTo>
                      <a:pt x="33" y="90"/>
                      <a:pt x="33" y="90"/>
                      <a:pt x="33" y="89"/>
                    </a:cubicBezTo>
                    <a:lnTo>
                      <a:pt x="33" y="90"/>
                    </a:lnTo>
                    <a:close/>
                    <a:moveTo>
                      <a:pt x="33" y="24"/>
                    </a:moveTo>
                    <a:cubicBezTo>
                      <a:pt x="33" y="24"/>
                      <a:pt x="33" y="24"/>
                      <a:pt x="33" y="24"/>
                    </a:cubicBezTo>
                    <a:cubicBezTo>
                      <a:pt x="33" y="24"/>
                      <a:pt x="33" y="24"/>
                      <a:pt x="33" y="24"/>
                    </a:cubicBezTo>
                    <a:close/>
                    <a:moveTo>
                      <a:pt x="33" y="58"/>
                    </a:moveTo>
                    <a:cubicBezTo>
                      <a:pt x="33" y="58"/>
                      <a:pt x="33" y="58"/>
                      <a:pt x="33" y="58"/>
                    </a:cubicBezTo>
                    <a:moveTo>
                      <a:pt x="33" y="38"/>
                    </a:moveTo>
                    <a:cubicBezTo>
                      <a:pt x="33" y="38"/>
                      <a:pt x="33" y="38"/>
                      <a:pt x="33" y="38"/>
                    </a:cubicBezTo>
                    <a:cubicBezTo>
                      <a:pt x="33" y="38"/>
                      <a:pt x="33" y="38"/>
                      <a:pt x="33" y="38"/>
                    </a:cubicBezTo>
                    <a:close/>
                    <a:moveTo>
                      <a:pt x="33" y="55"/>
                    </a:moveTo>
                    <a:cubicBezTo>
                      <a:pt x="33" y="54"/>
                      <a:pt x="33" y="54"/>
                      <a:pt x="33" y="53"/>
                    </a:cubicBezTo>
                    <a:cubicBezTo>
                      <a:pt x="34" y="53"/>
                      <a:pt x="34" y="54"/>
                      <a:pt x="33" y="55"/>
                    </a:cubicBezTo>
                    <a:close/>
                    <a:moveTo>
                      <a:pt x="33" y="69"/>
                    </a:moveTo>
                    <a:cubicBezTo>
                      <a:pt x="33" y="69"/>
                      <a:pt x="33" y="70"/>
                      <a:pt x="33" y="71"/>
                    </a:cubicBezTo>
                    <a:cubicBezTo>
                      <a:pt x="33" y="70"/>
                      <a:pt x="33" y="69"/>
                      <a:pt x="33" y="69"/>
                    </a:cubicBezTo>
                    <a:close/>
                    <a:moveTo>
                      <a:pt x="34" y="54"/>
                    </a:moveTo>
                    <a:cubicBezTo>
                      <a:pt x="34" y="56"/>
                      <a:pt x="34" y="58"/>
                      <a:pt x="34" y="57"/>
                    </a:cubicBezTo>
                    <a:cubicBezTo>
                      <a:pt x="34" y="56"/>
                      <a:pt x="34" y="55"/>
                      <a:pt x="34" y="54"/>
                    </a:cubicBezTo>
                    <a:close/>
                    <a:moveTo>
                      <a:pt x="34" y="74"/>
                    </a:moveTo>
                    <a:cubicBezTo>
                      <a:pt x="34" y="74"/>
                      <a:pt x="34" y="74"/>
                      <a:pt x="34" y="74"/>
                    </a:cubicBezTo>
                    <a:close/>
                    <a:moveTo>
                      <a:pt x="34" y="57"/>
                    </a:moveTo>
                    <a:cubicBezTo>
                      <a:pt x="34" y="57"/>
                      <a:pt x="34" y="57"/>
                      <a:pt x="34" y="57"/>
                    </a:cubicBezTo>
                    <a:cubicBezTo>
                      <a:pt x="34" y="57"/>
                      <a:pt x="34" y="57"/>
                      <a:pt x="34" y="57"/>
                    </a:cubicBezTo>
                    <a:close/>
                    <a:moveTo>
                      <a:pt x="34" y="6"/>
                    </a:moveTo>
                    <a:cubicBezTo>
                      <a:pt x="34" y="6"/>
                      <a:pt x="34" y="6"/>
                      <a:pt x="34" y="6"/>
                    </a:cubicBezTo>
                    <a:cubicBezTo>
                      <a:pt x="35" y="5"/>
                      <a:pt x="35" y="4"/>
                      <a:pt x="35" y="4"/>
                    </a:cubicBezTo>
                    <a:cubicBezTo>
                      <a:pt x="34" y="4"/>
                      <a:pt x="34" y="5"/>
                      <a:pt x="34" y="5"/>
                    </a:cubicBezTo>
                    <a:lnTo>
                      <a:pt x="34" y="6"/>
                    </a:lnTo>
                    <a:close/>
                    <a:moveTo>
                      <a:pt x="35" y="44"/>
                    </a:moveTo>
                    <a:cubicBezTo>
                      <a:pt x="35" y="44"/>
                      <a:pt x="35" y="44"/>
                      <a:pt x="35" y="44"/>
                    </a:cubicBezTo>
                    <a:cubicBezTo>
                      <a:pt x="35" y="44"/>
                      <a:pt x="35" y="44"/>
                      <a:pt x="35" y="44"/>
                    </a:cubicBezTo>
                    <a:cubicBezTo>
                      <a:pt x="35" y="44"/>
                      <a:pt x="35" y="44"/>
                      <a:pt x="35" y="44"/>
                    </a:cubicBezTo>
                    <a:close/>
                    <a:moveTo>
                      <a:pt x="35" y="4"/>
                    </a:moveTo>
                    <a:cubicBezTo>
                      <a:pt x="35" y="3"/>
                      <a:pt x="36" y="3"/>
                      <a:pt x="36" y="3"/>
                    </a:cubicBezTo>
                    <a:cubicBezTo>
                      <a:pt x="36" y="3"/>
                      <a:pt x="36" y="3"/>
                      <a:pt x="35" y="3"/>
                    </a:cubicBezTo>
                    <a:cubicBezTo>
                      <a:pt x="35" y="3"/>
                      <a:pt x="35" y="3"/>
                      <a:pt x="35" y="4"/>
                    </a:cubicBezTo>
                    <a:close/>
                    <a:moveTo>
                      <a:pt x="36" y="40"/>
                    </a:moveTo>
                    <a:cubicBezTo>
                      <a:pt x="36" y="40"/>
                      <a:pt x="36" y="40"/>
                      <a:pt x="36" y="40"/>
                    </a:cubicBezTo>
                    <a:cubicBezTo>
                      <a:pt x="36" y="41"/>
                      <a:pt x="36" y="41"/>
                      <a:pt x="36" y="42"/>
                    </a:cubicBezTo>
                    <a:cubicBezTo>
                      <a:pt x="36" y="42"/>
                      <a:pt x="36" y="42"/>
                      <a:pt x="36" y="42"/>
                    </a:cubicBezTo>
                    <a:cubicBezTo>
                      <a:pt x="36" y="42"/>
                      <a:pt x="36" y="42"/>
                      <a:pt x="36" y="42"/>
                    </a:cubicBezTo>
                    <a:cubicBezTo>
                      <a:pt x="36" y="41"/>
                      <a:pt x="36" y="40"/>
                      <a:pt x="36" y="40"/>
                    </a:cubicBezTo>
                    <a:close/>
                    <a:moveTo>
                      <a:pt x="36" y="4"/>
                    </a:moveTo>
                    <a:cubicBezTo>
                      <a:pt x="36" y="4"/>
                      <a:pt x="36" y="4"/>
                      <a:pt x="36" y="4"/>
                    </a:cubicBezTo>
                    <a:cubicBezTo>
                      <a:pt x="36" y="3"/>
                      <a:pt x="36" y="3"/>
                      <a:pt x="36" y="3"/>
                    </a:cubicBezTo>
                    <a:cubicBezTo>
                      <a:pt x="36" y="3"/>
                      <a:pt x="36" y="4"/>
                      <a:pt x="36" y="4"/>
                    </a:cubicBezTo>
                    <a:close/>
                    <a:moveTo>
                      <a:pt x="36" y="38"/>
                    </a:moveTo>
                    <a:cubicBezTo>
                      <a:pt x="36" y="39"/>
                      <a:pt x="36" y="39"/>
                      <a:pt x="36" y="39"/>
                    </a:cubicBezTo>
                    <a:cubicBezTo>
                      <a:pt x="36" y="39"/>
                      <a:pt x="36" y="39"/>
                      <a:pt x="36" y="39"/>
                    </a:cubicBezTo>
                    <a:cubicBezTo>
                      <a:pt x="36" y="39"/>
                      <a:pt x="36" y="39"/>
                      <a:pt x="36" y="39"/>
                    </a:cubicBezTo>
                    <a:cubicBezTo>
                      <a:pt x="36" y="39"/>
                      <a:pt x="36" y="39"/>
                      <a:pt x="36" y="38"/>
                    </a:cubicBezTo>
                    <a:close/>
                    <a:moveTo>
                      <a:pt x="36" y="37"/>
                    </a:moveTo>
                    <a:cubicBezTo>
                      <a:pt x="37" y="37"/>
                      <a:pt x="37" y="37"/>
                      <a:pt x="37" y="37"/>
                    </a:cubicBezTo>
                    <a:cubicBezTo>
                      <a:pt x="37" y="37"/>
                      <a:pt x="37" y="37"/>
                      <a:pt x="37" y="37"/>
                    </a:cubicBezTo>
                    <a:cubicBezTo>
                      <a:pt x="36" y="37"/>
                      <a:pt x="36" y="37"/>
                      <a:pt x="36" y="37"/>
                    </a:cubicBezTo>
                    <a:close/>
                    <a:moveTo>
                      <a:pt x="39" y="83"/>
                    </a:moveTo>
                    <a:cubicBezTo>
                      <a:pt x="40" y="81"/>
                      <a:pt x="40" y="81"/>
                      <a:pt x="40" y="81"/>
                    </a:cubicBezTo>
                    <a:cubicBezTo>
                      <a:pt x="40" y="81"/>
                      <a:pt x="40" y="81"/>
                      <a:pt x="40" y="80"/>
                    </a:cubicBezTo>
                    <a:cubicBezTo>
                      <a:pt x="40" y="81"/>
                      <a:pt x="40" y="81"/>
                      <a:pt x="40" y="81"/>
                    </a:cubicBezTo>
                    <a:cubicBezTo>
                      <a:pt x="39" y="81"/>
                      <a:pt x="39" y="82"/>
                      <a:pt x="39" y="83"/>
                    </a:cubicBezTo>
                    <a:cubicBezTo>
                      <a:pt x="39" y="83"/>
                      <a:pt x="39" y="83"/>
                      <a:pt x="39" y="83"/>
                    </a:cubicBezTo>
                    <a:cubicBezTo>
                      <a:pt x="39" y="83"/>
                      <a:pt x="39" y="83"/>
                      <a:pt x="39" y="83"/>
                    </a:cubicBezTo>
                    <a:close/>
                    <a:moveTo>
                      <a:pt x="55" y="60"/>
                    </a:moveTo>
                    <a:cubicBezTo>
                      <a:pt x="55" y="60"/>
                      <a:pt x="55" y="60"/>
                      <a:pt x="55" y="60"/>
                    </a:cubicBezTo>
                    <a:cubicBezTo>
                      <a:pt x="55" y="60"/>
                      <a:pt x="55" y="60"/>
                      <a:pt x="55" y="60"/>
                    </a:cubicBezTo>
                    <a:cubicBezTo>
                      <a:pt x="54" y="62"/>
                      <a:pt x="53" y="64"/>
                      <a:pt x="51" y="66"/>
                    </a:cubicBezTo>
                    <a:cubicBezTo>
                      <a:pt x="51" y="67"/>
                      <a:pt x="47" y="74"/>
                      <a:pt x="46" y="75"/>
                    </a:cubicBezTo>
                    <a:cubicBezTo>
                      <a:pt x="44" y="79"/>
                      <a:pt x="44" y="80"/>
                      <a:pt x="43" y="81"/>
                    </a:cubicBezTo>
                    <a:cubicBezTo>
                      <a:pt x="40" y="86"/>
                      <a:pt x="40" y="86"/>
                      <a:pt x="40" y="86"/>
                    </a:cubicBezTo>
                    <a:cubicBezTo>
                      <a:pt x="40" y="86"/>
                      <a:pt x="43" y="81"/>
                      <a:pt x="43" y="81"/>
                    </a:cubicBezTo>
                    <a:cubicBezTo>
                      <a:pt x="44" y="79"/>
                      <a:pt x="45" y="78"/>
                      <a:pt x="46" y="76"/>
                    </a:cubicBezTo>
                    <a:cubicBezTo>
                      <a:pt x="48" y="74"/>
                      <a:pt x="51" y="67"/>
                      <a:pt x="53" y="65"/>
                    </a:cubicBezTo>
                    <a:cubicBezTo>
                      <a:pt x="53" y="63"/>
                      <a:pt x="54" y="63"/>
                      <a:pt x="55" y="61"/>
                    </a:cubicBezTo>
                    <a:cubicBezTo>
                      <a:pt x="55" y="61"/>
                      <a:pt x="55" y="61"/>
                      <a:pt x="55" y="60"/>
                    </a:cubicBezTo>
                    <a:close/>
                    <a:moveTo>
                      <a:pt x="40" y="80"/>
                    </a:moveTo>
                    <a:cubicBezTo>
                      <a:pt x="41" y="80"/>
                      <a:pt x="41" y="79"/>
                      <a:pt x="41" y="78"/>
                    </a:cubicBezTo>
                    <a:cubicBezTo>
                      <a:pt x="41" y="78"/>
                      <a:pt x="41" y="78"/>
                      <a:pt x="41" y="78"/>
                    </a:cubicBezTo>
                    <a:cubicBezTo>
                      <a:pt x="41" y="79"/>
                      <a:pt x="40" y="79"/>
                      <a:pt x="40" y="80"/>
                    </a:cubicBezTo>
                    <a:close/>
                    <a:moveTo>
                      <a:pt x="41" y="78"/>
                    </a:moveTo>
                    <a:cubicBezTo>
                      <a:pt x="42" y="78"/>
                      <a:pt x="42" y="78"/>
                      <a:pt x="42" y="78"/>
                    </a:cubicBezTo>
                    <a:cubicBezTo>
                      <a:pt x="42" y="78"/>
                      <a:pt x="42" y="78"/>
                      <a:pt x="42" y="78"/>
                    </a:cubicBezTo>
                    <a:cubicBezTo>
                      <a:pt x="42" y="78"/>
                      <a:pt x="43" y="77"/>
                      <a:pt x="43" y="77"/>
                    </a:cubicBezTo>
                    <a:cubicBezTo>
                      <a:pt x="43" y="77"/>
                      <a:pt x="43" y="77"/>
                      <a:pt x="43" y="77"/>
                    </a:cubicBezTo>
                    <a:cubicBezTo>
                      <a:pt x="43" y="77"/>
                      <a:pt x="43" y="77"/>
                      <a:pt x="43" y="77"/>
                    </a:cubicBezTo>
                    <a:cubicBezTo>
                      <a:pt x="43" y="77"/>
                      <a:pt x="43" y="77"/>
                      <a:pt x="43" y="76"/>
                    </a:cubicBezTo>
                    <a:cubicBezTo>
                      <a:pt x="42" y="77"/>
                      <a:pt x="41" y="77"/>
                      <a:pt x="41" y="78"/>
                    </a:cubicBezTo>
                    <a:close/>
                    <a:moveTo>
                      <a:pt x="42" y="5"/>
                    </a:moveTo>
                    <a:cubicBezTo>
                      <a:pt x="42" y="5"/>
                      <a:pt x="42" y="5"/>
                      <a:pt x="42" y="5"/>
                    </a:cubicBezTo>
                    <a:cubicBezTo>
                      <a:pt x="42" y="5"/>
                      <a:pt x="42" y="5"/>
                      <a:pt x="42" y="5"/>
                    </a:cubicBezTo>
                    <a:cubicBezTo>
                      <a:pt x="42" y="5"/>
                      <a:pt x="42" y="5"/>
                      <a:pt x="42" y="5"/>
                    </a:cubicBezTo>
                    <a:cubicBezTo>
                      <a:pt x="42" y="5"/>
                      <a:pt x="42" y="5"/>
                      <a:pt x="42" y="5"/>
                    </a:cubicBezTo>
                    <a:close/>
                    <a:moveTo>
                      <a:pt x="42" y="9"/>
                    </a:moveTo>
                    <a:cubicBezTo>
                      <a:pt x="42" y="8"/>
                      <a:pt x="42" y="8"/>
                      <a:pt x="42" y="7"/>
                    </a:cubicBezTo>
                    <a:cubicBezTo>
                      <a:pt x="42" y="7"/>
                      <a:pt x="42" y="7"/>
                      <a:pt x="42" y="7"/>
                    </a:cubicBezTo>
                    <a:cubicBezTo>
                      <a:pt x="42" y="7"/>
                      <a:pt x="42" y="7"/>
                      <a:pt x="42" y="7"/>
                    </a:cubicBezTo>
                    <a:cubicBezTo>
                      <a:pt x="42" y="8"/>
                      <a:pt x="42" y="8"/>
                      <a:pt x="42" y="8"/>
                    </a:cubicBezTo>
                    <a:cubicBezTo>
                      <a:pt x="42" y="8"/>
                      <a:pt x="42" y="8"/>
                      <a:pt x="42" y="9"/>
                    </a:cubicBezTo>
                    <a:cubicBezTo>
                      <a:pt x="42" y="9"/>
                      <a:pt x="42" y="9"/>
                      <a:pt x="42" y="9"/>
                    </a:cubicBezTo>
                    <a:close/>
                    <a:moveTo>
                      <a:pt x="42" y="82"/>
                    </a:moveTo>
                    <a:cubicBezTo>
                      <a:pt x="42" y="82"/>
                      <a:pt x="43" y="82"/>
                      <a:pt x="43" y="82"/>
                    </a:cubicBezTo>
                    <a:cubicBezTo>
                      <a:pt x="43" y="82"/>
                      <a:pt x="42" y="82"/>
                      <a:pt x="42" y="82"/>
                    </a:cubicBezTo>
                    <a:close/>
                    <a:moveTo>
                      <a:pt x="46" y="72"/>
                    </a:moveTo>
                    <a:cubicBezTo>
                      <a:pt x="46" y="72"/>
                      <a:pt x="46" y="72"/>
                      <a:pt x="46" y="72"/>
                    </a:cubicBezTo>
                    <a:cubicBezTo>
                      <a:pt x="46" y="72"/>
                      <a:pt x="46" y="72"/>
                      <a:pt x="46" y="72"/>
                    </a:cubicBezTo>
                    <a:cubicBezTo>
                      <a:pt x="46" y="72"/>
                      <a:pt x="46" y="72"/>
                      <a:pt x="46" y="72"/>
                    </a:cubicBezTo>
                    <a:close/>
                    <a:moveTo>
                      <a:pt x="51" y="63"/>
                    </a:moveTo>
                    <a:cubicBezTo>
                      <a:pt x="51" y="62"/>
                      <a:pt x="51" y="62"/>
                      <a:pt x="51" y="62"/>
                    </a:cubicBezTo>
                    <a:cubicBezTo>
                      <a:pt x="51" y="62"/>
                      <a:pt x="51" y="62"/>
                      <a:pt x="51" y="62"/>
                    </a:cubicBezTo>
                    <a:lnTo>
                      <a:pt x="51" y="63"/>
                    </a:lnTo>
                    <a:close/>
                    <a:moveTo>
                      <a:pt x="52" y="62"/>
                    </a:moveTo>
                    <a:cubicBezTo>
                      <a:pt x="52" y="62"/>
                      <a:pt x="52" y="62"/>
                      <a:pt x="52" y="62"/>
                    </a:cubicBezTo>
                    <a:cubicBezTo>
                      <a:pt x="52" y="62"/>
                      <a:pt x="52" y="62"/>
                      <a:pt x="52" y="62"/>
                    </a:cubicBezTo>
                    <a:close/>
                    <a:moveTo>
                      <a:pt x="52" y="61"/>
                    </a:moveTo>
                    <a:cubicBezTo>
                      <a:pt x="52" y="61"/>
                      <a:pt x="53" y="61"/>
                      <a:pt x="53" y="60"/>
                    </a:cubicBezTo>
                    <a:cubicBezTo>
                      <a:pt x="52" y="60"/>
                      <a:pt x="52" y="60"/>
                      <a:pt x="52" y="60"/>
                    </a:cubicBezTo>
                    <a:cubicBezTo>
                      <a:pt x="52" y="60"/>
                      <a:pt x="52" y="60"/>
                      <a:pt x="52" y="61"/>
                    </a:cubicBezTo>
                    <a:cubicBezTo>
                      <a:pt x="52" y="61"/>
                      <a:pt x="52" y="61"/>
                      <a:pt x="52" y="61"/>
                    </a:cubicBezTo>
                    <a:close/>
                    <a:moveTo>
                      <a:pt x="53" y="60"/>
                    </a:moveTo>
                    <a:cubicBezTo>
                      <a:pt x="53" y="59"/>
                      <a:pt x="53" y="59"/>
                      <a:pt x="53" y="59"/>
                    </a:cubicBezTo>
                    <a:cubicBezTo>
                      <a:pt x="53" y="59"/>
                      <a:pt x="53" y="59"/>
                      <a:pt x="53" y="59"/>
                    </a:cubicBezTo>
                    <a:lnTo>
                      <a:pt x="53" y="60"/>
                    </a:lnTo>
                    <a:close/>
                    <a:moveTo>
                      <a:pt x="54" y="57"/>
                    </a:moveTo>
                    <a:cubicBezTo>
                      <a:pt x="54" y="57"/>
                      <a:pt x="54" y="57"/>
                      <a:pt x="54" y="57"/>
                    </a:cubicBezTo>
                    <a:cubicBezTo>
                      <a:pt x="54" y="57"/>
                      <a:pt x="54" y="57"/>
                      <a:pt x="54" y="57"/>
                    </a:cubicBezTo>
                    <a:cubicBezTo>
                      <a:pt x="54" y="57"/>
                      <a:pt x="54" y="57"/>
                      <a:pt x="54" y="57"/>
                    </a:cubicBezTo>
                    <a:close/>
                    <a:moveTo>
                      <a:pt x="55" y="56"/>
                    </a:moveTo>
                    <a:cubicBezTo>
                      <a:pt x="55" y="55"/>
                      <a:pt x="55" y="55"/>
                      <a:pt x="55" y="55"/>
                    </a:cubicBezTo>
                    <a:cubicBezTo>
                      <a:pt x="55" y="56"/>
                      <a:pt x="55" y="56"/>
                      <a:pt x="55" y="56"/>
                    </a:cubicBezTo>
                    <a:cubicBezTo>
                      <a:pt x="55" y="56"/>
                      <a:pt x="55" y="56"/>
                      <a:pt x="55" y="56"/>
                    </a:cubicBezTo>
                    <a:cubicBezTo>
                      <a:pt x="55" y="56"/>
                      <a:pt x="55" y="56"/>
                      <a:pt x="55" y="56"/>
                    </a:cubicBezTo>
                    <a:cubicBezTo>
                      <a:pt x="55" y="56"/>
                      <a:pt x="55" y="56"/>
                      <a:pt x="55" y="56"/>
                    </a:cubicBezTo>
                    <a:cubicBezTo>
                      <a:pt x="55" y="57"/>
                      <a:pt x="55" y="57"/>
                      <a:pt x="55" y="57"/>
                    </a:cubicBezTo>
                    <a:cubicBezTo>
                      <a:pt x="54" y="57"/>
                      <a:pt x="54" y="57"/>
                      <a:pt x="54" y="57"/>
                    </a:cubicBezTo>
                    <a:cubicBezTo>
                      <a:pt x="54" y="57"/>
                      <a:pt x="54" y="57"/>
                      <a:pt x="54" y="56"/>
                    </a:cubicBezTo>
                    <a:cubicBezTo>
                      <a:pt x="54" y="56"/>
                      <a:pt x="55" y="56"/>
                      <a:pt x="55" y="56"/>
                    </a:cubicBezTo>
                    <a:cubicBezTo>
                      <a:pt x="55" y="56"/>
                      <a:pt x="55" y="56"/>
                      <a:pt x="55" y="56"/>
                    </a:cubicBezTo>
                    <a:close/>
                    <a:moveTo>
                      <a:pt x="55" y="55"/>
                    </a:moveTo>
                    <a:cubicBezTo>
                      <a:pt x="55" y="55"/>
                      <a:pt x="56" y="55"/>
                      <a:pt x="56" y="55"/>
                    </a:cubicBezTo>
                    <a:cubicBezTo>
                      <a:pt x="56" y="55"/>
                      <a:pt x="56" y="55"/>
                      <a:pt x="56" y="55"/>
                    </a:cubicBezTo>
                    <a:lnTo>
                      <a:pt x="55" y="55"/>
                    </a:lnTo>
                    <a:close/>
                    <a:moveTo>
                      <a:pt x="56" y="55"/>
                    </a:moveTo>
                    <a:cubicBezTo>
                      <a:pt x="56" y="55"/>
                      <a:pt x="56" y="55"/>
                      <a:pt x="56" y="55"/>
                    </a:cubicBezTo>
                    <a:cubicBezTo>
                      <a:pt x="56" y="55"/>
                      <a:pt x="56" y="55"/>
                      <a:pt x="56" y="55"/>
                    </a:cubicBezTo>
                    <a:close/>
                    <a:moveTo>
                      <a:pt x="56" y="55"/>
                    </a:moveTo>
                    <a:cubicBezTo>
                      <a:pt x="56" y="54"/>
                      <a:pt x="56" y="54"/>
                      <a:pt x="56" y="54"/>
                    </a:cubicBezTo>
                    <a:cubicBezTo>
                      <a:pt x="56" y="54"/>
                      <a:pt x="56" y="54"/>
                      <a:pt x="56" y="55"/>
                    </a:cubicBezTo>
                    <a:close/>
                    <a:moveTo>
                      <a:pt x="56" y="54"/>
                    </a:moveTo>
                    <a:cubicBezTo>
                      <a:pt x="56" y="54"/>
                      <a:pt x="56" y="54"/>
                      <a:pt x="57" y="54"/>
                    </a:cubicBezTo>
                    <a:cubicBezTo>
                      <a:pt x="57" y="54"/>
                      <a:pt x="57" y="54"/>
                      <a:pt x="57" y="54"/>
                    </a:cubicBezTo>
                    <a:cubicBezTo>
                      <a:pt x="56" y="54"/>
                      <a:pt x="56" y="54"/>
                      <a:pt x="56" y="54"/>
                    </a:cubicBezTo>
                    <a:close/>
                    <a:moveTo>
                      <a:pt x="57" y="53"/>
                    </a:moveTo>
                    <a:cubicBezTo>
                      <a:pt x="57" y="53"/>
                      <a:pt x="57" y="53"/>
                      <a:pt x="57" y="53"/>
                    </a:cubicBezTo>
                    <a:cubicBezTo>
                      <a:pt x="57" y="53"/>
                      <a:pt x="57" y="53"/>
                      <a:pt x="57" y="53"/>
                    </a:cubicBezTo>
                    <a:cubicBezTo>
                      <a:pt x="57" y="53"/>
                      <a:pt x="57" y="53"/>
                      <a:pt x="57" y="53"/>
                    </a:cubicBezTo>
                    <a:cubicBezTo>
                      <a:pt x="57" y="54"/>
                      <a:pt x="57" y="54"/>
                      <a:pt x="57" y="54"/>
                    </a:cubicBezTo>
                    <a:cubicBezTo>
                      <a:pt x="57" y="54"/>
                      <a:pt x="57" y="54"/>
                      <a:pt x="57" y="54"/>
                    </a:cubicBezTo>
                    <a:cubicBezTo>
                      <a:pt x="57" y="53"/>
                      <a:pt x="57" y="53"/>
                      <a:pt x="57" y="53"/>
                    </a:cubicBezTo>
                    <a:close/>
                    <a:moveTo>
                      <a:pt x="57" y="53"/>
                    </a:moveTo>
                    <a:cubicBezTo>
                      <a:pt x="57" y="53"/>
                      <a:pt x="57" y="53"/>
                      <a:pt x="57" y="52"/>
                    </a:cubicBezTo>
                    <a:cubicBezTo>
                      <a:pt x="57" y="53"/>
                      <a:pt x="57" y="53"/>
                      <a:pt x="57" y="53"/>
                    </a:cubicBezTo>
                    <a:close/>
                    <a:moveTo>
                      <a:pt x="62" y="47"/>
                    </a:moveTo>
                    <a:cubicBezTo>
                      <a:pt x="62" y="47"/>
                      <a:pt x="62" y="47"/>
                      <a:pt x="62" y="47"/>
                    </a:cubicBezTo>
                    <a:cubicBezTo>
                      <a:pt x="62" y="47"/>
                      <a:pt x="61" y="47"/>
                      <a:pt x="61" y="47"/>
                    </a:cubicBezTo>
                    <a:lnTo>
                      <a:pt x="62" y="47"/>
                    </a:lnTo>
                    <a:close/>
                    <a:moveTo>
                      <a:pt x="61" y="47"/>
                    </a:moveTo>
                    <a:cubicBezTo>
                      <a:pt x="62" y="47"/>
                      <a:pt x="62" y="47"/>
                      <a:pt x="62" y="47"/>
                    </a:cubicBezTo>
                    <a:cubicBezTo>
                      <a:pt x="62" y="47"/>
                      <a:pt x="62" y="47"/>
                      <a:pt x="62" y="47"/>
                    </a:cubicBezTo>
                    <a:lnTo>
                      <a:pt x="61" y="47"/>
                    </a:lnTo>
                    <a:close/>
                    <a:moveTo>
                      <a:pt x="62" y="47"/>
                    </a:moveTo>
                    <a:cubicBezTo>
                      <a:pt x="62" y="47"/>
                      <a:pt x="62" y="47"/>
                      <a:pt x="62" y="47"/>
                    </a:cubicBezTo>
                    <a:cubicBezTo>
                      <a:pt x="62" y="47"/>
                      <a:pt x="62" y="47"/>
                      <a:pt x="6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9" name="Freeform 137">
                <a:extLst>
                  <a:ext uri="{FF2B5EF4-FFF2-40B4-BE49-F238E27FC236}">
                    <a16:creationId xmlns:a16="http://schemas.microsoft.com/office/drawing/2014/main" id="{3BF155AC-7700-44BE-B37A-9A7BDA934453}"/>
                  </a:ext>
                </a:extLst>
              </p:cNvPr>
              <p:cNvSpPr>
                <a:spLocks noEditPoints="1"/>
              </p:cNvSpPr>
              <p:nvPr/>
            </p:nvSpPr>
            <p:spPr bwMode="auto">
              <a:xfrm>
                <a:off x="8794750" y="4183063"/>
                <a:ext cx="26987" cy="49213"/>
              </a:xfrm>
              <a:custGeom>
                <a:avLst/>
                <a:gdLst>
                  <a:gd name="T0" fmla="*/ 40 w 42"/>
                  <a:gd name="T1" fmla="*/ 34 h 75"/>
                  <a:gd name="T2" fmla="*/ 38 w 42"/>
                  <a:gd name="T3" fmla="*/ 36 h 75"/>
                  <a:gd name="T4" fmla="*/ 34 w 42"/>
                  <a:gd name="T5" fmla="*/ 40 h 75"/>
                  <a:gd name="T6" fmla="*/ 31 w 42"/>
                  <a:gd name="T7" fmla="*/ 44 h 75"/>
                  <a:gd name="T8" fmla="*/ 22 w 42"/>
                  <a:gd name="T9" fmla="*/ 61 h 75"/>
                  <a:gd name="T10" fmla="*/ 9 w 42"/>
                  <a:gd name="T11" fmla="*/ 74 h 75"/>
                  <a:gd name="T12" fmla="*/ 0 w 42"/>
                  <a:gd name="T13" fmla="*/ 62 h 75"/>
                  <a:gd name="T14" fmla="*/ 2 w 42"/>
                  <a:gd name="T15" fmla="*/ 34 h 75"/>
                  <a:gd name="T16" fmla="*/ 5 w 42"/>
                  <a:gd name="T17" fmla="*/ 26 h 75"/>
                  <a:gd name="T18" fmla="*/ 9 w 42"/>
                  <a:gd name="T19" fmla="*/ 31 h 75"/>
                  <a:gd name="T20" fmla="*/ 8 w 42"/>
                  <a:gd name="T21" fmla="*/ 51 h 75"/>
                  <a:gd name="T22" fmla="*/ 8 w 42"/>
                  <a:gd name="T23" fmla="*/ 35 h 75"/>
                  <a:gd name="T24" fmla="*/ 8 w 42"/>
                  <a:gd name="T25" fmla="*/ 62 h 75"/>
                  <a:gd name="T26" fmla="*/ 10 w 42"/>
                  <a:gd name="T27" fmla="*/ 69 h 75"/>
                  <a:gd name="T28" fmla="*/ 17 w 42"/>
                  <a:gd name="T29" fmla="*/ 60 h 75"/>
                  <a:gd name="T30" fmla="*/ 26 w 42"/>
                  <a:gd name="T31" fmla="*/ 46 h 75"/>
                  <a:gd name="T32" fmla="*/ 33 w 42"/>
                  <a:gd name="T33" fmla="*/ 37 h 75"/>
                  <a:gd name="T34" fmla="*/ 39 w 42"/>
                  <a:gd name="T35" fmla="*/ 31 h 75"/>
                  <a:gd name="T36" fmla="*/ 40 w 42"/>
                  <a:gd name="T37" fmla="*/ 31 h 75"/>
                  <a:gd name="T38" fmla="*/ 41 w 42"/>
                  <a:gd name="T39" fmla="*/ 32 h 75"/>
                  <a:gd name="T40" fmla="*/ 5 w 42"/>
                  <a:gd name="T41" fmla="*/ 18 h 75"/>
                  <a:gd name="T42" fmla="*/ 9 w 42"/>
                  <a:gd name="T43" fmla="*/ 3 h 75"/>
                  <a:gd name="T44" fmla="*/ 15 w 42"/>
                  <a:gd name="T45" fmla="*/ 4 h 75"/>
                  <a:gd name="T46" fmla="*/ 11 w 42"/>
                  <a:gd name="T47" fmla="*/ 11 h 75"/>
                  <a:gd name="T48" fmla="*/ 10 w 42"/>
                  <a:gd name="T49" fmla="*/ 15 h 75"/>
                  <a:gd name="T50" fmla="*/ 6 w 42"/>
                  <a:gd name="T51" fmla="*/ 21 h 75"/>
                  <a:gd name="T52" fmla="*/ 8 w 42"/>
                  <a:gd name="T53" fmla="*/ 20 h 75"/>
                  <a:gd name="T54" fmla="*/ 8 w 42"/>
                  <a:gd name="T55" fmla="*/ 54 h 75"/>
                  <a:gd name="T56" fmla="*/ 8 w 42"/>
                  <a:gd name="T57" fmla="*/ 58 h 75"/>
                  <a:gd name="T58" fmla="*/ 9 w 42"/>
                  <a:gd name="T59" fmla="*/ 30 h 75"/>
                  <a:gd name="T60" fmla="*/ 17 w 42"/>
                  <a:gd name="T61" fmla="*/ 63 h 75"/>
                  <a:gd name="T62" fmla="*/ 20 w 42"/>
                  <a:gd name="T63" fmla="*/ 59 h 75"/>
                  <a:gd name="T64" fmla="*/ 20 w 42"/>
                  <a:gd name="T65" fmla="*/ 58 h 75"/>
                  <a:gd name="T66" fmla="*/ 20 w 42"/>
                  <a:gd name="T67" fmla="*/ 62 h 75"/>
                  <a:gd name="T68" fmla="*/ 21 w 42"/>
                  <a:gd name="T69" fmla="*/ 57 h 75"/>
                  <a:gd name="T70" fmla="*/ 21 w 42"/>
                  <a:gd name="T71" fmla="*/ 56 h 75"/>
                  <a:gd name="T72" fmla="*/ 22 w 42"/>
                  <a:gd name="T73" fmla="*/ 54 h 75"/>
                  <a:gd name="T74" fmla="*/ 22 w 42"/>
                  <a:gd name="T75" fmla="*/ 59 h 75"/>
                  <a:gd name="T76" fmla="*/ 23 w 42"/>
                  <a:gd name="T77" fmla="*/ 53 h 75"/>
                  <a:gd name="T78" fmla="*/ 30 w 42"/>
                  <a:gd name="T79" fmla="*/ 47 h 75"/>
                  <a:gd name="T80" fmla="*/ 23 w 42"/>
                  <a:gd name="T81" fmla="*/ 58 h 75"/>
                  <a:gd name="T82" fmla="*/ 23 w 42"/>
                  <a:gd name="T83" fmla="*/ 52 h 75"/>
                  <a:gd name="T84" fmla="*/ 27 w 42"/>
                  <a:gd name="T85" fmla="*/ 46 h 75"/>
                  <a:gd name="T86" fmla="*/ 29 w 42"/>
                  <a:gd name="T87" fmla="*/ 43 h 75"/>
                  <a:gd name="T88" fmla="*/ 30 w 42"/>
                  <a:gd name="T89" fmla="*/ 46 h 75"/>
                  <a:gd name="T90" fmla="*/ 30 w 42"/>
                  <a:gd name="T91" fmla="*/ 45 h 75"/>
                  <a:gd name="T92" fmla="*/ 32 w 42"/>
                  <a:gd name="T93" fmla="*/ 39 h 75"/>
                  <a:gd name="T94" fmla="*/ 31 w 42"/>
                  <a:gd name="T95" fmla="*/ 44 h 75"/>
                  <a:gd name="T96" fmla="*/ 32 w 42"/>
                  <a:gd name="T97" fmla="*/ 43 h 75"/>
                  <a:gd name="T98" fmla="*/ 34 w 42"/>
                  <a:gd name="T99" fmla="*/ 41 h 75"/>
                  <a:gd name="T100" fmla="*/ 37 w 42"/>
                  <a:gd name="T101" fmla="*/ 34 h 75"/>
                  <a:gd name="T102" fmla="*/ 40 w 42"/>
                  <a:gd name="T103"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 h="75">
                    <a:moveTo>
                      <a:pt x="41" y="33"/>
                    </a:moveTo>
                    <a:cubicBezTo>
                      <a:pt x="41" y="33"/>
                      <a:pt x="41" y="33"/>
                      <a:pt x="41" y="33"/>
                    </a:cubicBezTo>
                    <a:cubicBezTo>
                      <a:pt x="41" y="33"/>
                      <a:pt x="41" y="33"/>
                      <a:pt x="41" y="33"/>
                    </a:cubicBezTo>
                    <a:cubicBezTo>
                      <a:pt x="41" y="33"/>
                      <a:pt x="40" y="33"/>
                      <a:pt x="40" y="34"/>
                    </a:cubicBezTo>
                    <a:cubicBezTo>
                      <a:pt x="40" y="34"/>
                      <a:pt x="40" y="34"/>
                      <a:pt x="40" y="34"/>
                    </a:cubicBezTo>
                    <a:cubicBezTo>
                      <a:pt x="40" y="34"/>
                      <a:pt x="40" y="34"/>
                      <a:pt x="40" y="34"/>
                    </a:cubicBezTo>
                    <a:cubicBezTo>
                      <a:pt x="40" y="35"/>
                      <a:pt x="40" y="35"/>
                      <a:pt x="40" y="35"/>
                    </a:cubicBezTo>
                    <a:cubicBezTo>
                      <a:pt x="39" y="35"/>
                      <a:pt x="39" y="35"/>
                      <a:pt x="39" y="35"/>
                    </a:cubicBezTo>
                    <a:cubicBezTo>
                      <a:pt x="39" y="35"/>
                      <a:pt x="39" y="35"/>
                      <a:pt x="38" y="35"/>
                    </a:cubicBezTo>
                    <a:cubicBezTo>
                      <a:pt x="38" y="36"/>
                      <a:pt x="38" y="36"/>
                      <a:pt x="38" y="36"/>
                    </a:cubicBezTo>
                    <a:cubicBezTo>
                      <a:pt x="38" y="36"/>
                      <a:pt x="38" y="36"/>
                      <a:pt x="38" y="36"/>
                    </a:cubicBezTo>
                    <a:cubicBezTo>
                      <a:pt x="37" y="37"/>
                      <a:pt x="37" y="37"/>
                      <a:pt x="37" y="37"/>
                    </a:cubicBezTo>
                    <a:cubicBezTo>
                      <a:pt x="37" y="37"/>
                      <a:pt x="36" y="38"/>
                      <a:pt x="36" y="38"/>
                    </a:cubicBezTo>
                    <a:cubicBezTo>
                      <a:pt x="36" y="38"/>
                      <a:pt x="36" y="38"/>
                      <a:pt x="36" y="38"/>
                    </a:cubicBezTo>
                    <a:cubicBezTo>
                      <a:pt x="36" y="39"/>
                      <a:pt x="35" y="40"/>
                      <a:pt x="34" y="40"/>
                    </a:cubicBezTo>
                    <a:cubicBezTo>
                      <a:pt x="34" y="40"/>
                      <a:pt x="34" y="40"/>
                      <a:pt x="34" y="40"/>
                    </a:cubicBezTo>
                    <a:cubicBezTo>
                      <a:pt x="34" y="40"/>
                      <a:pt x="34" y="40"/>
                      <a:pt x="34" y="40"/>
                    </a:cubicBezTo>
                    <a:cubicBezTo>
                      <a:pt x="33" y="40"/>
                      <a:pt x="32" y="41"/>
                      <a:pt x="32" y="42"/>
                    </a:cubicBezTo>
                    <a:cubicBezTo>
                      <a:pt x="32" y="42"/>
                      <a:pt x="32" y="43"/>
                      <a:pt x="32" y="43"/>
                    </a:cubicBezTo>
                    <a:cubicBezTo>
                      <a:pt x="31" y="43"/>
                      <a:pt x="31" y="44"/>
                      <a:pt x="31" y="44"/>
                    </a:cubicBezTo>
                    <a:cubicBezTo>
                      <a:pt x="31" y="44"/>
                      <a:pt x="31" y="44"/>
                      <a:pt x="32" y="44"/>
                    </a:cubicBezTo>
                    <a:cubicBezTo>
                      <a:pt x="32" y="45"/>
                      <a:pt x="31" y="45"/>
                      <a:pt x="31" y="46"/>
                    </a:cubicBezTo>
                    <a:cubicBezTo>
                      <a:pt x="29" y="48"/>
                      <a:pt x="28" y="50"/>
                      <a:pt x="27" y="52"/>
                    </a:cubicBezTo>
                    <a:cubicBezTo>
                      <a:pt x="26" y="53"/>
                      <a:pt x="25" y="55"/>
                      <a:pt x="24" y="57"/>
                    </a:cubicBezTo>
                    <a:cubicBezTo>
                      <a:pt x="24" y="58"/>
                      <a:pt x="23" y="59"/>
                      <a:pt x="22" y="61"/>
                    </a:cubicBezTo>
                    <a:cubicBezTo>
                      <a:pt x="21" y="63"/>
                      <a:pt x="20" y="65"/>
                      <a:pt x="19" y="68"/>
                    </a:cubicBezTo>
                    <a:cubicBezTo>
                      <a:pt x="19" y="68"/>
                      <a:pt x="19" y="68"/>
                      <a:pt x="19" y="68"/>
                    </a:cubicBezTo>
                    <a:cubicBezTo>
                      <a:pt x="17" y="69"/>
                      <a:pt x="16" y="72"/>
                      <a:pt x="15" y="73"/>
                    </a:cubicBezTo>
                    <a:cubicBezTo>
                      <a:pt x="14" y="74"/>
                      <a:pt x="12" y="75"/>
                      <a:pt x="10" y="74"/>
                    </a:cubicBezTo>
                    <a:cubicBezTo>
                      <a:pt x="10" y="74"/>
                      <a:pt x="9" y="74"/>
                      <a:pt x="9" y="74"/>
                    </a:cubicBezTo>
                    <a:cubicBezTo>
                      <a:pt x="8" y="74"/>
                      <a:pt x="7" y="74"/>
                      <a:pt x="6" y="73"/>
                    </a:cubicBezTo>
                    <a:cubicBezTo>
                      <a:pt x="5" y="73"/>
                      <a:pt x="4" y="72"/>
                      <a:pt x="4" y="71"/>
                    </a:cubicBezTo>
                    <a:cubicBezTo>
                      <a:pt x="3" y="69"/>
                      <a:pt x="1" y="67"/>
                      <a:pt x="1" y="65"/>
                    </a:cubicBezTo>
                    <a:cubicBezTo>
                      <a:pt x="1" y="65"/>
                      <a:pt x="1" y="65"/>
                      <a:pt x="1" y="65"/>
                    </a:cubicBezTo>
                    <a:cubicBezTo>
                      <a:pt x="1" y="64"/>
                      <a:pt x="0" y="63"/>
                      <a:pt x="0" y="62"/>
                    </a:cubicBezTo>
                    <a:cubicBezTo>
                      <a:pt x="0" y="61"/>
                      <a:pt x="0" y="61"/>
                      <a:pt x="0" y="60"/>
                    </a:cubicBezTo>
                    <a:cubicBezTo>
                      <a:pt x="0" y="58"/>
                      <a:pt x="0" y="57"/>
                      <a:pt x="0" y="55"/>
                    </a:cubicBezTo>
                    <a:cubicBezTo>
                      <a:pt x="0" y="54"/>
                      <a:pt x="0" y="53"/>
                      <a:pt x="0" y="52"/>
                    </a:cubicBezTo>
                    <a:cubicBezTo>
                      <a:pt x="0" y="51"/>
                      <a:pt x="2" y="37"/>
                      <a:pt x="2" y="36"/>
                    </a:cubicBezTo>
                    <a:cubicBezTo>
                      <a:pt x="2" y="35"/>
                      <a:pt x="2" y="34"/>
                      <a:pt x="2" y="34"/>
                    </a:cubicBezTo>
                    <a:cubicBezTo>
                      <a:pt x="2" y="33"/>
                      <a:pt x="2" y="32"/>
                      <a:pt x="2" y="31"/>
                    </a:cubicBezTo>
                    <a:cubicBezTo>
                      <a:pt x="3" y="30"/>
                      <a:pt x="3" y="29"/>
                      <a:pt x="3" y="28"/>
                    </a:cubicBezTo>
                    <a:cubicBezTo>
                      <a:pt x="4" y="27"/>
                      <a:pt x="4" y="26"/>
                      <a:pt x="4" y="26"/>
                    </a:cubicBezTo>
                    <a:cubicBezTo>
                      <a:pt x="4" y="26"/>
                      <a:pt x="5" y="26"/>
                      <a:pt x="5" y="25"/>
                    </a:cubicBezTo>
                    <a:cubicBezTo>
                      <a:pt x="5" y="26"/>
                      <a:pt x="5" y="26"/>
                      <a:pt x="5" y="26"/>
                    </a:cubicBezTo>
                    <a:cubicBezTo>
                      <a:pt x="6" y="26"/>
                      <a:pt x="7" y="26"/>
                      <a:pt x="7" y="27"/>
                    </a:cubicBezTo>
                    <a:cubicBezTo>
                      <a:pt x="7" y="27"/>
                      <a:pt x="8" y="27"/>
                      <a:pt x="8" y="28"/>
                    </a:cubicBezTo>
                    <a:cubicBezTo>
                      <a:pt x="8" y="29"/>
                      <a:pt x="8" y="29"/>
                      <a:pt x="8" y="29"/>
                    </a:cubicBezTo>
                    <a:cubicBezTo>
                      <a:pt x="9" y="30"/>
                      <a:pt x="9" y="29"/>
                      <a:pt x="9" y="30"/>
                    </a:cubicBezTo>
                    <a:cubicBezTo>
                      <a:pt x="9" y="30"/>
                      <a:pt x="9" y="30"/>
                      <a:pt x="9" y="31"/>
                    </a:cubicBezTo>
                    <a:cubicBezTo>
                      <a:pt x="8" y="31"/>
                      <a:pt x="8" y="32"/>
                      <a:pt x="8" y="32"/>
                    </a:cubicBezTo>
                    <a:cubicBezTo>
                      <a:pt x="8" y="33"/>
                      <a:pt x="8" y="34"/>
                      <a:pt x="9" y="34"/>
                    </a:cubicBezTo>
                    <a:cubicBezTo>
                      <a:pt x="9" y="34"/>
                      <a:pt x="9" y="35"/>
                      <a:pt x="9" y="35"/>
                    </a:cubicBezTo>
                    <a:cubicBezTo>
                      <a:pt x="9" y="36"/>
                      <a:pt x="9" y="49"/>
                      <a:pt x="8" y="51"/>
                    </a:cubicBezTo>
                    <a:cubicBezTo>
                      <a:pt x="8" y="51"/>
                      <a:pt x="8" y="51"/>
                      <a:pt x="8" y="51"/>
                    </a:cubicBezTo>
                    <a:cubicBezTo>
                      <a:pt x="8" y="51"/>
                      <a:pt x="8" y="51"/>
                      <a:pt x="8" y="51"/>
                    </a:cubicBezTo>
                    <a:cubicBezTo>
                      <a:pt x="8" y="50"/>
                      <a:pt x="9" y="37"/>
                      <a:pt x="9" y="36"/>
                    </a:cubicBezTo>
                    <a:cubicBezTo>
                      <a:pt x="9" y="36"/>
                      <a:pt x="9" y="36"/>
                      <a:pt x="9" y="35"/>
                    </a:cubicBezTo>
                    <a:cubicBezTo>
                      <a:pt x="9" y="35"/>
                      <a:pt x="9" y="35"/>
                      <a:pt x="9" y="35"/>
                    </a:cubicBezTo>
                    <a:cubicBezTo>
                      <a:pt x="9" y="35"/>
                      <a:pt x="8" y="35"/>
                      <a:pt x="8" y="35"/>
                    </a:cubicBezTo>
                    <a:cubicBezTo>
                      <a:pt x="8" y="36"/>
                      <a:pt x="7" y="37"/>
                      <a:pt x="8" y="38"/>
                    </a:cubicBezTo>
                    <a:cubicBezTo>
                      <a:pt x="8" y="53"/>
                      <a:pt x="8" y="53"/>
                      <a:pt x="8" y="53"/>
                    </a:cubicBezTo>
                    <a:cubicBezTo>
                      <a:pt x="8" y="53"/>
                      <a:pt x="8" y="53"/>
                      <a:pt x="8" y="54"/>
                    </a:cubicBezTo>
                    <a:cubicBezTo>
                      <a:pt x="8" y="55"/>
                      <a:pt x="8" y="57"/>
                      <a:pt x="8" y="59"/>
                    </a:cubicBezTo>
                    <a:cubicBezTo>
                      <a:pt x="8" y="60"/>
                      <a:pt x="8" y="61"/>
                      <a:pt x="8" y="62"/>
                    </a:cubicBezTo>
                    <a:cubicBezTo>
                      <a:pt x="8" y="63"/>
                      <a:pt x="8" y="63"/>
                      <a:pt x="8" y="63"/>
                    </a:cubicBezTo>
                    <a:cubicBezTo>
                      <a:pt x="9" y="63"/>
                      <a:pt x="9" y="63"/>
                      <a:pt x="9" y="63"/>
                    </a:cubicBezTo>
                    <a:cubicBezTo>
                      <a:pt x="9" y="64"/>
                      <a:pt x="9" y="65"/>
                      <a:pt x="10" y="67"/>
                    </a:cubicBezTo>
                    <a:cubicBezTo>
                      <a:pt x="10" y="67"/>
                      <a:pt x="10" y="68"/>
                      <a:pt x="10" y="68"/>
                    </a:cubicBezTo>
                    <a:cubicBezTo>
                      <a:pt x="10" y="69"/>
                      <a:pt x="9" y="69"/>
                      <a:pt x="10" y="69"/>
                    </a:cubicBezTo>
                    <a:cubicBezTo>
                      <a:pt x="10" y="69"/>
                      <a:pt x="10" y="69"/>
                      <a:pt x="10" y="69"/>
                    </a:cubicBezTo>
                    <a:cubicBezTo>
                      <a:pt x="11" y="69"/>
                      <a:pt x="11" y="68"/>
                      <a:pt x="12" y="68"/>
                    </a:cubicBezTo>
                    <a:cubicBezTo>
                      <a:pt x="13" y="66"/>
                      <a:pt x="14" y="65"/>
                      <a:pt x="15" y="63"/>
                    </a:cubicBezTo>
                    <a:cubicBezTo>
                      <a:pt x="15" y="63"/>
                      <a:pt x="16" y="63"/>
                      <a:pt x="16" y="62"/>
                    </a:cubicBezTo>
                    <a:cubicBezTo>
                      <a:pt x="16" y="62"/>
                      <a:pt x="17" y="61"/>
                      <a:pt x="17" y="60"/>
                    </a:cubicBezTo>
                    <a:cubicBezTo>
                      <a:pt x="18" y="59"/>
                      <a:pt x="18" y="58"/>
                      <a:pt x="19" y="57"/>
                    </a:cubicBezTo>
                    <a:cubicBezTo>
                      <a:pt x="19" y="57"/>
                      <a:pt x="19" y="56"/>
                      <a:pt x="19" y="56"/>
                    </a:cubicBezTo>
                    <a:cubicBezTo>
                      <a:pt x="20" y="55"/>
                      <a:pt x="20" y="55"/>
                      <a:pt x="20" y="54"/>
                    </a:cubicBezTo>
                    <a:cubicBezTo>
                      <a:pt x="21" y="53"/>
                      <a:pt x="22" y="52"/>
                      <a:pt x="22" y="51"/>
                    </a:cubicBezTo>
                    <a:cubicBezTo>
                      <a:pt x="24" y="49"/>
                      <a:pt x="25" y="47"/>
                      <a:pt x="26" y="46"/>
                    </a:cubicBezTo>
                    <a:cubicBezTo>
                      <a:pt x="27" y="44"/>
                      <a:pt x="28" y="43"/>
                      <a:pt x="29" y="42"/>
                    </a:cubicBezTo>
                    <a:cubicBezTo>
                      <a:pt x="29" y="42"/>
                      <a:pt x="30" y="41"/>
                      <a:pt x="30" y="40"/>
                    </a:cubicBezTo>
                    <a:cubicBezTo>
                      <a:pt x="30" y="39"/>
                      <a:pt x="31" y="39"/>
                      <a:pt x="31" y="38"/>
                    </a:cubicBezTo>
                    <a:cubicBezTo>
                      <a:pt x="32" y="38"/>
                      <a:pt x="32" y="38"/>
                      <a:pt x="32" y="37"/>
                    </a:cubicBezTo>
                    <a:cubicBezTo>
                      <a:pt x="33" y="37"/>
                      <a:pt x="33" y="37"/>
                      <a:pt x="33" y="37"/>
                    </a:cubicBezTo>
                    <a:cubicBezTo>
                      <a:pt x="34" y="36"/>
                      <a:pt x="34" y="35"/>
                      <a:pt x="35" y="34"/>
                    </a:cubicBezTo>
                    <a:cubicBezTo>
                      <a:pt x="36" y="34"/>
                      <a:pt x="36" y="34"/>
                      <a:pt x="36" y="33"/>
                    </a:cubicBezTo>
                    <a:cubicBezTo>
                      <a:pt x="36" y="33"/>
                      <a:pt x="37" y="33"/>
                      <a:pt x="37" y="33"/>
                    </a:cubicBezTo>
                    <a:cubicBezTo>
                      <a:pt x="37" y="32"/>
                      <a:pt x="38" y="32"/>
                      <a:pt x="39" y="31"/>
                    </a:cubicBezTo>
                    <a:cubicBezTo>
                      <a:pt x="39" y="31"/>
                      <a:pt x="39" y="31"/>
                      <a:pt x="39" y="31"/>
                    </a:cubicBezTo>
                    <a:cubicBezTo>
                      <a:pt x="39" y="31"/>
                      <a:pt x="39" y="30"/>
                      <a:pt x="40" y="30"/>
                    </a:cubicBezTo>
                    <a:cubicBezTo>
                      <a:pt x="40" y="31"/>
                      <a:pt x="40" y="31"/>
                      <a:pt x="40" y="31"/>
                    </a:cubicBezTo>
                    <a:cubicBezTo>
                      <a:pt x="40" y="31"/>
                      <a:pt x="40" y="31"/>
                      <a:pt x="40" y="31"/>
                    </a:cubicBezTo>
                    <a:cubicBezTo>
                      <a:pt x="40" y="31"/>
                      <a:pt x="40" y="31"/>
                      <a:pt x="40" y="31"/>
                    </a:cubicBezTo>
                    <a:cubicBezTo>
                      <a:pt x="40" y="31"/>
                      <a:pt x="40" y="31"/>
                      <a:pt x="40" y="31"/>
                    </a:cubicBezTo>
                    <a:cubicBezTo>
                      <a:pt x="40" y="31"/>
                      <a:pt x="39" y="32"/>
                      <a:pt x="39" y="32"/>
                    </a:cubicBezTo>
                    <a:cubicBezTo>
                      <a:pt x="39" y="32"/>
                      <a:pt x="39" y="32"/>
                      <a:pt x="39" y="32"/>
                    </a:cubicBezTo>
                    <a:cubicBezTo>
                      <a:pt x="39" y="32"/>
                      <a:pt x="39" y="32"/>
                      <a:pt x="40" y="32"/>
                    </a:cubicBezTo>
                    <a:cubicBezTo>
                      <a:pt x="40" y="32"/>
                      <a:pt x="40" y="32"/>
                      <a:pt x="40" y="32"/>
                    </a:cubicBezTo>
                    <a:cubicBezTo>
                      <a:pt x="41" y="31"/>
                      <a:pt x="41" y="31"/>
                      <a:pt x="41" y="32"/>
                    </a:cubicBezTo>
                    <a:cubicBezTo>
                      <a:pt x="42" y="32"/>
                      <a:pt x="41" y="32"/>
                      <a:pt x="41" y="33"/>
                    </a:cubicBezTo>
                    <a:cubicBezTo>
                      <a:pt x="42" y="32"/>
                      <a:pt x="42" y="32"/>
                      <a:pt x="42" y="32"/>
                    </a:cubicBezTo>
                    <a:cubicBezTo>
                      <a:pt x="41" y="33"/>
                      <a:pt x="41" y="33"/>
                      <a:pt x="41" y="33"/>
                    </a:cubicBezTo>
                    <a:close/>
                    <a:moveTo>
                      <a:pt x="5" y="19"/>
                    </a:moveTo>
                    <a:cubicBezTo>
                      <a:pt x="5" y="19"/>
                      <a:pt x="5" y="18"/>
                      <a:pt x="5" y="18"/>
                    </a:cubicBezTo>
                    <a:cubicBezTo>
                      <a:pt x="5" y="18"/>
                      <a:pt x="5" y="17"/>
                      <a:pt x="5" y="17"/>
                    </a:cubicBezTo>
                    <a:cubicBezTo>
                      <a:pt x="5" y="15"/>
                      <a:pt x="6" y="13"/>
                      <a:pt x="6" y="11"/>
                    </a:cubicBezTo>
                    <a:cubicBezTo>
                      <a:pt x="7" y="8"/>
                      <a:pt x="7" y="8"/>
                      <a:pt x="7" y="8"/>
                    </a:cubicBezTo>
                    <a:cubicBezTo>
                      <a:pt x="7" y="8"/>
                      <a:pt x="7" y="7"/>
                      <a:pt x="8" y="7"/>
                    </a:cubicBezTo>
                    <a:cubicBezTo>
                      <a:pt x="8" y="6"/>
                      <a:pt x="9" y="4"/>
                      <a:pt x="9" y="3"/>
                    </a:cubicBezTo>
                    <a:cubicBezTo>
                      <a:pt x="10" y="2"/>
                      <a:pt x="10" y="1"/>
                      <a:pt x="11" y="1"/>
                    </a:cubicBezTo>
                    <a:cubicBezTo>
                      <a:pt x="12" y="0"/>
                      <a:pt x="13" y="0"/>
                      <a:pt x="13" y="1"/>
                    </a:cubicBezTo>
                    <a:cubicBezTo>
                      <a:pt x="13" y="2"/>
                      <a:pt x="14" y="2"/>
                      <a:pt x="14" y="2"/>
                    </a:cubicBezTo>
                    <a:cubicBezTo>
                      <a:pt x="14" y="2"/>
                      <a:pt x="15" y="2"/>
                      <a:pt x="15" y="3"/>
                    </a:cubicBezTo>
                    <a:cubicBezTo>
                      <a:pt x="14" y="3"/>
                      <a:pt x="14" y="3"/>
                      <a:pt x="15" y="4"/>
                    </a:cubicBezTo>
                    <a:cubicBezTo>
                      <a:pt x="15" y="4"/>
                      <a:pt x="15" y="4"/>
                      <a:pt x="15" y="4"/>
                    </a:cubicBezTo>
                    <a:cubicBezTo>
                      <a:pt x="13" y="5"/>
                      <a:pt x="13" y="6"/>
                      <a:pt x="12" y="7"/>
                    </a:cubicBezTo>
                    <a:cubicBezTo>
                      <a:pt x="12" y="7"/>
                      <a:pt x="12" y="8"/>
                      <a:pt x="12" y="8"/>
                    </a:cubicBezTo>
                    <a:cubicBezTo>
                      <a:pt x="11" y="9"/>
                      <a:pt x="11" y="9"/>
                      <a:pt x="11" y="10"/>
                    </a:cubicBezTo>
                    <a:cubicBezTo>
                      <a:pt x="11" y="10"/>
                      <a:pt x="11" y="10"/>
                      <a:pt x="11" y="11"/>
                    </a:cubicBezTo>
                    <a:cubicBezTo>
                      <a:pt x="11" y="11"/>
                      <a:pt x="11" y="11"/>
                      <a:pt x="11" y="11"/>
                    </a:cubicBezTo>
                    <a:cubicBezTo>
                      <a:pt x="11" y="11"/>
                      <a:pt x="11" y="11"/>
                      <a:pt x="11" y="11"/>
                    </a:cubicBezTo>
                    <a:cubicBezTo>
                      <a:pt x="11" y="11"/>
                      <a:pt x="11" y="12"/>
                      <a:pt x="10" y="12"/>
                    </a:cubicBezTo>
                    <a:cubicBezTo>
                      <a:pt x="10" y="13"/>
                      <a:pt x="10" y="13"/>
                      <a:pt x="10" y="14"/>
                    </a:cubicBezTo>
                    <a:cubicBezTo>
                      <a:pt x="10" y="14"/>
                      <a:pt x="10" y="14"/>
                      <a:pt x="10" y="15"/>
                    </a:cubicBezTo>
                    <a:cubicBezTo>
                      <a:pt x="9" y="16"/>
                      <a:pt x="9" y="17"/>
                      <a:pt x="8" y="19"/>
                    </a:cubicBezTo>
                    <a:cubicBezTo>
                      <a:pt x="8" y="19"/>
                      <a:pt x="8" y="19"/>
                      <a:pt x="8" y="20"/>
                    </a:cubicBezTo>
                    <a:cubicBezTo>
                      <a:pt x="8" y="20"/>
                      <a:pt x="8" y="20"/>
                      <a:pt x="7" y="21"/>
                    </a:cubicBezTo>
                    <a:cubicBezTo>
                      <a:pt x="7" y="21"/>
                      <a:pt x="8" y="18"/>
                      <a:pt x="7" y="18"/>
                    </a:cubicBezTo>
                    <a:cubicBezTo>
                      <a:pt x="7" y="18"/>
                      <a:pt x="6" y="21"/>
                      <a:pt x="6" y="21"/>
                    </a:cubicBezTo>
                    <a:cubicBezTo>
                      <a:pt x="5" y="20"/>
                      <a:pt x="5" y="20"/>
                      <a:pt x="5" y="19"/>
                    </a:cubicBezTo>
                    <a:close/>
                    <a:moveTo>
                      <a:pt x="8" y="20"/>
                    </a:moveTo>
                    <a:cubicBezTo>
                      <a:pt x="8" y="20"/>
                      <a:pt x="8" y="20"/>
                      <a:pt x="8" y="20"/>
                    </a:cubicBezTo>
                    <a:cubicBezTo>
                      <a:pt x="8" y="20"/>
                      <a:pt x="8" y="20"/>
                      <a:pt x="8" y="19"/>
                    </a:cubicBezTo>
                    <a:lnTo>
                      <a:pt x="8" y="20"/>
                    </a:lnTo>
                    <a:close/>
                    <a:moveTo>
                      <a:pt x="8" y="20"/>
                    </a:moveTo>
                    <a:cubicBezTo>
                      <a:pt x="8" y="19"/>
                      <a:pt x="8" y="20"/>
                      <a:pt x="9" y="20"/>
                    </a:cubicBezTo>
                    <a:cubicBezTo>
                      <a:pt x="8" y="20"/>
                      <a:pt x="8" y="20"/>
                      <a:pt x="8" y="20"/>
                    </a:cubicBezTo>
                    <a:close/>
                    <a:moveTo>
                      <a:pt x="8" y="58"/>
                    </a:moveTo>
                    <a:cubicBezTo>
                      <a:pt x="8" y="57"/>
                      <a:pt x="8" y="56"/>
                      <a:pt x="8" y="54"/>
                    </a:cubicBezTo>
                    <a:cubicBezTo>
                      <a:pt x="8" y="54"/>
                      <a:pt x="8" y="54"/>
                      <a:pt x="8" y="54"/>
                    </a:cubicBezTo>
                    <a:cubicBezTo>
                      <a:pt x="8" y="54"/>
                      <a:pt x="9" y="54"/>
                      <a:pt x="9" y="55"/>
                    </a:cubicBezTo>
                    <a:cubicBezTo>
                      <a:pt x="9" y="56"/>
                      <a:pt x="9" y="56"/>
                      <a:pt x="9" y="56"/>
                    </a:cubicBezTo>
                    <a:cubicBezTo>
                      <a:pt x="9" y="56"/>
                      <a:pt x="9" y="56"/>
                      <a:pt x="9" y="57"/>
                    </a:cubicBezTo>
                    <a:cubicBezTo>
                      <a:pt x="9" y="57"/>
                      <a:pt x="9" y="57"/>
                      <a:pt x="8" y="58"/>
                    </a:cubicBezTo>
                    <a:close/>
                    <a:moveTo>
                      <a:pt x="8" y="58"/>
                    </a:moveTo>
                    <a:cubicBezTo>
                      <a:pt x="8" y="58"/>
                      <a:pt x="8" y="58"/>
                      <a:pt x="8" y="58"/>
                    </a:cubicBezTo>
                    <a:cubicBezTo>
                      <a:pt x="8" y="58"/>
                      <a:pt x="8" y="58"/>
                      <a:pt x="8" y="58"/>
                    </a:cubicBezTo>
                    <a:close/>
                    <a:moveTo>
                      <a:pt x="9" y="30"/>
                    </a:moveTo>
                    <a:cubicBezTo>
                      <a:pt x="9" y="30"/>
                      <a:pt x="9" y="30"/>
                      <a:pt x="9" y="30"/>
                    </a:cubicBezTo>
                    <a:cubicBezTo>
                      <a:pt x="9" y="29"/>
                      <a:pt x="9" y="29"/>
                      <a:pt x="9" y="29"/>
                    </a:cubicBezTo>
                    <a:lnTo>
                      <a:pt x="9" y="30"/>
                    </a:lnTo>
                    <a:close/>
                    <a:moveTo>
                      <a:pt x="19" y="60"/>
                    </a:moveTo>
                    <a:cubicBezTo>
                      <a:pt x="18" y="60"/>
                      <a:pt x="18" y="61"/>
                      <a:pt x="18" y="62"/>
                    </a:cubicBezTo>
                    <a:cubicBezTo>
                      <a:pt x="17" y="62"/>
                      <a:pt x="17" y="62"/>
                      <a:pt x="17" y="63"/>
                    </a:cubicBezTo>
                    <a:cubicBezTo>
                      <a:pt x="18" y="62"/>
                      <a:pt x="19" y="61"/>
                      <a:pt x="19" y="60"/>
                    </a:cubicBezTo>
                    <a:cubicBezTo>
                      <a:pt x="19" y="60"/>
                      <a:pt x="19" y="60"/>
                      <a:pt x="19" y="60"/>
                    </a:cubicBezTo>
                    <a:close/>
                    <a:moveTo>
                      <a:pt x="20" y="59"/>
                    </a:moveTo>
                    <a:cubicBezTo>
                      <a:pt x="19" y="59"/>
                      <a:pt x="19" y="59"/>
                      <a:pt x="19" y="59"/>
                    </a:cubicBezTo>
                    <a:cubicBezTo>
                      <a:pt x="19" y="59"/>
                      <a:pt x="20" y="59"/>
                      <a:pt x="20" y="59"/>
                    </a:cubicBezTo>
                    <a:close/>
                    <a:moveTo>
                      <a:pt x="20" y="58"/>
                    </a:moveTo>
                    <a:cubicBezTo>
                      <a:pt x="20" y="58"/>
                      <a:pt x="20" y="58"/>
                      <a:pt x="20" y="58"/>
                    </a:cubicBezTo>
                    <a:cubicBezTo>
                      <a:pt x="20" y="58"/>
                      <a:pt x="20" y="58"/>
                      <a:pt x="20" y="58"/>
                    </a:cubicBezTo>
                    <a:close/>
                    <a:moveTo>
                      <a:pt x="20" y="57"/>
                    </a:moveTo>
                    <a:cubicBezTo>
                      <a:pt x="20" y="57"/>
                      <a:pt x="20" y="58"/>
                      <a:pt x="20" y="58"/>
                    </a:cubicBezTo>
                    <a:cubicBezTo>
                      <a:pt x="20" y="58"/>
                      <a:pt x="20" y="58"/>
                      <a:pt x="20" y="57"/>
                    </a:cubicBezTo>
                    <a:close/>
                    <a:moveTo>
                      <a:pt x="20" y="57"/>
                    </a:moveTo>
                    <a:cubicBezTo>
                      <a:pt x="20" y="57"/>
                      <a:pt x="20" y="57"/>
                      <a:pt x="20" y="57"/>
                    </a:cubicBezTo>
                    <a:cubicBezTo>
                      <a:pt x="20" y="57"/>
                      <a:pt x="20" y="57"/>
                      <a:pt x="20" y="57"/>
                    </a:cubicBezTo>
                    <a:close/>
                    <a:moveTo>
                      <a:pt x="20" y="62"/>
                    </a:moveTo>
                    <a:cubicBezTo>
                      <a:pt x="20" y="62"/>
                      <a:pt x="20" y="62"/>
                      <a:pt x="20" y="62"/>
                    </a:cubicBezTo>
                    <a:cubicBezTo>
                      <a:pt x="20" y="62"/>
                      <a:pt x="20" y="62"/>
                      <a:pt x="20" y="62"/>
                    </a:cubicBezTo>
                    <a:close/>
                    <a:moveTo>
                      <a:pt x="21" y="57"/>
                    </a:moveTo>
                    <a:cubicBezTo>
                      <a:pt x="20" y="57"/>
                      <a:pt x="20" y="57"/>
                      <a:pt x="20" y="57"/>
                    </a:cubicBezTo>
                    <a:cubicBezTo>
                      <a:pt x="21" y="57"/>
                      <a:pt x="20" y="57"/>
                      <a:pt x="21" y="57"/>
                    </a:cubicBezTo>
                    <a:close/>
                    <a:moveTo>
                      <a:pt x="21" y="56"/>
                    </a:moveTo>
                    <a:cubicBezTo>
                      <a:pt x="21" y="56"/>
                      <a:pt x="21" y="56"/>
                      <a:pt x="21" y="57"/>
                    </a:cubicBezTo>
                    <a:lnTo>
                      <a:pt x="21" y="56"/>
                    </a:lnTo>
                    <a:close/>
                    <a:moveTo>
                      <a:pt x="21" y="56"/>
                    </a:moveTo>
                    <a:cubicBezTo>
                      <a:pt x="21" y="56"/>
                      <a:pt x="21" y="56"/>
                      <a:pt x="21" y="56"/>
                    </a:cubicBezTo>
                    <a:cubicBezTo>
                      <a:pt x="21" y="56"/>
                      <a:pt x="21" y="56"/>
                      <a:pt x="21" y="56"/>
                    </a:cubicBezTo>
                    <a:close/>
                    <a:moveTo>
                      <a:pt x="21" y="55"/>
                    </a:moveTo>
                    <a:cubicBezTo>
                      <a:pt x="21" y="55"/>
                      <a:pt x="21" y="55"/>
                      <a:pt x="21" y="55"/>
                    </a:cubicBezTo>
                    <a:close/>
                    <a:moveTo>
                      <a:pt x="22" y="54"/>
                    </a:moveTo>
                    <a:cubicBezTo>
                      <a:pt x="22" y="54"/>
                      <a:pt x="22" y="54"/>
                      <a:pt x="22" y="54"/>
                    </a:cubicBezTo>
                    <a:cubicBezTo>
                      <a:pt x="22" y="54"/>
                      <a:pt x="22" y="54"/>
                      <a:pt x="22" y="54"/>
                    </a:cubicBezTo>
                    <a:cubicBezTo>
                      <a:pt x="22" y="55"/>
                      <a:pt x="22" y="54"/>
                      <a:pt x="22" y="54"/>
                    </a:cubicBezTo>
                    <a:close/>
                    <a:moveTo>
                      <a:pt x="22" y="59"/>
                    </a:moveTo>
                    <a:cubicBezTo>
                      <a:pt x="22" y="59"/>
                      <a:pt x="22" y="59"/>
                      <a:pt x="22" y="59"/>
                    </a:cubicBezTo>
                    <a:cubicBezTo>
                      <a:pt x="22" y="59"/>
                      <a:pt x="22" y="59"/>
                      <a:pt x="22" y="59"/>
                    </a:cubicBezTo>
                    <a:close/>
                    <a:moveTo>
                      <a:pt x="23" y="58"/>
                    </a:moveTo>
                    <a:cubicBezTo>
                      <a:pt x="23" y="58"/>
                      <a:pt x="22" y="58"/>
                      <a:pt x="22" y="58"/>
                    </a:cubicBezTo>
                    <a:cubicBezTo>
                      <a:pt x="23" y="58"/>
                      <a:pt x="23" y="58"/>
                      <a:pt x="23" y="58"/>
                    </a:cubicBezTo>
                    <a:close/>
                    <a:moveTo>
                      <a:pt x="23" y="53"/>
                    </a:moveTo>
                    <a:cubicBezTo>
                      <a:pt x="23" y="53"/>
                      <a:pt x="23" y="53"/>
                      <a:pt x="23" y="53"/>
                    </a:cubicBezTo>
                    <a:cubicBezTo>
                      <a:pt x="23" y="53"/>
                      <a:pt x="23" y="53"/>
                      <a:pt x="23" y="53"/>
                    </a:cubicBezTo>
                    <a:close/>
                    <a:moveTo>
                      <a:pt x="23" y="58"/>
                    </a:moveTo>
                    <a:cubicBezTo>
                      <a:pt x="23" y="58"/>
                      <a:pt x="23" y="58"/>
                      <a:pt x="23" y="58"/>
                    </a:cubicBezTo>
                    <a:cubicBezTo>
                      <a:pt x="23" y="58"/>
                      <a:pt x="23" y="58"/>
                      <a:pt x="23" y="58"/>
                    </a:cubicBezTo>
                    <a:close/>
                    <a:moveTo>
                      <a:pt x="30" y="47"/>
                    </a:moveTo>
                    <a:cubicBezTo>
                      <a:pt x="29" y="47"/>
                      <a:pt x="29" y="47"/>
                      <a:pt x="29" y="47"/>
                    </a:cubicBezTo>
                    <a:cubicBezTo>
                      <a:pt x="29" y="47"/>
                      <a:pt x="28" y="48"/>
                      <a:pt x="28" y="48"/>
                    </a:cubicBezTo>
                    <a:cubicBezTo>
                      <a:pt x="27" y="50"/>
                      <a:pt x="26" y="52"/>
                      <a:pt x="25" y="54"/>
                    </a:cubicBezTo>
                    <a:cubicBezTo>
                      <a:pt x="24" y="55"/>
                      <a:pt x="24" y="56"/>
                      <a:pt x="23" y="57"/>
                    </a:cubicBezTo>
                    <a:cubicBezTo>
                      <a:pt x="23" y="57"/>
                      <a:pt x="23" y="57"/>
                      <a:pt x="23" y="58"/>
                    </a:cubicBezTo>
                    <a:cubicBezTo>
                      <a:pt x="24" y="57"/>
                      <a:pt x="24" y="57"/>
                      <a:pt x="24" y="57"/>
                    </a:cubicBezTo>
                    <a:cubicBezTo>
                      <a:pt x="25" y="54"/>
                      <a:pt x="27" y="51"/>
                      <a:pt x="29" y="48"/>
                    </a:cubicBezTo>
                    <a:cubicBezTo>
                      <a:pt x="29" y="48"/>
                      <a:pt x="29" y="47"/>
                      <a:pt x="30" y="47"/>
                    </a:cubicBezTo>
                    <a:close/>
                    <a:moveTo>
                      <a:pt x="23" y="53"/>
                    </a:moveTo>
                    <a:cubicBezTo>
                      <a:pt x="23" y="53"/>
                      <a:pt x="23" y="52"/>
                      <a:pt x="23" y="52"/>
                    </a:cubicBezTo>
                    <a:cubicBezTo>
                      <a:pt x="23" y="52"/>
                      <a:pt x="23" y="52"/>
                      <a:pt x="23" y="53"/>
                    </a:cubicBezTo>
                    <a:close/>
                    <a:moveTo>
                      <a:pt x="23" y="52"/>
                    </a:moveTo>
                    <a:cubicBezTo>
                      <a:pt x="23" y="52"/>
                      <a:pt x="23" y="52"/>
                      <a:pt x="23" y="52"/>
                    </a:cubicBezTo>
                    <a:close/>
                    <a:moveTo>
                      <a:pt x="27" y="46"/>
                    </a:moveTo>
                    <a:cubicBezTo>
                      <a:pt x="27" y="46"/>
                      <a:pt x="27" y="46"/>
                      <a:pt x="27" y="46"/>
                    </a:cubicBezTo>
                    <a:cubicBezTo>
                      <a:pt x="27" y="46"/>
                      <a:pt x="27" y="46"/>
                      <a:pt x="27" y="46"/>
                    </a:cubicBezTo>
                    <a:close/>
                    <a:moveTo>
                      <a:pt x="27" y="46"/>
                    </a:moveTo>
                    <a:cubicBezTo>
                      <a:pt x="28" y="46"/>
                      <a:pt x="28" y="46"/>
                      <a:pt x="28" y="46"/>
                    </a:cubicBezTo>
                    <a:cubicBezTo>
                      <a:pt x="28" y="45"/>
                      <a:pt x="29" y="44"/>
                      <a:pt x="29" y="44"/>
                    </a:cubicBezTo>
                    <a:cubicBezTo>
                      <a:pt x="29" y="43"/>
                      <a:pt x="29" y="43"/>
                      <a:pt x="29" y="43"/>
                    </a:cubicBezTo>
                    <a:cubicBezTo>
                      <a:pt x="29" y="44"/>
                      <a:pt x="28" y="45"/>
                      <a:pt x="27" y="46"/>
                    </a:cubicBezTo>
                    <a:close/>
                    <a:moveTo>
                      <a:pt x="30" y="42"/>
                    </a:moveTo>
                    <a:cubicBezTo>
                      <a:pt x="30" y="42"/>
                      <a:pt x="29" y="42"/>
                      <a:pt x="29" y="43"/>
                    </a:cubicBezTo>
                    <a:cubicBezTo>
                      <a:pt x="30" y="43"/>
                      <a:pt x="30" y="42"/>
                      <a:pt x="30" y="42"/>
                    </a:cubicBezTo>
                    <a:close/>
                    <a:moveTo>
                      <a:pt x="30" y="46"/>
                    </a:moveTo>
                    <a:cubicBezTo>
                      <a:pt x="30" y="46"/>
                      <a:pt x="30" y="46"/>
                      <a:pt x="30" y="46"/>
                    </a:cubicBezTo>
                    <a:cubicBezTo>
                      <a:pt x="30" y="46"/>
                      <a:pt x="30" y="46"/>
                      <a:pt x="30" y="46"/>
                    </a:cubicBezTo>
                    <a:close/>
                    <a:moveTo>
                      <a:pt x="30" y="45"/>
                    </a:moveTo>
                    <a:cubicBezTo>
                      <a:pt x="30" y="45"/>
                      <a:pt x="30" y="45"/>
                      <a:pt x="30" y="46"/>
                    </a:cubicBezTo>
                    <a:cubicBezTo>
                      <a:pt x="30" y="46"/>
                      <a:pt x="30" y="45"/>
                      <a:pt x="30" y="45"/>
                    </a:cubicBezTo>
                    <a:close/>
                    <a:moveTo>
                      <a:pt x="30" y="45"/>
                    </a:moveTo>
                    <a:cubicBezTo>
                      <a:pt x="30" y="45"/>
                      <a:pt x="30" y="45"/>
                      <a:pt x="30" y="45"/>
                    </a:cubicBezTo>
                    <a:cubicBezTo>
                      <a:pt x="31" y="45"/>
                      <a:pt x="31" y="45"/>
                      <a:pt x="30" y="45"/>
                    </a:cubicBezTo>
                    <a:close/>
                    <a:moveTo>
                      <a:pt x="32" y="39"/>
                    </a:moveTo>
                    <a:cubicBezTo>
                      <a:pt x="32" y="39"/>
                      <a:pt x="32" y="39"/>
                      <a:pt x="32" y="39"/>
                    </a:cubicBezTo>
                    <a:cubicBezTo>
                      <a:pt x="32" y="40"/>
                      <a:pt x="32" y="40"/>
                      <a:pt x="32" y="40"/>
                    </a:cubicBezTo>
                    <a:cubicBezTo>
                      <a:pt x="31" y="40"/>
                      <a:pt x="30" y="41"/>
                      <a:pt x="30" y="42"/>
                    </a:cubicBezTo>
                    <a:cubicBezTo>
                      <a:pt x="31" y="41"/>
                      <a:pt x="32" y="40"/>
                      <a:pt x="32" y="40"/>
                    </a:cubicBezTo>
                    <a:lnTo>
                      <a:pt x="32" y="39"/>
                    </a:lnTo>
                    <a:close/>
                    <a:moveTo>
                      <a:pt x="31" y="44"/>
                    </a:moveTo>
                    <a:cubicBezTo>
                      <a:pt x="31" y="44"/>
                      <a:pt x="31" y="44"/>
                      <a:pt x="31" y="45"/>
                    </a:cubicBezTo>
                    <a:cubicBezTo>
                      <a:pt x="31" y="44"/>
                      <a:pt x="31" y="44"/>
                      <a:pt x="31" y="44"/>
                    </a:cubicBezTo>
                    <a:close/>
                    <a:moveTo>
                      <a:pt x="32" y="43"/>
                    </a:moveTo>
                    <a:cubicBezTo>
                      <a:pt x="32" y="44"/>
                      <a:pt x="32" y="44"/>
                      <a:pt x="32" y="44"/>
                    </a:cubicBezTo>
                    <a:cubicBezTo>
                      <a:pt x="32" y="43"/>
                      <a:pt x="32" y="43"/>
                      <a:pt x="32" y="43"/>
                    </a:cubicBezTo>
                    <a:cubicBezTo>
                      <a:pt x="32" y="43"/>
                      <a:pt x="32" y="43"/>
                      <a:pt x="32" y="43"/>
                    </a:cubicBezTo>
                    <a:cubicBezTo>
                      <a:pt x="32" y="43"/>
                      <a:pt x="32" y="43"/>
                      <a:pt x="32" y="42"/>
                    </a:cubicBezTo>
                    <a:cubicBezTo>
                      <a:pt x="32" y="43"/>
                      <a:pt x="32" y="43"/>
                      <a:pt x="32" y="43"/>
                    </a:cubicBezTo>
                    <a:cubicBezTo>
                      <a:pt x="32" y="43"/>
                      <a:pt x="32" y="43"/>
                      <a:pt x="32" y="43"/>
                    </a:cubicBezTo>
                    <a:close/>
                    <a:moveTo>
                      <a:pt x="34" y="41"/>
                    </a:moveTo>
                    <a:cubicBezTo>
                      <a:pt x="34" y="41"/>
                      <a:pt x="34" y="41"/>
                      <a:pt x="34" y="41"/>
                    </a:cubicBezTo>
                    <a:close/>
                    <a:moveTo>
                      <a:pt x="34" y="40"/>
                    </a:moveTo>
                    <a:cubicBezTo>
                      <a:pt x="34" y="41"/>
                      <a:pt x="34" y="41"/>
                      <a:pt x="34" y="41"/>
                    </a:cubicBezTo>
                    <a:cubicBezTo>
                      <a:pt x="34" y="41"/>
                      <a:pt x="34" y="41"/>
                      <a:pt x="34" y="40"/>
                    </a:cubicBezTo>
                    <a:close/>
                    <a:moveTo>
                      <a:pt x="37" y="34"/>
                    </a:moveTo>
                    <a:cubicBezTo>
                      <a:pt x="37" y="34"/>
                      <a:pt x="37" y="34"/>
                      <a:pt x="37" y="34"/>
                    </a:cubicBezTo>
                    <a:cubicBezTo>
                      <a:pt x="37" y="34"/>
                      <a:pt x="37" y="34"/>
                      <a:pt x="37" y="34"/>
                    </a:cubicBezTo>
                    <a:cubicBezTo>
                      <a:pt x="37" y="34"/>
                      <a:pt x="37" y="34"/>
                      <a:pt x="37" y="34"/>
                    </a:cubicBezTo>
                    <a:close/>
                    <a:moveTo>
                      <a:pt x="40" y="31"/>
                    </a:moveTo>
                    <a:cubicBezTo>
                      <a:pt x="40" y="31"/>
                      <a:pt x="40" y="30"/>
                      <a:pt x="40" y="30"/>
                    </a:cubicBezTo>
                    <a:cubicBezTo>
                      <a:pt x="40" y="31"/>
                      <a:pt x="40" y="31"/>
                      <a:pt x="4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0" name="Freeform 138">
                <a:extLst>
                  <a:ext uri="{FF2B5EF4-FFF2-40B4-BE49-F238E27FC236}">
                    <a16:creationId xmlns:a16="http://schemas.microsoft.com/office/drawing/2014/main" id="{74C6BA51-C484-47F9-98BF-A204E775CAE0}"/>
                  </a:ext>
                </a:extLst>
              </p:cNvPr>
              <p:cNvSpPr>
                <a:spLocks noEditPoints="1"/>
              </p:cNvSpPr>
              <p:nvPr/>
            </p:nvSpPr>
            <p:spPr bwMode="auto">
              <a:xfrm>
                <a:off x="8813800" y="4194175"/>
                <a:ext cx="39687" cy="44450"/>
              </a:xfrm>
              <a:custGeom>
                <a:avLst/>
                <a:gdLst>
                  <a:gd name="T0" fmla="*/ 44 w 60"/>
                  <a:gd name="T1" fmla="*/ 28 h 68"/>
                  <a:gd name="T2" fmla="*/ 40 w 60"/>
                  <a:gd name="T3" fmla="*/ 46 h 68"/>
                  <a:gd name="T4" fmla="*/ 20 w 60"/>
                  <a:gd name="T5" fmla="*/ 67 h 68"/>
                  <a:gd name="T6" fmla="*/ 12 w 60"/>
                  <a:gd name="T7" fmla="*/ 50 h 68"/>
                  <a:gd name="T8" fmla="*/ 0 w 60"/>
                  <a:gd name="T9" fmla="*/ 40 h 68"/>
                  <a:gd name="T10" fmla="*/ 4 w 60"/>
                  <a:gd name="T11" fmla="*/ 15 h 68"/>
                  <a:gd name="T12" fmla="*/ 13 w 60"/>
                  <a:gd name="T13" fmla="*/ 3 h 68"/>
                  <a:gd name="T14" fmla="*/ 40 w 60"/>
                  <a:gd name="T15" fmla="*/ 20 h 68"/>
                  <a:gd name="T16" fmla="*/ 45 w 60"/>
                  <a:gd name="T17" fmla="*/ 21 h 68"/>
                  <a:gd name="T18" fmla="*/ 1 w 60"/>
                  <a:gd name="T19" fmla="*/ 32 h 68"/>
                  <a:gd name="T20" fmla="*/ 3 w 60"/>
                  <a:gd name="T21" fmla="*/ 25 h 68"/>
                  <a:gd name="T22" fmla="*/ 3 w 60"/>
                  <a:gd name="T23" fmla="*/ 22 h 68"/>
                  <a:gd name="T24" fmla="*/ 3 w 60"/>
                  <a:gd name="T25" fmla="*/ 22 h 68"/>
                  <a:gd name="T26" fmla="*/ 4 w 60"/>
                  <a:gd name="T27" fmla="*/ 19 h 68"/>
                  <a:gd name="T28" fmla="*/ 5 w 60"/>
                  <a:gd name="T29" fmla="*/ 17 h 68"/>
                  <a:gd name="T30" fmla="*/ 6 w 60"/>
                  <a:gd name="T31" fmla="*/ 14 h 68"/>
                  <a:gd name="T32" fmla="*/ 8 w 60"/>
                  <a:gd name="T33" fmla="*/ 10 h 68"/>
                  <a:gd name="T34" fmla="*/ 11 w 60"/>
                  <a:gd name="T35" fmla="*/ 7 h 68"/>
                  <a:gd name="T36" fmla="*/ 9 w 60"/>
                  <a:gd name="T37" fmla="*/ 9 h 68"/>
                  <a:gd name="T38" fmla="*/ 5 w 60"/>
                  <a:gd name="T39" fmla="*/ 15 h 68"/>
                  <a:gd name="T40" fmla="*/ 4 w 60"/>
                  <a:gd name="T41" fmla="*/ 19 h 68"/>
                  <a:gd name="T42" fmla="*/ 4 w 60"/>
                  <a:gd name="T43" fmla="*/ 29 h 68"/>
                  <a:gd name="T44" fmla="*/ 4 w 60"/>
                  <a:gd name="T45" fmla="*/ 32 h 68"/>
                  <a:gd name="T46" fmla="*/ 5 w 60"/>
                  <a:gd name="T47" fmla="*/ 27 h 68"/>
                  <a:gd name="T48" fmla="*/ 5 w 60"/>
                  <a:gd name="T49" fmla="*/ 18 h 68"/>
                  <a:gd name="T50" fmla="*/ 5 w 60"/>
                  <a:gd name="T51" fmla="*/ 17 h 68"/>
                  <a:gd name="T52" fmla="*/ 6 w 60"/>
                  <a:gd name="T53" fmla="*/ 21 h 68"/>
                  <a:gd name="T54" fmla="*/ 5 w 60"/>
                  <a:gd name="T55" fmla="*/ 16 h 68"/>
                  <a:gd name="T56" fmla="*/ 5 w 60"/>
                  <a:gd name="T57" fmla="*/ 16 h 68"/>
                  <a:gd name="T58" fmla="*/ 34 w 60"/>
                  <a:gd name="T59" fmla="*/ 30 h 68"/>
                  <a:gd name="T60" fmla="*/ 31 w 60"/>
                  <a:gd name="T61" fmla="*/ 9 h 68"/>
                  <a:gd name="T62" fmla="*/ 9 w 60"/>
                  <a:gd name="T63" fmla="*/ 16 h 68"/>
                  <a:gd name="T64" fmla="*/ 7 w 60"/>
                  <a:gd name="T65" fmla="*/ 44 h 68"/>
                  <a:gd name="T66" fmla="*/ 15 w 60"/>
                  <a:gd name="T67" fmla="*/ 43 h 68"/>
                  <a:gd name="T68" fmla="*/ 6 w 60"/>
                  <a:gd name="T69" fmla="*/ 14 h 68"/>
                  <a:gd name="T70" fmla="*/ 7 w 60"/>
                  <a:gd name="T71" fmla="*/ 12 h 68"/>
                  <a:gd name="T72" fmla="*/ 14 w 60"/>
                  <a:gd name="T73" fmla="*/ 53 h 68"/>
                  <a:gd name="T74" fmla="*/ 14 w 60"/>
                  <a:gd name="T75" fmla="*/ 49 h 68"/>
                  <a:gd name="T76" fmla="*/ 14 w 60"/>
                  <a:gd name="T77" fmla="*/ 55 h 68"/>
                  <a:gd name="T78" fmla="*/ 16 w 60"/>
                  <a:gd name="T79" fmla="*/ 56 h 68"/>
                  <a:gd name="T80" fmla="*/ 23 w 60"/>
                  <a:gd name="T81" fmla="*/ 45 h 68"/>
                  <a:gd name="T82" fmla="*/ 25 w 60"/>
                  <a:gd name="T83" fmla="*/ 64 h 68"/>
                  <a:gd name="T84" fmla="*/ 35 w 60"/>
                  <a:gd name="T85" fmla="*/ 39 h 68"/>
                  <a:gd name="T86" fmla="*/ 36 w 60"/>
                  <a:gd name="T87" fmla="*/ 45 h 68"/>
                  <a:gd name="T88" fmla="*/ 36 w 60"/>
                  <a:gd name="T89" fmla="*/ 20 h 68"/>
                  <a:gd name="T90" fmla="*/ 36 w 60"/>
                  <a:gd name="T91" fmla="*/ 41 h 68"/>
                  <a:gd name="T92" fmla="*/ 37 w 60"/>
                  <a:gd name="T93" fmla="*/ 42 h 68"/>
                  <a:gd name="T94" fmla="*/ 37 w 60"/>
                  <a:gd name="T95" fmla="*/ 40 h 68"/>
                  <a:gd name="T96" fmla="*/ 37 w 60"/>
                  <a:gd name="T97" fmla="*/ 23 h 68"/>
                  <a:gd name="T98" fmla="*/ 37 w 60"/>
                  <a:gd name="T99" fmla="*/ 42 h 68"/>
                  <a:gd name="T100" fmla="*/ 37 w 60"/>
                  <a:gd name="T101" fmla="*/ 35 h 68"/>
                  <a:gd name="T102" fmla="*/ 37 w 60"/>
                  <a:gd name="T103" fmla="*/ 40 h 68"/>
                  <a:gd name="T104" fmla="*/ 38 w 60"/>
                  <a:gd name="T105" fmla="*/ 38 h 68"/>
                  <a:gd name="T106" fmla="*/ 40 w 60"/>
                  <a:gd name="T107" fmla="*/ 41 h 68"/>
                  <a:gd name="T108" fmla="*/ 41 w 60"/>
                  <a:gd name="T109" fmla="*/ 3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 h="68">
                    <a:moveTo>
                      <a:pt x="60" y="16"/>
                    </a:moveTo>
                    <a:cubicBezTo>
                      <a:pt x="60" y="16"/>
                      <a:pt x="60" y="17"/>
                      <a:pt x="60" y="17"/>
                    </a:cubicBezTo>
                    <a:cubicBezTo>
                      <a:pt x="60" y="17"/>
                      <a:pt x="59" y="17"/>
                      <a:pt x="59" y="17"/>
                    </a:cubicBezTo>
                    <a:cubicBezTo>
                      <a:pt x="58" y="18"/>
                      <a:pt x="56" y="19"/>
                      <a:pt x="55" y="20"/>
                    </a:cubicBezTo>
                    <a:cubicBezTo>
                      <a:pt x="49" y="24"/>
                      <a:pt x="49" y="24"/>
                      <a:pt x="49" y="24"/>
                    </a:cubicBezTo>
                    <a:cubicBezTo>
                      <a:pt x="48" y="25"/>
                      <a:pt x="47" y="26"/>
                      <a:pt x="46" y="26"/>
                    </a:cubicBezTo>
                    <a:cubicBezTo>
                      <a:pt x="45" y="27"/>
                      <a:pt x="45" y="27"/>
                      <a:pt x="44" y="28"/>
                    </a:cubicBezTo>
                    <a:cubicBezTo>
                      <a:pt x="42" y="29"/>
                      <a:pt x="42" y="29"/>
                      <a:pt x="42" y="29"/>
                    </a:cubicBezTo>
                    <a:cubicBezTo>
                      <a:pt x="42" y="30"/>
                      <a:pt x="41" y="31"/>
                      <a:pt x="41" y="32"/>
                    </a:cubicBezTo>
                    <a:cubicBezTo>
                      <a:pt x="41" y="33"/>
                      <a:pt x="41" y="34"/>
                      <a:pt x="41" y="35"/>
                    </a:cubicBezTo>
                    <a:cubicBezTo>
                      <a:pt x="41" y="37"/>
                      <a:pt x="41" y="38"/>
                      <a:pt x="41" y="40"/>
                    </a:cubicBezTo>
                    <a:cubicBezTo>
                      <a:pt x="41" y="41"/>
                      <a:pt x="41" y="41"/>
                      <a:pt x="41" y="41"/>
                    </a:cubicBezTo>
                    <a:cubicBezTo>
                      <a:pt x="41" y="42"/>
                      <a:pt x="41" y="42"/>
                      <a:pt x="41" y="42"/>
                    </a:cubicBezTo>
                    <a:cubicBezTo>
                      <a:pt x="41" y="44"/>
                      <a:pt x="40" y="45"/>
                      <a:pt x="40" y="46"/>
                    </a:cubicBezTo>
                    <a:cubicBezTo>
                      <a:pt x="40" y="47"/>
                      <a:pt x="39" y="48"/>
                      <a:pt x="39" y="50"/>
                    </a:cubicBezTo>
                    <a:cubicBezTo>
                      <a:pt x="38" y="53"/>
                      <a:pt x="37" y="56"/>
                      <a:pt x="35" y="58"/>
                    </a:cubicBezTo>
                    <a:cubicBezTo>
                      <a:pt x="34" y="59"/>
                      <a:pt x="34" y="60"/>
                      <a:pt x="33" y="61"/>
                    </a:cubicBezTo>
                    <a:cubicBezTo>
                      <a:pt x="32" y="64"/>
                      <a:pt x="30" y="65"/>
                      <a:pt x="28" y="67"/>
                    </a:cubicBezTo>
                    <a:cubicBezTo>
                      <a:pt x="27" y="67"/>
                      <a:pt x="27" y="67"/>
                      <a:pt x="27" y="67"/>
                    </a:cubicBezTo>
                    <a:cubicBezTo>
                      <a:pt x="25" y="68"/>
                      <a:pt x="24" y="68"/>
                      <a:pt x="22" y="68"/>
                    </a:cubicBezTo>
                    <a:cubicBezTo>
                      <a:pt x="21" y="68"/>
                      <a:pt x="21" y="68"/>
                      <a:pt x="20" y="67"/>
                    </a:cubicBezTo>
                    <a:cubicBezTo>
                      <a:pt x="18" y="67"/>
                      <a:pt x="17" y="67"/>
                      <a:pt x="16" y="66"/>
                    </a:cubicBezTo>
                    <a:cubicBezTo>
                      <a:pt x="16" y="65"/>
                      <a:pt x="15" y="64"/>
                      <a:pt x="15" y="64"/>
                    </a:cubicBezTo>
                    <a:cubicBezTo>
                      <a:pt x="14" y="63"/>
                      <a:pt x="14" y="63"/>
                      <a:pt x="14" y="63"/>
                    </a:cubicBezTo>
                    <a:cubicBezTo>
                      <a:pt x="14" y="62"/>
                      <a:pt x="14" y="62"/>
                      <a:pt x="14" y="61"/>
                    </a:cubicBezTo>
                    <a:cubicBezTo>
                      <a:pt x="13" y="59"/>
                      <a:pt x="12" y="56"/>
                      <a:pt x="12" y="54"/>
                    </a:cubicBezTo>
                    <a:cubicBezTo>
                      <a:pt x="12" y="54"/>
                      <a:pt x="12" y="53"/>
                      <a:pt x="12" y="53"/>
                    </a:cubicBezTo>
                    <a:cubicBezTo>
                      <a:pt x="13" y="52"/>
                      <a:pt x="12" y="51"/>
                      <a:pt x="12" y="50"/>
                    </a:cubicBezTo>
                    <a:cubicBezTo>
                      <a:pt x="12" y="50"/>
                      <a:pt x="12" y="49"/>
                      <a:pt x="12" y="49"/>
                    </a:cubicBezTo>
                    <a:cubicBezTo>
                      <a:pt x="11" y="49"/>
                      <a:pt x="10" y="49"/>
                      <a:pt x="10" y="49"/>
                    </a:cubicBezTo>
                    <a:cubicBezTo>
                      <a:pt x="9" y="49"/>
                      <a:pt x="9" y="49"/>
                      <a:pt x="8" y="48"/>
                    </a:cubicBezTo>
                    <a:cubicBezTo>
                      <a:pt x="7" y="48"/>
                      <a:pt x="6" y="48"/>
                      <a:pt x="6" y="47"/>
                    </a:cubicBezTo>
                    <a:cubicBezTo>
                      <a:pt x="4" y="47"/>
                      <a:pt x="3" y="46"/>
                      <a:pt x="2" y="44"/>
                    </a:cubicBezTo>
                    <a:cubicBezTo>
                      <a:pt x="1" y="43"/>
                      <a:pt x="1" y="42"/>
                      <a:pt x="0" y="41"/>
                    </a:cubicBezTo>
                    <a:cubicBezTo>
                      <a:pt x="0" y="40"/>
                      <a:pt x="0" y="40"/>
                      <a:pt x="0" y="40"/>
                    </a:cubicBezTo>
                    <a:cubicBezTo>
                      <a:pt x="0" y="38"/>
                      <a:pt x="0" y="36"/>
                      <a:pt x="0" y="35"/>
                    </a:cubicBezTo>
                    <a:cubicBezTo>
                      <a:pt x="0" y="34"/>
                      <a:pt x="0" y="32"/>
                      <a:pt x="0" y="32"/>
                    </a:cubicBezTo>
                    <a:cubicBezTo>
                      <a:pt x="0" y="31"/>
                      <a:pt x="0" y="29"/>
                      <a:pt x="0" y="28"/>
                    </a:cubicBezTo>
                    <a:cubicBezTo>
                      <a:pt x="0" y="27"/>
                      <a:pt x="0" y="27"/>
                      <a:pt x="0" y="27"/>
                    </a:cubicBezTo>
                    <a:cubicBezTo>
                      <a:pt x="0" y="25"/>
                      <a:pt x="0" y="24"/>
                      <a:pt x="1" y="23"/>
                    </a:cubicBezTo>
                    <a:cubicBezTo>
                      <a:pt x="1" y="22"/>
                      <a:pt x="1" y="21"/>
                      <a:pt x="1" y="20"/>
                    </a:cubicBezTo>
                    <a:cubicBezTo>
                      <a:pt x="2" y="18"/>
                      <a:pt x="3" y="17"/>
                      <a:pt x="4" y="15"/>
                    </a:cubicBezTo>
                    <a:cubicBezTo>
                      <a:pt x="4" y="14"/>
                      <a:pt x="4" y="14"/>
                      <a:pt x="4" y="14"/>
                    </a:cubicBezTo>
                    <a:cubicBezTo>
                      <a:pt x="5" y="13"/>
                      <a:pt x="5" y="12"/>
                      <a:pt x="5" y="11"/>
                    </a:cubicBezTo>
                    <a:cubicBezTo>
                      <a:pt x="6" y="10"/>
                      <a:pt x="7" y="10"/>
                      <a:pt x="7" y="9"/>
                    </a:cubicBezTo>
                    <a:cubicBezTo>
                      <a:pt x="8" y="8"/>
                      <a:pt x="8" y="8"/>
                      <a:pt x="9" y="7"/>
                    </a:cubicBezTo>
                    <a:cubicBezTo>
                      <a:pt x="9" y="6"/>
                      <a:pt x="9" y="6"/>
                      <a:pt x="10" y="5"/>
                    </a:cubicBezTo>
                    <a:cubicBezTo>
                      <a:pt x="11" y="5"/>
                      <a:pt x="12" y="4"/>
                      <a:pt x="12" y="3"/>
                    </a:cubicBezTo>
                    <a:cubicBezTo>
                      <a:pt x="13" y="3"/>
                      <a:pt x="13" y="3"/>
                      <a:pt x="13" y="3"/>
                    </a:cubicBezTo>
                    <a:cubicBezTo>
                      <a:pt x="17" y="0"/>
                      <a:pt x="20" y="0"/>
                      <a:pt x="25" y="1"/>
                    </a:cubicBezTo>
                    <a:cubicBezTo>
                      <a:pt x="26" y="1"/>
                      <a:pt x="27" y="2"/>
                      <a:pt x="27" y="2"/>
                    </a:cubicBezTo>
                    <a:cubicBezTo>
                      <a:pt x="30" y="3"/>
                      <a:pt x="32" y="5"/>
                      <a:pt x="34" y="7"/>
                    </a:cubicBezTo>
                    <a:cubicBezTo>
                      <a:pt x="36" y="9"/>
                      <a:pt x="36" y="10"/>
                      <a:pt x="37" y="11"/>
                    </a:cubicBezTo>
                    <a:cubicBezTo>
                      <a:pt x="38" y="12"/>
                      <a:pt x="38" y="13"/>
                      <a:pt x="38" y="13"/>
                    </a:cubicBezTo>
                    <a:cubicBezTo>
                      <a:pt x="38" y="15"/>
                      <a:pt x="38" y="17"/>
                      <a:pt x="39" y="19"/>
                    </a:cubicBezTo>
                    <a:cubicBezTo>
                      <a:pt x="39" y="20"/>
                      <a:pt x="39" y="20"/>
                      <a:pt x="40" y="20"/>
                    </a:cubicBezTo>
                    <a:cubicBezTo>
                      <a:pt x="40" y="20"/>
                      <a:pt x="40" y="20"/>
                      <a:pt x="40" y="20"/>
                    </a:cubicBezTo>
                    <a:cubicBezTo>
                      <a:pt x="40" y="21"/>
                      <a:pt x="40" y="21"/>
                      <a:pt x="40" y="21"/>
                    </a:cubicBezTo>
                    <a:cubicBezTo>
                      <a:pt x="40" y="21"/>
                      <a:pt x="39" y="21"/>
                      <a:pt x="40" y="22"/>
                    </a:cubicBezTo>
                    <a:cubicBezTo>
                      <a:pt x="40" y="22"/>
                      <a:pt x="40" y="23"/>
                      <a:pt x="40" y="23"/>
                    </a:cubicBezTo>
                    <a:cubicBezTo>
                      <a:pt x="40" y="23"/>
                      <a:pt x="40" y="23"/>
                      <a:pt x="40" y="23"/>
                    </a:cubicBezTo>
                    <a:cubicBezTo>
                      <a:pt x="41" y="24"/>
                      <a:pt x="42" y="24"/>
                      <a:pt x="42" y="23"/>
                    </a:cubicBezTo>
                    <a:cubicBezTo>
                      <a:pt x="43" y="22"/>
                      <a:pt x="44" y="22"/>
                      <a:pt x="45" y="21"/>
                    </a:cubicBezTo>
                    <a:cubicBezTo>
                      <a:pt x="46" y="21"/>
                      <a:pt x="46" y="21"/>
                      <a:pt x="47" y="20"/>
                    </a:cubicBezTo>
                    <a:cubicBezTo>
                      <a:pt x="47" y="20"/>
                      <a:pt x="48" y="19"/>
                      <a:pt x="48" y="19"/>
                    </a:cubicBezTo>
                    <a:cubicBezTo>
                      <a:pt x="51" y="18"/>
                      <a:pt x="54" y="16"/>
                      <a:pt x="57" y="15"/>
                    </a:cubicBezTo>
                    <a:cubicBezTo>
                      <a:pt x="57" y="15"/>
                      <a:pt x="57" y="15"/>
                      <a:pt x="58" y="15"/>
                    </a:cubicBezTo>
                    <a:cubicBezTo>
                      <a:pt x="58" y="15"/>
                      <a:pt x="59" y="15"/>
                      <a:pt x="59" y="15"/>
                    </a:cubicBezTo>
                    <a:cubicBezTo>
                      <a:pt x="60" y="15"/>
                      <a:pt x="60" y="16"/>
                      <a:pt x="60" y="16"/>
                    </a:cubicBezTo>
                    <a:close/>
                    <a:moveTo>
                      <a:pt x="1" y="32"/>
                    </a:moveTo>
                    <a:cubicBezTo>
                      <a:pt x="2" y="32"/>
                      <a:pt x="2" y="31"/>
                      <a:pt x="2" y="31"/>
                    </a:cubicBezTo>
                    <a:cubicBezTo>
                      <a:pt x="2" y="31"/>
                      <a:pt x="2" y="30"/>
                      <a:pt x="2" y="30"/>
                    </a:cubicBezTo>
                    <a:cubicBezTo>
                      <a:pt x="2" y="30"/>
                      <a:pt x="1" y="30"/>
                      <a:pt x="1" y="31"/>
                    </a:cubicBezTo>
                    <a:cubicBezTo>
                      <a:pt x="1" y="31"/>
                      <a:pt x="1" y="31"/>
                      <a:pt x="1" y="32"/>
                    </a:cubicBezTo>
                    <a:cubicBezTo>
                      <a:pt x="1" y="32"/>
                      <a:pt x="1" y="33"/>
                      <a:pt x="2" y="34"/>
                    </a:cubicBezTo>
                    <a:cubicBezTo>
                      <a:pt x="2" y="33"/>
                      <a:pt x="2" y="32"/>
                      <a:pt x="1" y="32"/>
                    </a:cubicBezTo>
                    <a:close/>
                    <a:moveTo>
                      <a:pt x="3" y="25"/>
                    </a:moveTo>
                    <a:cubicBezTo>
                      <a:pt x="3" y="25"/>
                      <a:pt x="2" y="25"/>
                      <a:pt x="2" y="24"/>
                    </a:cubicBezTo>
                    <a:cubicBezTo>
                      <a:pt x="2" y="24"/>
                      <a:pt x="2" y="24"/>
                      <a:pt x="2" y="24"/>
                    </a:cubicBezTo>
                    <a:cubicBezTo>
                      <a:pt x="2" y="24"/>
                      <a:pt x="2" y="24"/>
                      <a:pt x="2" y="24"/>
                    </a:cubicBezTo>
                    <a:cubicBezTo>
                      <a:pt x="2" y="25"/>
                      <a:pt x="2" y="24"/>
                      <a:pt x="2" y="24"/>
                    </a:cubicBezTo>
                    <a:lnTo>
                      <a:pt x="3" y="25"/>
                    </a:lnTo>
                    <a:close/>
                    <a:moveTo>
                      <a:pt x="4" y="22"/>
                    </a:moveTo>
                    <a:cubicBezTo>
                      <a:pt x="4" y="22"/>
                      <a:pt x="3" y="22"/>
                      <a:pt x="3" y="22"/>
                    </a:cubicBezTo>
                    <a:cubicBezTo>
                      <a:pt x="3" y="22"/>
                      <a:pt x="3" y="22"/>
                      <a:pt x="3" y="22"/>
                    </a:cubicBezTo>
                    <a:cubicBezTo>
                      <a:pt x="3" y="22"/>
                      <a:pt x="3" y="22"/>
                      <a:pt x="3" y="22"/>
                    </a:cubicBezTo>
                    <a:cubicBezTo>
                      <a:pt x="3" y="22"/>
                      <a:pt x="3" y="22"/>
                      <a:pt x="3" y="22"/>
                    </a:cubicBezTo>
                    <a:cubicBezTo>
                      <a:pt x="3" y="23"/>
                      <a:pt x="3" y="23"/>
                      <a:pt x="3" y="23"/>
                    </a:cubicBezTo>
                    <a:cubicBezTo>
                      <a:pt x="3" y="22"/>
                      <a:pt x="3" y="22"/>
                      <a:pt x="3" y="22"/>
                    </a:cubicBezTo>
                    <a:cubicBezTo>
                      <a:pt x="3" y="22"/>
                      <a:pt x="4" y="22"/>
                      <a:pt x="4" y="22"/>
                    </a:cubicBezTo>
                    <a:close/>
                    <a:moveTo>
                      <a:pt x="3" y="22"/>
                    </a:moveTo>
                    <a:cubicBezTo>
                      <a:pt x="3" y="22"/>
                      <a:pt x="3" y="22"/>
                      <a:pt x="3" y="22"/>
                    </a:cubicBezTo>
                    <a:cubicBezTo>
                      <a:pt x="3" y="22"/>
                      <a:pt x="3" y="22"/>
                      <a:pt x="3" y="22"/>
                    </a:cubicBezTo>
                    <a:cubicBezTo>
                      <a:pt x="3" y="22"/>
                      <a:pt x="3" y="22"/>
                      <a:pt x="3" y="22"/>
                    </a:cubicBezTo>
                    <a:cubicBezTo>
                      <a:pt x="3" y="22"/>
                      <a:pt x="3" y="22"/>
                      <a:pt x="3" y="22"/>
                    </a:cubicBezTo>
                    <a:close/>
                    <a:moveTo>
                      <a:pt x="3" y="20"/>
                    </a:moveTo>
                    <a:cubicBezTo>
                      <a:pt x="3" y="20"/>
                      <a:pt x="4" y="20"/>
                      <a:pt x="4" y="20"/>
                    </a:cubicBezTo>
                    <a:cubicBezTo>
                      <a:pt x="4" y="20"/>
                      <a:pt x="4" y="20"/>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8"/>
                      <a:pt x="5" y="18"/>
                    </a:cubicBezTo>
                    <a:cubicBezTo>
                      <a:pt x="5" y="18"/>
                      <a:pt x="5" y="18"/>
                      <a:pt x="5" y="18"/>
                    </a:cubicBezTo>
                    <a:cubicBezTo>
                      <a:pt x="5" y="18"/>
                      <a:pt x="5" y="18"/>
                      <a:pt x="5" y="17"/>
                    </a:cubicBezTo>
                    <a:cubicBezTo>
                      <a:pt x="5" y="17"/>
                      <a:pt x="5" y="17"/>
                      <a:pt x="5" y="17"/>
                    </a:cubicBezTo>
                    <a:cubicBezTo>
                      <a:pt x="5" y="17"/>
                      <a:pt x="5" y="17"/>
                      <a:pt x="5" y="16"/>
                    </a:cubicBezTo>
                    <a:cubicBezTo>
                      <a:pt x="5" y="16"/>
                      <a:pt x="5" y="16"/>
                      <a:pt x="5" y="16"/>
                    </a:cubicBezTo>
                    <a:cubicBezTo>
                      <a:pt x="6" y="16"/>
                      <a:pt x="6" y="15"/>
                      <a:pt x="6" y="15"/>
                    </a:cubicBezTo>
                    <a:cubicBezTo>
                      <a:pt x="6" y="14"/>
                      <a:pt x="6" y="14"/>
                      <a:pt x="6" y="14"/>
                    </a:cubicBezTo>
                    <a:cubicBezTo>
                      <a:pt x="6" y="14"/>
                      <a:pt x="6" y="14"/>
                      <a:pt x="6" y="14"/>
                    </a:cubicBezTo>
                    <a:cubicBezTo>
                      <a:pt x="6" y="14"/>
                      <a:pt x="6" y="14"/>
                      <a:pt x="6" y="14"/>
                    </a:cubicBezTo>
                    <a:cubicBezTo>
                      <a:pt x="6" y="14"/>
                      <a:pt x="7" y="14"/>
                      <a:pt x="6" y="14"/>
                    </a:cubicBezTo>
                    <a:cubicBezTo>
                      <a:pt x="7" y="13"/>
                      <a:pt x="7" y="13"/>
                      <a:pt x="7" y="13"/>
                    </a:cubicBezTo>
                    <a:cubicBezTo>
                      <a:pt x="8" y="12"/>
                      <a:pt x="8" y="12"/>
                      <a:pt x="8" y="11"/>
                    </a:cubicBezTo>
                    <a:cubicBezTo>
                      <a:pt x="8" y="11"/>
                      <a:pt x="8" y="11"/>
                      <a:pt x="8" y="11"/>
                    </a:cubicBezTo>
                    <a:cubicBezTo>
                      <a:pt x="8" y="11"/>
                      <a:pt x="8" y="11"/>
                      <a:pt x="9" y="11"/>
                    </a:cubicBezTo>
                    <a:cubicBezTo>
                      <a:pt x="9" y="10"/>
                      <a:pt x="9" y="10"/>
                      <a:pt x="8" y="10"/>
                    </a:cubicBezTo>
                    <a:cubicBezTo>
                      <a:pt x="8" y="10"/>
                      <a:pt x="8" y="10"/>
                      <a:pt x="8" y="10"/>
                    </a:cubicBezTo>
                    <a:cubicBezTo>
                      <a:pt x="8" y="10"/>
                      <a:pt x="9" y="10"/>
                      <a:pt x="9" y="10"/>
                    </a:cubicBezTo>
                    <a:cubicBezTo>
                      <a:pt x="9" y="10"/>
                      <a:pt x="9" y="10"/>
                      <a:pt x="9" y="10"/>
                    </a:cubicBezTo>
                    <a:cubicBezTo>
                      <a:pt x="9" y="10"/>
                      <a:pt x="9" y="10"/>
                      <a:pt x="9" y="10"/>
                    </a:cubicBezTo>
                    <a:cubicBezTo>
                      <a:pt x="9" y="9"/>
                      <a:pt x="9" y="9"/>
                      <a:pt x="9" y="9"/>
                    </a:cubicBezTo>
                    <a:cubicBezTo>
                      <a:pt x="9" y="9"/>
                      <a:pt x="10" y="9"/>
                      <a:pt x="10" y="9"/>
                    </a:cubicBezTo>
                    <a:cubicBezTo>
                      <a:pt x="10" y="8"/>
                      <a:pt x="10" y="8"/>
                      <a:pt x="10" y="8"/>
                    </a:cubicBezTo>
                    <a:cubicBezTo>
                      <a:pt x="10" y="8"/>
                      <a:pt x="11" y="7"/>
                      <a:pt x="11" y="7"/>
                    </a:cubicBezTo>
                    <a:cubicBezTo>
                      <a:pt x="11" y="7"/>
                      <a:pt x="11" y="7"/>
                      <a:pt x="11" y="7"/>
                    </a:cubicBezTo>
                    <a:cubicBezTo>
                      <a:pt x="11" y="7"/>
                      <a:pt x="11" y="7"/>
                      <a:pt x="10" y="7"/>
                    </a:cubicBezTo>
                    <a:cubicBezTo>
                      <a:pt x="10" y="7"/>
                      <a:pt x="10" y="7"/>
                      <a:pt x="10" y="8"/>
                    </a:cubicBezTo>
                    <a:cubicBezTo>
                      <a:pt x="9" y="8"/>
                      <a:pt x="9" y="8"/>
                      <a:pt x="9" y="9"/>
                    </a:cubicBezTo>
                    <a:cubicBezTo>
                      <a:pt x="9" y="9"/>
                      <a:pt x="9" y="9"/>
                      <a:pt x="9" y="9"/>
                    </a:cubicBezTo>
                    <a:cubicBezTo>
                      <a:pt x="9" y="9"/>
                      <a:pt x="9" y="9"/>
                      <a:pt x="9" y="9"/>
                    </a:cubicBezTo>
                    <a:cubicBezTo>
                      <a:pt x="9" y="9"/>
                      <a:pt x="9" y="9"/>
                      <a:pt x="9" y="9"/>
                    </a:cubicBezTo>
                    <a:cubicBezTo>
                      <a:pt x="8" y="9"/>
                      <a:pt x="8" y="10"/>
                      <a:pt x="8" y="10"/>
                    </a:cubicBezTo>
                    <a:cubicBezTo>
                      <a:pt x="8" y="10"/>
                      <a:pt x="7" y="11"/>
                      <a:pt x="7" y="12"/>
                    </a:cubicBezTo>
                    <a:cubicBezTo>
                      <a:pt x="7" y="12"/>
                      <a:pt x="7" y="12"/>
                      <a:pt x="7" y="12"/>
                    </a:cubicBezTo>
                    <a:cubicBezTo>
                      <a:pt x="7" y="12"/>
                      <a:pt x="7" y="12"/>
                      <a:pt x="7" y="12"/>
                    </a:cubicBezTo>
                    <a:cubicBezTo>
                      <a:pt x="7" y="12"/>
                      <a:pt x="7" y="12"/>
                      <a:pt x="7" y="12"/>
                    </a:cubicBezTo>
                    <a:cubicBezTo>
                      <a:pt x="6" y="12"/>
                      <a:pt x="6" y="13"/>
                      <a:pt x="6" y="13"/>
                    </a:cubicBezTo>
                    <a:cubicBezTo>
                      <a:pt x="5" y="14"/>
                      <a:pt x="5" y="14"/>
                      <a:pt x="5" y="15"/>
                    </a:cubicBezTo>
                    <a:cubicBezTo>
                      <a:pt x="5" y="15"/>
                      <a:pt x="5" y="15"/>
                      <a:pt x="5" y="16"/>
                    </a:cubicBezTo>
                    <a:cubicBezTo>
                      <a:pt x="5" y="16"/>
                      <a:pt x="5" y="16"/>
                      <a:pt x="4" y="16"/>
                    </a:cubicBezTo>
                    <a:cubicBezTo>
                      <a:pt x="4" y="17"/>
                      <a:pt x="3" y="19"/>
                      <a:pt x="3" y="20"/>
                    </a:cubicBezTo>
                    <a:close/>
                    <a:moveTo>
                      <a:pt x="4" y="18"/>
                    </a:move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20"/>
                    </a:cubicBezTo>
                    <a:cubicBezTo>
                      <a:pt x="4" y="19"/>
                      <a:pt x="4" y="19"/>
                      <a:pt x="4" y="19"/>
                    </a:cubicBezTo>
                    <a:lnTo>
                      <a:pt x="4" y="18"/>
                    </a:lnTo>
                    <a:close/>
                    <a:moveTo>
                      <a:pt x="4" y="29"/>
                    </a:moveTo>
                    <a:cubicBezTo>
                      <a:pt x="4" y="29"/>
                      <a:pt x="4" y="29"/>
                      <a:pt x="4" y="29"/>
                    </a:cubicBezTo>
                    <a:cubicBezTo>
                      <a:pt x="4" y="29"/>
                      <a:pt x="4" y="29"/>
                      <a:pt x="4" y="29"/>
                    </a:cubicBezTo>
                    <a:cubicBezTo>
                      <a:pt x="4" y="29"/>
                      <a:pt x="4" y="29"/>
                      <a:pt x="4" y="29"/>
                    </a:cubicBezTo>
                    <a:close/>
                    <a:moveTo>
                      <a:pt x="4" y="32"/>
                    </a:moveTo>
                    <a:cubicBezTo>
                      <a:pt x="5" y="31"/>
                      <a:pt x="5" y="31"/>
                      <a:pt x="5" y="31"/>
                    </a:cubicBezTo>
                    <a:cubicBezTo>
                      <a:pt x="4" y="31"/>
                      <a:pt x="4" y="31"/>
                      <a:pt x="4" y="31"/>
                    </a:cubicBezTo>
                    <a:cubicBezTo>
                      <a:pt x="4" y="31"/>
                      <a:pt x="4" y="31"/>
                      <a:pt x="4" y="31"/>
                    </a:cubicBezTo>
                    <a:cubicBezTo>
                      <a:pt x="4" y="32"/>
                      <a:pt x="4" y="32"/>
                      <a:pt x="4" y="32"/>
                    </a:cubicBezTo>
                    <a:cubicBezTo>
                      <a:pt x="4" y="32"/>
                      <a:pt x="4" y="32"/>
                      <a:pt x="4" y="32"/>
                    </a:cubicBezTo>
                    <a:cubicBezTo>
                      <a:pt x="4" y="32"/>
                      <a:pt x="4" y="32"/>
                      <a:pt x="4" y="32"/>
                    </a:cubicBezTo>
                    <a:close/>
                    <a:moveTo>
                      <a:pt x="4" y="18"/>
                    </a:moveTo>
                    <a:cubicBezTo>
                      <a:pt x="4" y="18"/>
                      <a:pt x="5" y="18"/>
                      <a:pt x="5" y="18"/>
                    </a:cubicBezTo>
                    <a:cubicBezTo>
                      <a:pt x="4" y="18"/>
                      <a:pt x="4" y="19"/>
                      <a:pt x="4" y="19"/>
                    </a:cubicBezTo>
                    <a:cubicBezTo>
                      <a:pt x="4" y="18"/>
                      <a:pt x="4" y="18"/>
                      <a:pt x="4" y="18"/>
                    </a:cubicBezTo>
                    <a:close/>
                    <a:moveTo>
                      <a:pt x="5" y="27"/>
                    </a:moveTo>
                    <a:cubicBezTo>
                      <a:pt x="5" y="26"/>
                      <a:pt x="5" y="25"/>
                      <a:pt x="5" y="25"/>
                    </a:cubicBezTo>
                    <a:cubicBezTo>
                      <a:pt x="4" y="25"/>
                      <a:pt x="4" y="26"/>
                      <a:pt x="4" y="27"/>
                    </a:cubicBezTo>
                    <a:cubicBezTo>
                      <a:pt x="4" y="27"/>
                      <a:pt x="4" y="27"/>
                      <a:pt x="5" y="27"/>
                    </a:cubicBezTo>
                    <a:close/>
                    <a:moveTo>
                      <a:pt x="5" y="18"/>
                    </a:moveTo>
                    <a:cubicBezTo>
                      <a:pt x="5" y="18"/>
                      <a:pt x="5" y="18"/>
                      <a:pt x="5" y="18"/>
                    </a:cubicBezTo>
                    <a:cubicBezTo>
                      <a:pt x="5" y="18"/>
                      <a:pt x="5" y="18"/>
                      <a:pt x="4" y="18"/>
                    </a:cubicBezTo>
                    <a:lnTo>
                      <a:pt x="5" y="18"/>
                    </a:lnTo>
                    <a:close/>
                    <a:moveTo>
                      <a:pt x="5" y="17"/>
                    </a:moveTo>
                    <a:cubicBezTo>
                      <a:pt x="5" y="17"/>
                      <a:pt x="5" y="17"/>
                      <a:pt x="5" y="17"/>
                    </a:cubicBezTo>
                    <a:cubicBezTo>
                      <a:pt x="5" y="18"/>
                      <a:pt x="5" y="18"/>
                      <a:pt x="5" y="18"/>
                    </a:cubicBezTo>
                    <a:cubicBezTo>
                      <a:pt x="5" y="17"/>
                      <a:pt x="5" y="17"/>
                      <a:pt x="5" y="17"/>
                    </a:cubicBezTo>
                    <a:close/>
                    <a:moveTo>
                      <a:pt x="5" y="17"/>
                    </a:moveTo>
                    <a:cubicBezTo>
                      <a:pt x="5" y="17"/>
                      <a:pt x="5" y="17"/>
                      <a:pt x="5" y="17"/>
                    </a:cubicBezTo>
                    <a:cubicBezTo>
                      <a:pt x="5" y="17"/>
                      <a:pt x="5" y="17"/>
                      <a:pt x="5" y="17"/>
                    </a:cubicBezTo>
                    <a:cubicBezTo>
                      <a:pt x="5" y="17"/>
                      <a:pt x="5" y="17"/>
                      <a:pt x="5" y="17"/>
                    </a:cubicBezTo>
                    <a:close/>
                    <a:moveTo>
                      <a:pt x="12" y="10"/>
                    </a:moveTo>
                    <a:cubicBezTo>
                      <a:pt x="8" y="14"/>
                      <a:pt x="6" y="18"/>
                      <a:pt x="5" y="23"/>
                    </a:cubicBezTo>
                    <a:cubicBezTo>
                      <a:pt x="5" y="24"/>
                      <a:pt x="5" y="24"/>
                      <a:pt x="5" y="25"/>
                    </a:cubicBezTo>
                    <a:cubicBezTo>
                      <a:pt x="5" y="25"/>
                      <a:pt x="5" y="25"/>
                      <a:pt x="5" y="25"/>
                    </a:cubicBezTo>
                    <a:cubicBezTo>
                      <a:pt x="5" y="24"/>
                      <a:pt x="5" y="24"/>
                      <a:pt x="5" y="24"/>
                    </a:cubicBezTo>
                    <a:cubicBezTo>
                      <a:pt x="6" y="23"/>
                      <a:pt x="6" y="22"/>
                      <a:pt x="6" y="21"/>
                    </a:cubicBezTo>
                    <a:cubicBezTo>
                      <a:pt x="7" y="18"/>
                      <a:pt x="8" y="15"/>
                      <a:pt x="10" y="13"/>
                    </a:cubicBezTo>
                    <a:cubicBezTo>
                      <a:pt x="10" y="12"/>
                      <a:pt x="11" y="11"/>
                      <a:pt x="11" y="10"/>
                    </a:cubicBezTo>
                    <a:cubicBezTo>
                      <a:pt x="12" y="10"/>
                      <a:pt x="12" y="10"/>
                      <a:pt x="12" y="10"/>
                    </a:cubicBezTo>
                    <a:cubicBezTo>
                      <a:pt x="12" y="10"/>
                      <a:pt x="12" y="9"/>
                      <a:pt x="12" y="9"/>
                    </a:cubicBezTo>
                    <a:cubicBezTo>
                      <a:pt x="12" y="9"/>
                      <a:pt x="12" y="9"/>
                      <a:pt x="12" y="10"/>
                    </a:cubicBezTo>
                    <a:close/>
                    <a:moveTo>
                      <a:pt x="5" y="15"/>
                    </a:moveTo>
                    <a:cubicBezTo>
                      <a:pt x="5" y="16"/>
                      <a:pt x="5" y="16"/>
                      <a:pt x="5" y="16"/>
                    </a:cubicBezTo>
                    <a:cubicBezTo>
                      <a:pt x="5" y="16"/>
                      <a:pt x="5" y="16"/>
                      <a:pt x="5" y="16"/>
                    </a:cubicBezTo>
                    <a:cubicBezTo>
                      <a:pt x="5" y="16"/>
                      <a:pt x="5" y="16"/>
                      <a:pt x="5" y="16"/>
                    </a:cubicBezTo>
                    <a:lnTo>
                      <a:pt x="5" y="15"/>
                    </a:lnTo>
                    <a:close/>
                    <a:moveTo>
                      <a:pt x="5" y="16"/>
                    </a:moveTo>
                    <a:cubicBezTo>
                      <a:pt x="5" y="16"/>
                      <a:pt x="5" y="16"/>
                      <a:pt x="5" y="16"/>
                    </a:cubicBezTo>
                    <a:cubicBezTo>
                      <a:pt x="5" y="16"/>
                      <a:pt x="5" y="16"/>
                      <a:pt x="5" y="17"/>
                    </a:cubicBezTo>
                    <a:cubicBezTo>
                      <a:pt x="5" y="16"/>
                      <a:pt x="5" y="16"/>
                      <a:pt x="5" y="16"/>
                    </a:cubicBezTo>
                    <a:close/>
                    <a:moveTo>
                      <a:pt x="16" y="43"/>
                    </a:moveTo>
                    <a:cubicBezTo>
                      <a:pt x="16" y="43"/>
                      <a:pt x="17" y="43"/>
                      <a:pt x="17" y="43"/>
                    </a:cubicBezTo>
                    <a:cubicBezTo>
                      <a:pt x="17" y="43"/>
                      <a:pt x="18" y="42"/>
                      <a:pt x="18" y="42"/>
                    </a:cubicBezTo>
                    <a:cubicBezTo>
                      <a:pt x="20" y="41"/>
                      <a:pt x="22" y="40"/>
                      <a:pt x="24" y="38"/>
                    </a:cubicBezTo>
                    <a:cubicBezTo>
                      <a:pt x="25" y="36"/>
                      <a:pt x="27" y="35"/>
                      <a:pt x="29" y="33"/>
                    </a:cubicBezTo>
                    <a:cubicBezTo>
                      <a:pt x="29" y="33"/>
                      <a:pt x="30" y="33"/>
                      <a:pt x="30" y="33"/>
                    </a:cubicBezTo>
                    <a:cubicBezTo>
                      <a:pt x="31" y="32"/>
                      <a:pt x="33" y="31"/>
                      <a:pt x="34" y="30"/>
                    </a:cubicBezTo>
                    <a:cubicBezTo>
                      <a:pt x="34" y="29"/>
                      <a:pt x="35" y="29"/>
                      <a:pt x="35" y="29"/>
                    </a:cubicBezTo>
                    <a:cubicBezTo>
                      <a:pt x="35" y="28"/>
                      <a:pt x="35" y="28"/>
                      <a:pt x="35" y="28"/>
                    </a:cubicBezTo>
                    <a:cubicBezTo>
                      <a:pt x="35" y="27"/>
                      <a:pt x="35" y="27"/>
                      <a:pt x="35" y="27"/>
                    </a:cubicBezTo>
                    <a:cubicBezTo>
                      <a:pt x="35" y="25"/>
                      <a:pt x="35" y="23"/>
                      <a:pt x="35" y="22"/>
                    </a:cubicBezTo>
                    <a:cubicBezTo>
                      <a:pt x="35" y="21"/>
                      <a:pt x="35" y="20"/>
                      <a:pt x="35" y="20"/>
                    </a:cubicBezTo>
                    <a:cubicBezTo>
                      <a:pt x="35" y="19"/>
                      <a:pt x="34" y="18"/>
                      <a:pt x="34" y="17"/>
                    </a:cubicBezTo>
                    <a:cubicBezTo>
                      <a:pt x="33" y="14"/>
                      <a:pt x="32" y="11"/>
                      <a:pt x="31" y="9"/>
                    </a:cubicBezTo>
                    <a:cubicBezTo>
                      <a:pt x="31" y="8"/>
                      <a:pt x="30" y="8"/>
                      <a:pt x="30" y="7"/>
                    </a:cubicBezTo>
                    <a:cubicBezTo>
                      <a:pt x="29" y="5"/>
                      <a:pt x="27" y="4"/>
                      <a:pt x="26" y="4"/>
                    </a:cubicBezTo>
                    <a:cubicBezTo>
                      <a:pt x="25" y="4"/>
                      <a:pt x="24" y="4"/>
                      <a:pt x="23" y="4"/>
                    </a:cubicBezTo>
                    <a:cubicBezTo>
                      <a:pt x="20" y="4"/>
                      <a:pt x="19" y="5"/>
                      <a:pt x="17" y="6"/>
                    </a:cubicBezTo>
                    <a:cubicBezTo>
                      <a:pt x="15" y="7"/>
                      <a:pt x="14" y="9"/>
                      <a:pt x="12" y="10"/>
                    </a:cubicBezTo>
                    <a:cubicBezTo>
                      <a:pt x="12" y="10"/>
                      <a:pt x="12" y="10"/>
                      <a:pt x="12" y="10"/>
                    </a:cubicBezTo>
                    <a:cubicBezTo>
                      <a:pt x="11" y="12"/>
                      <a:pt x="10" y="14"/>
                      <a:pt x="9" y="16"/>
                    </a:cubicBezTo>
                    <a:cubicBezTo>
                      <a:pt x="8" y="18"/>
                      <a:pt x="7" y="20"/>
                      <a:pt x="6" y="22"/>
                    </a:cubicBezTo>
                    <a:cubicBezTo>
                      <a:pt x="5" y="25"/>
                      <a:pt x="5" y="28"/>
                      <a:pt x="5" y="31"/>
                    </a:cubicBezTo>
                    <a:cubicBezTo>
                      <a:pt x="5" y="32"/>
                      <a:pt x="5" y="32"/>
                      <a:pt x="5" y="32"/>
                    </a:cubicBezTo>
                    <a:cubicBezTo>
                      <a:pt x="5" y="33"/>
                      <a:pt x="5" y="35"/>
                      <a:pt x="5" y="36"/>
                    </a:cubicBezTo>
                    <a:cubicBezTo>
                      <a:pt x="5" y="37"/>
                      <a:pt x="6" y="39"/>
                      <a:pt x="6" y="40"/>
                    </a:cubicBezTo>
                    <a:cubicBezTo>
                      <a:pt x="5" y="41"/>
                      <a:pt x="6" y="41"/>
                      <a:pt x="6" y="42"/>
                    </a:cubicBezTo>
                    <a:cubicBezTo>
                      <a:pt x="7" y="43"/>
                      <a:pt x="7" y="43"/>
                      <a:pt x="7" y="44"/>
                    </a:cubicBezTo>
                    <a:cubicBezTo>
                      <a:pt x="8" y="45"/>
                      <a:pt x="9" y="45"/>
                      <a:pt x="10" y="46"/>
                    </a:cubicBezTo>
                    <a:cubicBezTo>
                      <a:pt x="10" y="46"/>
                      <a:pt x="10" y="46"/>
                      <a:pt x="11" y="46"/>
                    </a:cubicBezTo>
                    <a:cubicBezTo>
                      <a:pt x="12" y="46"/>
                      <a:pt x="13" y="45"/>
                      <a:pt x="13" y="44"/>
                    </a:cubicBezTo>
                    <a:cubicBezTo>
                      <a:pt x="13" y="44"/>
                      <a:pt x="13" y="44"/>
                      <a:pt x="13" y="44"/>
                    </a:cubicBezTo>
                    <a:cubicBezTo>
                      <a:pt x="14" y="43"/>
                      <a:pt x="14" y="43"/>
                      <a:pt x="14" y="44"/>
                    </a:cubicBezTo>
                    <a:cubicBezTo>
                      <a:pt x="14" y="44"/>
                      <a:pt x="15" y="44"/>
                      <a:pt x="15" y="44"/>
                    </a:cubicBezTo>
                    <a:cubicBezTo>
                      <a:pt x="15" y="44"/>
                      <a:pt x="15" y="43"/>
                      <a:pt x="15" y="43"/>
                    </a:cubicBezTo>
                    <a:cubicBezTo>
                      <a:pt x="15" y="43"/>
                      <a:pt x="15" y="43"/>
                      <a:pt x="16" y="43"/>
                    </a:cubicBezTo>
                    <a:close/>
                    <a:moveTo>
                      <a:pt x="6" y="14"/>
                    </a:moveTo>
                    <a:cubicBezTo>
                      <a:pt x="6" y="14"/>
                      <a:pt x="6" y="14"/>
                      <a:pt x="6" y="13"/>
                    </a:cubicBezTo>
                    <a:cubicBezTo>
                      <a:pt x="6" y="14"/>
                      <a:pt x="6" y="14"/>
                      <a:pt x="6" y="14"/>
                    </a:cubicBezTo>
                    <a:cubicBezTo>
                      <a:pt x="6" y="14"/>
                      <a:pt x="6" y="14"/>
                      <a:pt x="6" y="14"/>
                    </a:cubicBezTo>
                    <a:close/>
                    <a:moveTo>
                      <a:pt x="6" y="14"/>
                    </a:moveTo>
                    <a:cubicBezTo>
                      <a:pt x="6" y="14"/>
                      <a:pt x="6" y="14"/>
                      <a:pt x="6" y="14"/>
                    </a:cubicBezTo>
                    <a:cubicBezTo>
                      <a:pt x="6" y="14"/>
                      <a:pt x="6" y="14"/>
                      <a:pt x="6" y="14"/>
                    </a:cubicBezTo>
                    <a:cubicBezTo>
                      <a:pt x="6" y="14"/>
                      <a:pt x="6" y="14"/>
                      <a:pt x="6" y="14"/>
                    </a:cubicBezTo>
                    <a:cubicBezTo>
                      <a:pt x="6" y="14"/>
                      <a:pt x="6" y="14"/>
                      <a:pt x="6" y="14"/>
                    </a:cubicBezTo>
                    <a:close/>
                    <a:moveTo>
                      <a:pt x="7" y="12"/>
                    </a:moveTo>
                    <a:cubicBezTo>
                      <a:pt x="7" y="12"/>
                      <a:pt x="7" y="12"/>
                      <a:pt x="7" y="12"/>
                    </a:cubicBezTo>
                    <a:cubicBezTo>
                      <a:pt x="7" y="12"/>
                      <a:pt x="7" y="12"/>
                      <a:pt x="7" y="12"/>
                    </a:cubicBezTo>
                    <a:cubicBezTo>
                      <a:pt x="7" y="12"/>
                      <a:pt x="7" y="12"/>
                      <a:pt x="7" y="12"/>
                    </a:cubicBezTo>
                    <a:close/>
                    <a:moveTo>
                      <a:pt x="9" y="10"/>
                    </a:moveTo>
                    <a:cubicBezTo>
                      <a:pt x="9" y="10"/>
                      <a:pt x="9" y="9"/>
                      <a:pt x="9" y="9"/>
                    </a:cubicBezTo>
                    <a:cubicBezTo>
                      <a:pt x="9" y="9"/>
                      <a:pt x="9" y="9"/>
                      <a:pt x="9" y="9"/>
                    </a:cubicBezTo>
                    <a:cubicBezTo>
                      <a:pt x="9" y="10"/>
                      <a:pt x="9" y="10"/>
                      <a:pt x="9" y="10"/>
                    </a:cubicBezTo>
                    <a:cubicBezTo>
                      <a:pt x="9" y="10"/>
                      <a:pt x="9" y="10"/>
                      <a:pt x="9" y="10"/>
                    </a:cubicBezTo>
                    <a:close/>
                    <a:moveTo>
                      <a:pt x="14" y="52"/>
                    </a:moveTo>
                    <a:cubicBezTo>
                      <a:pt x="14" y="52"/>
                      <a:pt x="14" y="52"/>
                      <a:pt x="14" y="53"/>
                    </a:cubicBezTo>
                    <a:cubicBezTo>
                      <a:pt x="14" y="52"/>
                      <a:pt x="14" y="52"/>
                      <a:pt x="14" y="52"/>
                    </a:cubicBezTo>
                    <a:close/>
                    <a:moveTo>
                      <a:pt x="14" y="51"/>
                    </a:moveTo>
                    <a:cubicBezTo>
                      <a:pt x="14" y="51"/>
                      <a:pt x="14" y="50"/>
                      <a:pt x="14" y="50"/>
                    </a:cubicBezTo>
                    <a:cubicBezTo>
                      <a:pt x="13" y="50"/>
                      <a:pt x="14" y="51"/>
                      <a:pt x="14" y="51"/>
                    </a:cubicBezTo>
                    <a:close/>
                    <a:moveTo>
                      <a:pt x="14" y="50"/>
                    </a:moveTo>
                    <a:cubicBezTo>
                      <a:pt x="14" y="50"/>
                      <a:pt x="14" y="50"/>
                      <a:pt x="14" y="50"/>
                    </a:cubicBezTo>
                    <a:cubicBezTo>
                      <a:pt x="14" y="50"/>
                      <a:pt x="14" y="49"/>
                      <a:pt x="14" y="49"/>
                    </a:cubicBezTo>
                    <a:cubicBezTo>
                      <a:pt x="14" y="50"/>
                      <a:pt x="14" y="50"/>
                      <a:pt x="14" y="50"/>
                    </a:cubicBezTo>
                    <a:cubicBezTo>
                      <a:pt x="14" y="50"/>
                      <a:pt x="14" y="50"/>
                      <a:pt x="14" y="50"/>
                    </a:cubicBezTo>
                    <a:close/>
                    <a:moveTo>
                      <a:pt x="14" y="55"/>
                    </a:moveTo>
                    <a:cubicBezTo>
                      <a:pt x="14" y="55"/>
                      <a:pt x="14" y="55"/>
                      <a:pt x="14" y="55"/>
                    </a:cubicBezTo>
                    <a:cubicBezTo>
                      <a:pt x="14" y="54"/>
                      <a:pt x="14" y="55"/>
                      <a:pt x="14" y="55"/>
                    </a:cubicBezTo>
                    <a:cubicBezTo>
                      <a:pt x="14" y="55"/>
                      <a:pt x="14" y="56"/>
                      <a:pt x="14" y="57"/>
                    </a:cubicBezTo>
                    <a:cubicBezTo>
                      <a:pt x="15" y="56"/>
                      <a:pt x="14" y="55"/>
                      <a:pt x="14" y="55"/>
                    </a:cubicBezTo>
                    <a:close/>
                    <a:moveTo>
                      <a:pt x="16" y="55"/>
                    </a:moveTo>
                    <a:cubicBezTo>
                      <a:pt x="16" y="55"/>
                      <a:pt x="16" y="55"/>
                      <a:pt x="16" y="55"/>
                    </a:cubicBezTo>
                    <a:cubicBezTo>
                      <a:pt x="16" y="53"/>
                      <a:pt x="16" y="52"/>
                      <a:pt x="16" y="51"/>
                    </a:cubicBezTo>
                    <a:cubicBezTo>
                      <a:pt x="16" y="50"/>
                      <a:pt x="16" y="50"/>
                      <a:pt x="16" y="49"/>
                    </a:cubicBezTo>
                    <a:cubicBezTo>
                      <a:pt x="16" y="49"/>
                      <a:pt x="16" y="49"/>
                      <a:pt x="16" y="49"/>
                    </a:cubicBezTo>
                    <a:cubicBezTo>
                      <a:pt x="16" y="52"/>
                      <a:pt x="16" y="54"/>
                      <a:pt x="16" y="55"/>
                    </a:cubicBezTo>
                    <a:cubicBezTo>
                      <a:pt x="16" y="55"/>
                      <a:pt x="16" y="56"/>
                      <a:pt x="16" y="56"/>
                    </a:cubicBezTo>
                    <a:cubicBezTo>
                      <a:pt x="16" y="56"/>
                      <a:pt x="16" y="56"/>
                      <a:pt x="16" y="56"/>
                    </a:cubicBezTo>
                    <a:cubicBezTo>
                      <a:pt x="16" y="55"/>
                      <a:pt x="16" y="55"/>
                      <a:pt x="16" y="55"/>
                    </a:cubicBezTo>
                    <a:close/>
                    <a:moveTo>
                      <a:pt x="35" y="36"/>
                    </a:moveTo>
                    <a:cubicBezTo>
                      <a:pt x="35" y="36"/>
                      <a:pt x="35" y="36"/>
                      <a:pt x="35" y="36"/>
                    </a:cubicBezTo>
                    <a:cubicBezTo>
                      <a:pt x="34" y="36"/>
                      <a:pt x="33" y="37"/>
                      <a:pt x="33" y="37"/>
                    </a:cubicBezTo>
                    <a:cubicBezTo>
                      <a:pt x="30" y="39"/>
                      <a:pt x="28" y="41"/>
                      <a:pt x="26" y="43"/>
                    </a:cubicBezTo>
                    <a:cubicBezTo>
                      <a:pt x="25" y="43"/>
                      <a:pt x="24" y="44"/>
                      <a:pt x="23" y="45"/>
                    </a:cubicBezTo>
                    <a:cubicBezTo>
                      <a:pt x="21" y="46"/>
                      <a:pt x="20" y="47"/>
                      <a:pt x="18" y="48"/>
                    </a:cubicBezTo>
                    <a:cubicBezTo>
                      <a:pt x="17" y="48"/>
                      <a:pt x="17" y="49"/>
                      <a:pt x="17" y="50"/>
                    </a:cubicBezTo>
                    <a:cubicBezTo>
                      <a:pt x="17" y="51"/>
                      <a:pt x="17" y="52"/>
                      <a:pt x="17" y="54"/>
                    </a:cubicBezTo>
                    <a:cubicBezTo>
                      <a:pt x="17" y="57"/>
                      <a:pt x="18" y="60"/>
                      <a:pt x="20" y="62"/>
                    </a:cubicBezTo>
                    <a:cubicBezTo>
                      <a:pt x="20" y="63"/>
                      <a:pt x="21" y="63"/>
                      <a:pt x="21" y="63"/>
                    </a:cubicBezTo>
                    <a:cubicBezTo>
                      <a:pt x="21" y="64"/>
                      <a:pt x="21" y="64"/>
                      <a:pt x="22" y="64"/>
                    </a:cubicBezTo>
                    <a:cubicBezTo>
                      <a:pt x="23" y="65"/>
                      <a:pt x="24" y="65"/>
                      <a:pt x="25" y="64"/>
                    </a:cubicBezTo>
                    <a:cubicBezTo>
                      <a:pt x="25" y="63"/>
                      <a:pt x="25" y="63"/>
                      <a:pt x="25" y="63"/>
                    </a:cubicBezTo>
                    <a:cubicBezTo>
                      <a:pt x="27" y="62"/>
                      <a:pt x="28" y="61"/>
                      <a:pt x="28" y="59"/>
                    </a:cubicBezTo>
                    <a:cubicBezTo>
                      <a:pt x="31" y="54"/>
                      <a:pt x="31" y="54"/>
                      <a:pt x="31" y="54"/>
                    </a:cubicBezTo>
                    <a:cubicBezTo>
                      <a:pt x="31" y="53"/>
                      <a:pt x="32" y="52"/>
                      <a:pt x="32" y="50"/>
                    </a:cubicBezTo>
                    <a:cubicBezTo>
                      <a:pt x="32" y="49"/>
                      <a:pt x="33" y="48"/>
                      <a:pt x="33" y="47"/>
                    </a:cubicBezTo>
                    <a:cubicBezTo>
                      <a:pt x="34" y="45"/>
                      <a:pt x="34" y="43"/>
                      <a:pt x="35" y="40"/>
                    </a:cubicBezTo>
                    <a:cubicBezTo>
                      <a:pt x="35" y="39"/>
                      <a:pt x="35" y="39"/>
                      <a:pt x="35" y="39"/>
                    </a:cubicBezTo>
                    <a:cubicBezTo>
                      <a:pt x="35" y="38"/>
                      <a:pt x="35" y="37"/>
                      <a:pt x="35" y="36"/>
                    </a:cubicBezTo>
                    <a:close/>
                    <a:moveTo>
                      <a:pt x="19" y="61"/>
                    </a:moveTo>
                    <a:cubicBezTo>
                      <a:pt x="19" y="61"/>
                      <a:pt x="19" y="61"/>
                      <a:pt x="19" y="61"/>
                    </a:cubicBezTo>
                    <a:cubicBezTo>
                      <a:pt x="19" y="61"/>
                      <a:pt x="19" y="61"/>
                      <a:pt x="19" y="61"/>
                    </a:cubicBezTo>
                    <a:close/>
                    <a:moveTo>
                      <a:pt x="36" y="45"/>
                    </a:moveTo>
                    <a:cubicBezTo>
                      <a:pt x="36" y="45"/>
                      <a:pt x="36" y="45"/>
                      <a:pt x="36" y="45"/>
                    </a:cubicBezTo>
                    <a:cubicBezTo>
                      <a:pt x="36" y="45"/>
                      <a:pt x="35" y="45"/>
                      <a:pt x="36" y="45"/>
                    </a:cubicBezTo>
                    <a:close/>
                    <a:moveTo>
                      <a:pt x="36" y="43"/>
                    </a:moveTo>
                    <a:cubicBezTo>
                      <a:pt x="36" y="43"/>
                      <a:pt x="36" y="44"/>
                      <a:pt x="36" y="44"/>
                    </a:cubicBezTo>
                    <a:cubicBezTo>
                      <a:pt x="36" y="44"/>
                      <a:pt x="36" y="44"/>
                      <a:pt x="36" y="43"/>
                    </a:cubicBezTo>
                    <a:close/>
                    <a:moveTo>
                      <a:pt x="36" y="20"/>
                    </a:moveTo>
                    <a:cubicBezTo>
                      <a:pt x="36" y="20"/>
                      <a:pt x="36" y="20"/>
                      <a:pt x="36" y="20"/>
                    </a:cubicBezTo>
                    <a:cubicBezTo>
                      <a:pt x="36" y="20"/>
                      <a:pt x="36" y="20"/>
                      <a:pt x="36" y="20"/>
                    </a:cubicBezTo>
                    <a:cubicBezTo>
                      <a:pt x="36" y="20"/>
                      <a:pt x="36" y="20"/>
                      <a:pt x="36" y="20"/>
                    </a:cubicBezTo>
                    <a:cubicBezTo>
                      <a:pt x="36" y="20"/>
                      <a:pt x="36" y="20"/>
                      <a:pt x="36" y="20"/>
                    </a:cubicBezTo>
                    <a:close/>
                    <a:moveTo>
                      <a:pt x="38" y="37"/>
                    </a:moveTo>
                    <a:cubicBezTo>
                      <a:pt x="38" y="37"/>
                      <a:pt x="38" y="37"/>
                      <a:pt x="38" y="37"/>
                    </a:cubicBezTo>
                    <a:cubicBezTo>
                      <a:pt x="38" y="37"/>
                      <a:pt x="38" y="37"/>
                      <a:pt x="37" y="37"/>
                    </a:cubicBezTo>
                    <a:cubicBezTo>
                      <a:pt x="37" y="37"/>
                      <a:pt x="37" y="36"/>
                      <a:pt x="37" y="36"/>
                    </a:cubicBezTo>
                    <a:cubicBezTo>
                      <a:pt x="37" y="36"/>
                      <a:pt x="37" y="36"/>
                      <a:pt x="37" y="36"/>
                    </a:cubicBezTo>
                    <a:cubicBezTo>
                      <a:pt x="37" y="38"/>
                      <a:pt x="36" y="40"/>
                      <a:pt x="36" y="41"/>
                    </a:cubicBezTo>
                    <a:cubicBezTo>
                      <a:pt x="36" y="41"/>
                      <a:pt x="36" y="41"/>
                      <a:pt x="36" y="41"/>
                    </a:cubicBezTo>
                    <a:cubicBezTo>
                      <a:pt x="36" y="42"/>
                      <a:pt x="36" y="42"/>
                      <a:pt x="36" y="43"/>
                    </a:cubicBezTo>
                    <a:cubicBezTo>
                      <a:pt x="36" y="43"/>
                      <a:pt x="36" y="43"/>
                      <a:pt x="37" y="42"/>
                    </a:cubicBezTo>
                    <a:cubicBezTo>
                      <a:pt x="37" y="42"/>
                      <a:pt x="37" y="42"/>
                      <a:pt x="37" y="42"/>
                    </a:cubicBezTo>
                    <a:cubicBezTo>
                      <a:pt x="37" y="42"/>
                      <a:pt x="37" y="42"/>
                      <a:pt x="37" y="42"/>
                    </a:cubicBezTo>
                    <a:cubicBezTo>
                      <a:pt x="37" y="43"/>
                      <a:pt x="37" y="43"/>
                      <a:pt x="37" y="43"/>
                    </a:cubicBezTo>
                    <a:cubicBezTo>
                      <a:pt x="37" y="43"/>
                      <a:pt x="37" y="43"/>
                      <a:pt x="37" y="42"/>
                    </a:cubicBezTo>
                    <a:cubicBezTo>
                      <a:pt x="37" y="42"/>
                      <a:pt x="37" y="42"/>
                      <a:pt x="37" y="42"/>
                    </a:cubicBezTo>
                    <a:cubicBezTo>
                      <a:pt x="37" y="42"/>
                      <a:pt x="37" y="42"/>
                      <a:pt x="37" y="42"/>
                    </a:cubicBezTo>
                    <a:cubicBezTo>
                      <a:pt x="37" y="42"/>
                      <a:pt x="37" y="42"/>
                      <a:pt x="37" y="42"/>
                    </a:cubicBezTo>
                    <a:cubicBezTo>
                      <a:pt x="36" y="41"/>
                      <a:pt x="36" y="41"/>
                      <a:pt x="36" y="41"/>
                    </a:cubicBezTo>
                    <a:cubicBezTo>
                      <a:pt x="37" y="41"/>
                      <a:pt x="37" y="41"/>
                      <a:pt x="37" y="40"/>
                    </a:cubicBezTo>
                    <a:cubicBezTo>
                      <a:pt x="37" y="41"/>
                      <a:pt x="37" y="41"/>
                      <a:pt x="37" y="41"/>
                    </a:cubicBezTo>
                    <a:cubicBezTo>
                      <a:pt x="37" y="40"/>
                      <a:pt x="37" y="40"/>
                      <a:pt x="37" y="40"/>
                    </a:cubicBezTo>
                    <a:cubicBezTo>
                      <a:pt x="38" y="40"/>
                      <a:pt x="38" y="40"/>
                      <a:pt x="38" y="39"/>
                    </a:cubicBezTo>
                    <a:cubicBezTo>
                      <a:pt x="38" y="39"/>
                      <a:pt x="38" y="38"/>
                      <a:pt x="37" y="38"/>
                    </a:cubicBezTo>
                    <a:cubicBezTo>
                      <a:pt x="38" y="38"/>
                      <a:pt x="38" y="38"/>
                      <a:pt x="38" y="38"/>
                    </a:cubicBezTo>
                    <a:cubicBezTo>
                      <a:pt x="38" y="38"/>
                      <a:pt x="38" y="38"/>
                      <a:pt x="38" y="38"/>
                    </a:cubicBezTo>
                    <a:cubicBezTo>
                      <a:pt x="38" y="38"/>
                      <a:pt x="38" y="38"/>
                      <a:pt x="38" y="38"/>
                    </a:cubicBezTo>
                    <a:cubicBezTo>
                      <a:pt x="38" y="37"/>
                      <a:pt x="38" y="37"/>
                      <a:pt x="38" y="37"/>
                    </a:cubicBezTo>
                    <a:close/>
                    <a:moveTo>
                      <a:pt x="37" y="23"/>
                    </a:moveTo>
                    <a:cubicBezTo>
                      <a:pt x="37" y="24"/>
                      <a:pt x="37" y="25"/>
                      <a:pt x="37" y="26"/>
                    </a:cubicBezTo>
                    <a:cubicBezTo>
                      <a:pt x="37" y="26"/>
                      <a:pt x="37" y="26"/>
                      <a:pt x="37" y="26"/>
                    </a:cubicBezTo>
                    <a:cubicBezTo>
                      <a:pt x="37" y="26"/>
                      <a:pt x="37" y="26"/>
                      <a:pt x="37" y="26"/>
                    </a:cubicBezTo>
                    <a:cubicBezTo>
                      <a:pt x="37" y="25"/>
                      <a:pt x="37" y="24"/>
                      <a:pt x="37" y="23"/>
                    </a:cubicBezTo>
                    <a:cubicBezTo>
                      <a:pt x="37" y="23"/>
                      <a:pt x="37" y="23"/>
                      <a:pt x="37" y="23"/>
                    </a:cubicBezTo>
                    <a:cubicBezTo>
                      <a:pt x="37" y="23"/>
                      <a:pt x="37" y="23"/>
                      <a:pt x="37" y="23"/>
                    </a:cubicBezTo>
                    <a:close/>
                    <a:moveTo>
                      <a:pt x="37" y="42"/>
                    </a:moveTo>
                    <a:cubicBezTo>
                      <a:pt x="37" y="42"/>
                      <a:pt x="37" y="42"/>
                      <a:pt x="37" y="42"/>
                    </a:cubicBezTo>
                    <a:cubicBezTo>
                      <a:pt x="37" y="42"/>
                      <a:pt x="37" y="42"/>
                      <a:pt x="37" y="42"/>
                    </a:cubicBezTo>
                    <a:cubicBezTo>
                      <a:pt x="37" y="42"/>
                      <a:pt x="37" y="42"/>
                      <a:pt x="37" y="42"/>
                    </a:cubicBezTo>
                    <a:cubicBezTo>
                      <a:pt x="37" y="42"/>
                      <a:pt x="37" y="42"/>
                      <a:pt x="37" y="42"/>
                    </a:cubicBezTo>
                    <a:close/>
                    <a:moveTo>
                      <a:pt x="37" y="35"/>
                    </a:moveTo>
                    <a:cubicBezTo>
                      <a:pt x="37" y="35"/>
                      <a:pt x="37" y="36"/>
                      <a:pt x="37" y="36"/>
                    </a:cubicBezTo>
                    <a:cubicBezTo>
                      <a:pt x="37" y="36"/>
                      <a:pt x="37" y="35"/>
                      <a:pt x="37" y="35"/>
                    </a:cubicBezTo>
                    <a:close/>
                    <a:moveTo>
                      <a:pt x="38" y="38"/>
                    </a:moveTo>
                    <a:cubicBezTo>
                      <a:pt x="37" y="38"/>
                      <a:pt x="37" y="38"/>
                      <a:pt x="37" y="38"/>
                    </a:cubicBezTo>
                    <a:cubicBezTo>
                      <a:pt x="37" y="38"/>
                      <a:pt x="37" y="38"/>
                      <a:pt x="37" y="38"/>
                    </a:cubicBezTo>
                    <a:cubicBezTo>
                      <a:pt x="38" y="38"/>
                      <a:pt x="38" y="38"/>
                      <a:pt x="38" y="38"/>
                    </a:cubicBezTo>
                    <a:close/>
                    <a:moveTo>
                      <a:pt x="37" y="40"/>
                    </a:moveTo>
                    <a:cubicBezTo>
                      <a:pt x="37" y="40"/>
                      <a:pt x="37" y="40"/>
                      <a:pt x="37" y="40"/>
                    </a:cubicBezTo>
                    <a:cubicBezTo>
                      <a:pt x="37" y="40"/>
                      <a:pt x="37" y="40"/>
                      <a:pt x="37" y="40"/>
                    </a:cubicBezTo>
                    <a:close/>
                    <a:moveTo>
                      <a:pt x="37" y="38"/>
                    </a:moveTo>
                    <a:cubicBezTo>
                      <a:pt x="37" y="38"/>
                      <a:pt x="37" y="39"/>
                      <a:pt x="38" y="39"/>
                    </a:cubicBezTo>
                    <a:cubicBezTo>
                      <a:pt x="37" y="39"/>
                      <a:pt x="37" y="39"/>
                      <a:pt x="37" y="39"/>
                    </a:cubicBezTo>
                    <a:lnTo>
                      <a:pt x="37" y="38"/>
                    </a:lnTo>
                    <a:close/>
                    <a:moveTo>
                      <a:pt x="37" y="37"/>
                    </a:moveTo>
                    <a:cubicBezTo>
                      <a:pt x="38" y="37"/>
                      <a:pt x="38" y="37"/>
                      <a:pt x="38" y="37"/>
                    </a:cubicBezTo>
                    <a:cubicBezTo>
                      <a:pt x="38" y="38"/>
                      <a:pt x="38" y="38"/>
                      <a:pt x="38" y="38"/>
                    </a:cubicBezTo>
                    <a:cubicBezTo>
                      <a:pt x="38" y="38"/>
                      <a:pt x="37" y="38"/>
                      <a:pt x="37" y="38"/>
                    </a:cubicBezTo>
                    <a:cubicBezTo>
                      <a:pt x="37" y="37"/>
                      <a:pt x="37" y="37"/>
                      <a:pt x="37" y="37"/>
                    </a:cubicBezTo>
                    <a:close/>
                    <a:moveTo>
                      <a:pt x="41" y="32"/>
                    </a:moveTo>
                    <a:cubicBezTo>
                      <a:pt x="41" y="32"/>
                      <a:pt x="41" y="32"/>
                      <a:pt x="40" y="32"/>
                    </a:cubicBezTo>
                    <a:cubicBezTo>
                      <a:pt x="40" y="32"/>
                      <a:pt x="40" y="32"/>
                      <a:pt x="40" y="32"/>
                    </a:cubicBezTo>
                    <a:cubicBezTo>
                      <a:pt x="40" y="33"/>
                      <a:pt x="40" y="34"/>
                      <a:pt x="40" y="35"/>
                    </a:cubicBezTo>
                    <a:cubicBezTo>
                      <a:pt x="40" y="37"/>
                      <a:pt x="40" y="39"/>
                      <a:pt x="40" y="41"/>
                    </a:cubicBezTo>
                    <a:cubicBezTo>
                      <a:pt x="39" y="43"/>
                      <a:pt x="39" y="43"/>
                      <a:pt x="39" y="43"/>
                    </a:cubicBezTo>
                    <a:cubicBezTo>
                      <a:pt x="39" y="43"/>
                      <a:pt x="39" y="43"/>
                      <a:pt x="39" y="44"/>
                    </a:cubicBezTo>
                    <a:cubicBezTo>
                      <a:pt x="39" y="45"/>
                      <a:pt x="39" y="45"/>
                      <a:pt x="39" y="46"/>
                    </a:cubicBezTo>
                    <a:cubicBezTo>
                      <a:pt x="39" y="46"/>
                      <a:pt x="40" y="45"/>
                      <a:pt x="39" y="44"/>
                    </a:cubicBezTo>
                    <a:cubicBezTo>
                      <a:pt x="39" y="44"/>
                      <a:pt x="40" y="43"/>
                      <a:pt x="40" y="43"/>
                    </a:cubicBezTo>
                    <a:cubicBezTo>
                      <a:pt x="40" y="41"/>
                      <a:pt x="40" y="40"/>
                      <a:pt x="41" y="38"/>
                    </a:cubicBezTo>
                    <a:cubicBezTo>
                      <a:pt x="41" y="33"/>
                      <a:pt x="41" y="33"/>
                      <a:pt x="41" y="33"/>
                    </a:cubicBezTo>
                    <a:lnTo>
                      <a:pt x="41" y="32"/>
                    </a:lnTo>
                    <a:close/>
                    <a:moveTo>
                      <a:pt x="41" y="22"/>
                    </a:moveTo>
                    <a:cubicBezTo>
                      <a:pt x="40" y="22"/>
                      <a:pt x="40" y="22"/>
                      <a:pt x="40" y="22"/>
                    </a:cubicBezTo>
                    <a:cubicBezTo>
                      <a:pt x="41" y="22"/>
                      <a:pt x="41" y="22"/>
                      <a:pt x="41" y="22"/>
                    </a:cubicBezTo>
                    <a:cubicBezTo>
                      <a:pt x="41" y="22"/>
                      <a:pt x="41" y="22"/>
                      <a:pt x="41"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1" name="Freeform 139">
                <a:extLst>
                  <a:ext uri="{FF2B5EF4-FFF2-40B4-BE49-F238E27FC236}">
                    <a16:creationId xmlns:a16="http://schemas.microsoft.com/office/drawing/2014/main" id="{4DFAC87D-E667-4C1D-AE84-8D2CEA429584}"/>
                  </a:ext>
                </a:extLst>
              </p:cNvPr>
              <p:cNvSpPr>
                <a:spLocks/>
              </p:cNvSpPr>
              <p:nvPr/>
            </p:nvSpPr>
            <p:spPr bwMode="auto">
              <a:xfrm>
                <a:off x="8578851" y="4097338"/>
                <a:ext cx="26987" cy="50800"/>
              </a:xfrm>
              <a:custGeom>
                <a:avLst/>
                <a:gdLst>
                  <a:gd name="T0" fmla="*/ 3 w 17"/>
                  <a:gd name="T1" fmla="*/ 3 h 32"/>
                  <a:gd name="T2" fmla="*/ 3 w 17"/>
                  <a:gd name="T3" fmla="*/ 14 h 32"/>
                  <a:gd name="T4" fmla="*/ 15 w 17"/>
                  <a:gd name="T5" fmla="*/ 14 h 32"/>
                  <a:gd name="T6" fmla="*/ 14 w 17"/>
                  <a:gd name="T7" fmla="*/ 17 h 32"/>
                  <a:gd name="T8" fmla="*/ 3 w 17"/>
                  <a:gd name="T9" fmla="*/ 17 h 32"/>
                  <a:gd name="T10" fmla="*/ 3 w 17"/>
                  <a:gd name="T11" fmla="*/ 32 h 32"/>
                  <a:gd name="T12" fmla="*/ 0 w 17"/>
                  <a:gd name="T13" fmla="*/ 32 h 32"/>
                  <a:gd name="T14" fmla="*/ 0 w 17"/>
                  <a:gd name="T15" fmla="*/ 0 h 32"/>
                  <a:gd name="T16" fmla="*/ 17 w 17"/>
                  <a:gd name="T17" fmla="*/ 0 h 32"/>
                  <a:gd name="T18" fmla="*/ 17 w 17"/>
                  <a:gd name="T19" fmla="*/ 3 h 32"/>
                  <a:gd name="T20" fmla="*/ 3 w 17"/>
                  <a:gd name="T21"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2">
                    <a:moveTo>
                      <a:pt x="3" y="3"/>
                    </a:moveTo>
                    <a:lnTo>
                      <a:pt x="3" y="14"/>
                    </a:lnTo>
                    <a:lnTo>
                      <a:pt x="15" y="14"/>
                    </a:lnTo>
                    <a:lnTo>
                      <a:pt x="14" y="17"/>
                    </a:lnTo>
                    <a:lnTo>
                      <a:pt x="3" y="17"/>
                    </a:lnTo>
                    <a:lnTo>
                      <a:pt x="3" y="32"/>
                    </a:lnTo>
                    <a:lnTo>
                      <a:pt x="0" y="32"/>
                    </a:lnTo>
                    <a:lnTo>
                      <a:pt x="0" y="0"/>
                    </a:lnTo>
                    <a:lnTo>
                      <a:pt x="17" y="0"/>
                    </a:lnTo>
                    <a:lnTo>
                      <a:pt x="17"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2" name="Freeform 140">
                <a:extLst>
                  <a:ext uri="{FF2B5EF4-FFF2-40B4-BE49-F238E27FC236}">
                    <a16:creationId xmlns:a16="http://schemas.microsoft.com/office/drawing/2014/main" id="{E2DB6E3C-E745-4192-8186-CF517D50D6CB}"/>
                  </a:ext>
                </a:extLst>
              </p:cNvPr>
              <p:cNvSpPr>
                <a:spLocks/>
              </p:cNvSpPr>
              <p:nvPr/>
            </p:nvSpPr>
            <p:spPr bwMode="auto">
              <a:xfrm>
                <a:off x="8618538" y="4097338"/>
                <a:ext cx="34925" cy="52388"/>
              </a:xfrm>
              <a:custGeom>
                <a:avLst/>
                <a:gdLst>
                  <a:gd name="T0" fmla="*/ 0 w 53"/>
                  <a:gd name="T1" fmla="*/ 52 h 80"/>
                  <a:gd name="T2" fmla="*/ 0 w 53"/>
                  <a:gd name="T3" fmla="*/ 0 h 80"/>
                  <a:gd name="T4" fmla="*/ 8 w 53"/>
                  <a:gd name="T5" fmla="*/ 0 h 80"/>
                  <a:gd name="T6" fmla="*/ 8 w 53"/>
                  <a:gd name="T7" fmla="*/ 51 h 80"/>
                  <a:gd name="T8" fmla="*/ 27 w 53"/>
                  <a:gd name="T9" fmla="*/ 73 h 80"/>
                  <a:gd name="T10" fmla="*/ 46 w 53"/>
                  <a:gd name="T11" fmla="*/ 52 h 80"/>
                  <a:gd name="T12" fmla="*/ 46 w 53"/>
                  <a:gd name="T13" fmla="*/ 0 h 80"/>
                  <a:gd name="T14" fmla="*/ 53 w 53"/>
                  <a:gd name="T15" fmla="*/ 0 h 80"/>
                  <a:gd name="T16" fmla="*/ 53 w 53"/>
                  <a:gd name="T17" fmla="*/ 52 h 80"/>
                  <a:gd name="T18" fmla="*/ 27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8" y="0"/>
                      <a:pt x="8" y="0"/>
                      <a:pt x="8" y="0"/>
                    </a:cubicBezTo>
                    <a:cubicBezTo>
                      <a:pt x="8" y="51"/>
                      <a:pt x="8" y="51"/>
                      <a:pt x="8" y="51"/>
                    </a:cubicBezTo>
                    <a:cubicBezTo>
                      <a:pt x="8" y="67"/>
                      <a:pt x="17" y="73"/>
                      <a:pt x="27" y="73"/>
                    </a:cubicBezTo>
                    <a:cubicBezTo>
                      <a:pt x="37" y="73"/>
                      <a:pt x="46" y="67"/>
                      <a:pt x="46" y="52"/>
                    </a:cubicBezTo>
                    <a:cubicBezTo>
                      <a:pt x="46" y="0"/>
                      <a:pt x="46" y="0"/>
                      <a:pt x="46" y="0"/>
                    </a:cubicBezTo>
                    <a:cubicBezTo>
                      <a:pt x="53" y="0"/>
                      <a:pt x="53" y="0"/>
                      <a:pt x="53" y="0"/>
                    </a:cubicBezTo>
                    <a:cubicBezTo>
                      <a:pt x="53" y="52"/>
                      <a:pt x="53" y="52"/>
                      <a:pt x="53" y="52"/>
                    </a:cubicBezTo>
                    <a:cubicBezTo>
                      <a:pt x="53" y="69"/>
                      <a:pt x="43" y="80"/>
                      <a:pt x="27"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3" name="Freeform 141">
                <a:extLst>
                  <a:ext uri="{FF2B5EF4-FFF2-40B4-BE49-F238E27FC236}">
                    <a16:creationId xmlns:a16="http://schemas.microsoft.com/office/drawing/2014/main" id="{CBD2B87E-B881-48F5-8890-5B0D865D1B55}"/>
                  </a:ext>
                </a:extLst>
              </p:cNvPr>
              <p:cNvSpPr>
                <a:spLocks noEditPoints="1"/>
              </p:cNvSpPr>
              <p:nvPr/>
            </p:nvSpPr>
            <p:spPr bwMode="auto">
              <a:xfrm>
                <a:off x="8669338" y="4097338"/>
                <a:ext cx="34925" cy="50800"/>
              </a:xfrm>
              <a:custGeom>
                <a:avLst/>
                <a:gdLst>
                  <a:gd name="T0" fmla="*/ 53 w 53"/>
                  <a:gd name="T1" fmla="*/ 77 h 78"/>
                  <a:gd name="T2" fmla="*/ 53 w 53"/>
                  <a:gd name="T3" fmla="*/ 78 h 78"/>
                  <a:gd name="T4" fmla="*/ 45 w 53"/>
                  <a:gd name="T5" fmla="*/ 78 h 78"/>
                  <a:gd name="T6" fmla="*/ 19 w 53"/>
                  <a:gd name="T7" fmla="*/ 42 h 78"/>
                  <a:gd name="T8" fmla="*/ 8 w 53"/>
                  <a:gd name="T9" fmla="*/ 42 h 78"/>
                  <a:gd name="T10" fmla="*/ 8 w 53"/>
                  <a:gd name="T11" fmla="*/ 78 h 78"/>
                  <a:gd name="T12" fmla="*/ 0 w 53"/>
                  <a:gd name="T13" fmla="*/ 78 h 78"/>
                  <a:gd name="T14" fmla="*/ 0 w 53"/>
                  <a:gd name="T15" fmla="*/ 0 h 78"/>
                  <a:gd name="T16" fmla="*/ 23 w 53"/>
                  <a:gd name="T17" fmla="*/ 0 h 78"/>
                  <a:gd name="T18" fmla="*/ 48 w 53"/>
                  <a:gd name="T19" fmla="*/ 20 h 78"/>
                  <a:gd name="T20" fmla="*/ 27 w 53"/>
                  <a:gd name="T21" fmla="*/ 41 h 78"/>
                  <a:gd name="T22" fmla="*/ 32 w 53"/>
                  <a:gd name="T23" fmla="*/ 48 h 78"/>
                  <a:gd name="T24" fmla="*/ 53 w 53"/>
                  <a:gd name="T25" fmla="*/ 77 h 78"/>
                  <a:gd name="T26" fmla="*/ 8 w 53"/>
                  <a:gd name="T27" fmla="*/ 35 h 78"/>
                  <a:gd name="T28" fmla="*/ 21 w 53"/>
                  <a:gd name="T29" fmla="*/ 35 h 78"/>
                  <a:gd name="T30" fmla="*/ 40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5" y="78"/>
                      <a:pt x="45" y="78"/>
                      <a:pt x="45" y="78"/>
                    </a:cubicBezTo>
                    <a:cubicBezTo>
                      <a:pt x="19" y="42"/>
                      <a:pt x="19" y="42"/>
                      <a:pt x="19" y="42"/>
                    </a:cubicBezTo>
                    <a:cubicBezTo>
                      <a:pt x="8" y="42"/>
                      <a:pt x="8" y="42"/>
                      <a:pt x="8" y="42"/>
                    </a:cubicBezTo>
                    <a:cubicBezTo>
                      <a:pt x="8" y="78"/>
                      <a:pt x="8" y="78"/>
                      <a:pt x="8" y="78"/>
                    </a:cubicBezTo>
                    <a:cubicBezTo>
                      <a:pt x="0" y="78"/>
                      <a:pt x="0" y="78"/>
                      <a:pt x="0" y="78"/>
                    </a:cubicBezTo>
                    <a:cubicBezTo>
                      <a:pt x="0" y="0"/>
                      <a:pt x="0" y="0"/>
                      <a:pt x="0" y="0"/>
                    </a:cubicBezTo>
                    <a:cubicBezTo>
                      <a:pt x="23" y="0"/>
                      <a:pt x="23" y="0"/>
                      <a:pt x="23" y="0"/>
                    </a:cubicBezTo>
                    <a:cubicBezTo>
                      <a:pt x="37" y="0"/>
                      <a:pt x="48" y="6"/>
                      <a:pt x="48" y="20"/>
                    </a:cubicBezTo>
                    <a:cubicBezTo>
                      <a:pt x="48" y="31"/>
                      <a:pt x="39" y="39"/>
                      <a:pt x="27" y="41"/>
                    </a:cubicBezTo>
                    <a:cubicBezTo>
                      <a:pt x="29" y="43"/>
                      <a:pt x="31" y="46"/>
                      <a:pt x="32" y="48"/>
                    </a:cubicBezTo>
                    <a:lnTo>
                      <a:pt x="53" y="77"/>
                    </a:lnTo>
                    <a:close/>
                    <a:moveTo>
                      <a:pt x="8" y="35"/>
                    </a:moveTo>
                    <a:cubicBezTo>
                      <a:pt x="21" y="35"/>
                      <a:pt x="21" y="35"/>
                      <a:pt x="21" y="35"/>
                    </a:cubicBezTo>
                    <a:cubicBezTo>
                      <a:pt x="33" y="35"/>
                      <a:pt x="40" y="30"/>
                      <a:pt x="40" y="21"/>
                    </a:cubicBezTo>
                    <a:cubicBezTo>
                      <a:pt x="40"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4" name="Freeform 142">
                <a:extLst>
                  <a:ext uri="{FF2B5EF4-FFF2-40B4-BE49-F238E27FC236}">
                    <a16:creationId xmlns:a16="http://schemas.microsoft.com/office/drawing/2014/main" id="{5746AFF6-A7F8-45E2-82CC-625563D65783}"/>
                  </a:ext>
                </a:extLst>
              </p:cNvPr>
              <p:cNvSpPr>
                <a:spLocks/>
              </p:cNvSpPr>
              <p:nvPr/>
            </p:nvSpPr>
            <p:spPr bwMode="auto">
              <a:xfrm>
                <a:off x="8715375" y="4097338"/>
                <a:ext cx="34925" cy="50800"/>
              </a:xfrm>
              <a:custGeom>
                <a:avLst/>
                <a:gdLst>
                  <a:gd name="T0" fmla="*/ 54 w 54"/>
                  <a:gd name="T1" fmla="*/ 0 h 78"/>
                  <a:gd name="T2" fmla="*/ 54 w 54"/>
                  <a:gd name="T3" fmla="*/ 78 h 78"/>
                  <a:gd name="T4" fmla="*/ 47 w 54"/>
                  <a:gd name="T5" fmla="*/ 78 h 78"/>
                  <a:gd name="T6" fmla="*/ 12 w 54"/>
                  <a:gd name="T7" fmla="*/ 21 h 78"/>
                  <a:gd name="T8" fmla="*/ 7 w 54"/>
                  <a:gd name="T9" fmla="*/ 13 h 78"/>
                  <a:gd name="T10" fmla="*/ 8 w 54"/>
                  <a:gd name="T11" fmla="*/ 24 h 78"/>
                  <a:gd name="T12" fmla="*/ 8 w 54"/>
                  <a:gd name="T13" fmla="*/ 78 h 78"/>
                  <a:gd name="T14" fmla="*/ 0 w 54"/>
                  <a:gd name="T15" fmla="*/ 78 h 78"/>
                  <a:gd name="T16" fmla="*/ 0 w 54"/>
                  <a:gd name="T17" fmla="*/ 0 h 78"/>
                  <a:gd name="T18" fmla="*/ 7 w 54"/>
                  <a:gd name="T19" fmla="*/ 0 h 78"/>
                  <a:gd name="T20" fmla="*/ 42 w 54"/>
                  <a:gd name="T21" fmla="*/ 56 h 78"/>
                  <a:gd name="T22" fmla="*/ 47 w 54"/>
                  <a:gd name="T23" fmla="*/ 66 h 78"/>
                  <a:gd name="T24" fmla="*/ 46 w 54"/>
                  <a:gd name="T25" fmla="*/ 53 h 78"/>
                  <a:gd name="T26" fmla="*/ 46 w 54"/>
                  <a:gd name="T27" fmla="*/ 0 h 78"/>
                  <a:gd name="T28" fmla="*/ 54 w 54"/>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78">
                    <a:moveTo>
                      <a:pt x="54" y="0"/>
                    </a:moveTo>
                    <a:cubicBezTo>
                      <a:pt x="54" y="78"/>
                      <a:pt x="54" y="78"/>
                      <a:pt x="54" y="78"/>
                    </a:cubicBezTo>
                    <a:cubicBezTo>
                      <a:pt x="47" y="78"/>
                      <a:pt x="47" y="78"/>
                      <a:pt x="47" y="78"/>
                    </a:cubicBezTo>
                    <a:cubicBezTo>
                      <a:pt x="12" y="21"/>
                      <a:pt x="12" y="21"/>
                      <a:pt x="12" y="21"/>
                    </a:cubicBezTo>
                    <a:cubicBezTo>
                      <a:pt x="10" y="18"/>
                      <a:pt x="9" y="15"/>
                      <a:pt x="7" y="13"/>
                    </a:cubicBezTo>
                    <a:cubicBezTo>
                      <a:pt x="7" y="16"/>
                      <a:pt x="7" y="20"/>
                      <a:pt x="8" y="24"/>
                    </a:cubicBezTo>
                    <a:cubicBezTo>
                      <a:pt x="8" y="78"/>
                      <a:pt x="8" y="78"/>
                      <a:pt x="8" y="78"/>
                    </a:cubicBezTo>
                    <a:cubicBezTo>
                      <a:pt x="0" y="78"/>
                      <a:pt x="0" y="78"/>
                      <a:pt x="0" y="78"/>
                    </a:cubicBezTo>
                    <a:cubicBezTo>
                      <a:pt x="0" y="0"/>
                      <a:pt x="0" y="0"/>
                      <a:pt x="0" y="0"/>
                    </a:cubicBezTo>
                    <a:cubicBezTo>
                      <a:pt x="7" y="0"/>
                      <a:pt x="7" y="0"/>
                      <a:pt x="7" y="0"/>
                    </a:cubicBezTo>
                    <a:cubicBezTo>
                      <a:pt x="42" y="56"/>
                      <a:pt x="42" y="56"/>
                      <a:pt x="42" y="56"/>
                    </a:cubicBezTo>
                    <a:cubicBezTo>
                      <a:pt x="47" y="66"/>
                      <a:pt x="47" y="66"/>
                      <a:pt x="47" y="66"/>
                    </a:cubicBezTo>
                    <a:cubicBezTo>
                      <a:pt x="47" y="62"/>
                      <a:pt x="47" y="57"/>
                      <a:pt x="46" y="53"/>
                    </a:cubicBezTo>
                    <a:cubicBezTo>
                      <a:pt x="46" y="0"/>
                      <a:pt x="46" y="0"/>
                      <a:pt x="46" y="0"/>
                    </a:cubicBezTo>
                    <a:lnTo>
                      <a:pt x="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5" name="Rectangle 143">
                <a:extLst>
                  <a:ext uri="{FF2B5EF4-FFF2-40B4-BE49-F238E27FC236}">
                    <a16:creationId xmlns:a16="http://schemas.microsoft.com/office/drawing/2014/main" id="{015819F5-52FA-4075-AF15-12C6A936169D}"/>
                  </a:ext>
                </a:extLst>
              </p:cNvPr>
              <p:cNvSpPr>
                <a:spLocks noChangeArrowheads="1"/>
              </p:cNvSpPr>
              <p:nvPr/>
            </p:nvSpPr>
            <p:spPr bwMode="auto">
              <a:xfrm>
                <a:off x="8767763" y="4097338"/>
                <a:ext cx="476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6" name="Freeform 144">
                <a:extLst>
                  <a:ext uri="{FF2B5EF4-FFF2-40B4-BE49-F238E27FC236}">
                    <a16:creationId xmlns:a16="http://schemas.microsoft.com/office/drawing/2014/main" id="{5E4EACD8-2933-48DE-81EC-BD58F920F22B}"/>
                  </a:ext>
                </a:extLst>
              </p:cNvPr>
              <p:cNvSpPr>
                <a:spLocks/>
              </p:cNvSpPr>
              <p:nvPr/>
            </p:nvSpPr>
            <p:spPr bwMode="auto">
              <a:xfrm>
                <a:off x="8782050" y="4097338"/>
                <a:ext cx="36512" cy="50800"/>
              </a:xfrm>
              <a:custGeom>
                <a:avLst/>
                <a:gdLst>
                  <a:gd name="T0" fmla="*/ 23 w 23"/>
                  <a:gd name="T1" fmla="*/ 3 h 32"/>
                  <a:gd name="T2" fmla="*/ 13 w 23"/>
                  <a:gd name="T3" fmla="*/ 3 h 32"/>
                  <a:gd name="T4" fmla="*/ 13 w 23"/>
                  <a:gd name="T5" fmla="*/ 32 h 32"/>
                  <a:gd name="T6" fmla="*/ 10 w 23"/>
                  <a:gd name="T7" fmla="*/ 32 h 32"/>
                  <a:gd name="T8" fmla="*/ 10 w 23"/>
                  <a:gd name="T9" fmla="*/ 3 h 32"/>
                  <a:gd name="T10" fmla="*/ 0 w 23"/>
                  <a:gd name="T11" fmla="*/ 3 h 32"/>
                  <a:gd name="T12" fmla="*/ 0 w 23"/>
                  <a:gd name="T13" fmla="*/ 0 h 32"/>
                  <a:gd name="T14" fmla="*/ 23 w 23"/>
                  <a:gd name="T15" fmla="*/ 0 h 32"/>
                  <a:gd name="T16" fmla="*/ 23 w 23"/>
                  <a:gd name="T17" fmla="*/ 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2">
                    <a:moveTo>
                      <a:pt x="23" y="3"/>
                    </a:moveTo>
                    <a:lnTo>
                      <a:pt x="13" y="3"/>
                    </a:lnTo>
                    <a:lnTo>
                      <a:pt x="13" y="32"/>
                    </a:lnTo>
                    <a:lnTo>
                      <a:pt x="10" y="32"/>
                    </a:lnTo>
                    <a:lnTo>
                      <a:pt x="10" y="3"/>
                    </a:lnTo>
                    <a:lnTo>
                      <a:pt x="0" y="3"/>
                    </a:lnTo>
                    <a:lnTo>
                      <a:pt x="0" y="0"/>
                    </a:lnTo>
                    <a:lnTo>
                      <a:pt x="23" y="0"/>
                    </a:ln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7" name="Freeform 145">
                <a:extLst>
                  <a:ext uri="{FF2B5EF4-FFF2-40B4-BE49-F238E27FC236}">
                    <a16:creationId xmlns:a16="http://schemas.microsoft.com/office/drawing/2014/main" id="{89F70F60-8B50-4501-9707-3E1024BB0A32}"/>
                  </a:ext>
                </a:extLst>
              </p:cNvPr>
              <p:cNvSpPr>
                <a:spLocks/>
              </p:cNvSpPr>
              <p:nvPr/>
            </p:nvSpPr>
            <p:spPr bwMode="auto">
              <a:xfrm>
                <a:off x="8828088" y="4097338"/>
                <a:ext cx="34925" cy="52388"/>
              </a:xfrm>
              <a:custGeom>
                <a:avLst/>
                <a:gdLst>
                  <a:gd name="T0" fmla="*/ 0 w 53"/>
                  <a:gd name="T1" fmla="*/ 52 h 80"/>
                  <a:gd name="T2" fmla="*/ 0 w 53"/>
                  <a:gd name="T3" fmla="*/ 0 h 80"/>
                  <a:gd name="T4" fmla="*/ 7 w 53"/>
                  <a:gd name="T5" fmla="*/ 0 h 80"/>
                  <a:gd name="T6" fmla="*/ 7 w 53"/>
                  <a:gd name="T7" fmla="*/ 51 h 80"/>
                  <a:gd name="T8" fmla="*/ 26 w 53"/>
                  <a:gd name="T9" fmla="*/ 73 h 80"/>
                  <a:gd name="T10" fmla="*/ 45 w 53"/>
                  <a:gd name="T11" fmla="*/ 52 h 80"/>
                  <a:gd name="T12" fmla="*/ 45 w 53"/>
                  <a:gd name="T13" fmla="*/ 0 h 80"/>
                  <a:gd name="T14" fmla="*/ 53 w 53"/>
                  <a:gd name="T15" fmla="*/ 0 h 80"/>
                  <a:gd name="T16" fmla="*/ 53 w 53"/>
                  <a:gd name="T17" fmla="*/ 52 h 80"/>
                  <a:gd name="T18" fmla="*/ 26 w 53"/>
                  <a:gd name="T19" fmla="*/ 80 h 80"/>
                  <a:gd name="T20" fmla="*/ 0 w 53"/>
                  <a:gd name="T21" fmla="*/ 5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0" y="52"/>
                    </a:moveTo>
                    <a:cubicBezTo>
                      <a:pt x="0" y="0"/>
                      <a:pt x="0" y="0"/>
                      <a:pt x="0" y="0"/>
                    </a:cubicBezTo>
                    <a:cubicBezTo>
                      <a:pt x="7" y="0"/>
                      <a:pt x="7" y="0"/>
                      <a:pt x="7" y="0"/>
                    </a:cubicBezTo>
                    <a:cubicBezTo>
                      <a:pt x="7" y="51"/>
                      <a:pt x="7" y="51"/>
                      <a:pt x="7" y="51"/>
                    </a:cubicBezTo>
                    <a:cubicBezTo>
                      <a:pt x="7" y="67"/>
                      <a:pt x="16" y="73"/>
                      <a:pt x="26" y="73"/>
                    </a:cubicBezTo>
                    <a:cubicBezTo>
                      <a:pt x="37" y="73"/>
                      <a:pt x="45" y="67"/>
                      <a:pt x="45" y="52"/>
                    </a:cubicBezTo>
                    <a:cubicBezTo>
                      <a:pt x="45" y="0"/>
                      <a:pt x="45" y="0"/>
                      <a:pt x="45" y="0"/>
                    </a:cubicBezTo>
                    <a:cubicBezTo>
                      <a:pt x="53" y="0"/>
                      <a:pt x="53" y="0"/>
                      <a:pt x="53" y="0"/>
                    </a:cubicBezTo>
                    <a:cubicBezTo>
                      <a:pt x="53" y="52"/>
                      <a:pt x="53" y="52"/>
                      <a:pt x="53" y="52"/>
                    </a:cubicBezTo>
                    <a:cubicBezTo>
                      <a:pt x="53" y="69"/>
                      <a:pt x="42" y="80"/>
                      <a:pt x="26" y="80"/>
                    </a:cubicBezTo>
                    <a:cubicBezTo>
                      <a:pt x="10" y="80"/>
                      <a:pt x="0" y="70"/>
                      <a:pt x="0"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8" name="Freeform 146">
                <a:extLst>
                  <a:ext uri="{FF2B5EF4-FFF2-40B4-BE49-F238E27FC236}">
                    <a16:creationId xmlns:a16="http://schemas.microsoft.com/office/drawing/2014/main" id="{9A1B7CEC-F9F9-4458-B8C7-F0DEA47E3AAB}"/>
                  </a:ext>
                </a:extLst>
              </p:cNvPr>
              <p:cNvSpPr>
                <a:spLocks noEditPoints="1"/>
              </p:cNvSpPr>
              <p:nvPr/>
            </p:nvSpPr>
            <p:spPr bwMode="auto">
              <a:xfrm>
                <a:off x="8878888" y="4097338"/>
                <a:ext cx="34925" cy="50800"/>
              </a:xfrm>
              <a:custGeom>
                <a:avLst/>
                <a:gdLst>
                  <a:gd name="T0" fmla="*/ 53 w 53"/>
                  <a:gd name="T1" fmla="*/ 77 h 78"/>
                  <a:gd name="T2" fmla="*/ 53 w 53"/>
                  <a:gd name="T3" fmla="*/ 78 h 78"/>
                  <a:gd name="T4" fmla="*/ 44 w 53"/>
                  <a:gd name="T5" fmla="*/ 78 h 78"/>
                  <a:gd name="T6" fmla="*/ 18 w 53"/>
                  <a:gd name="T7" fmla="*/ 42 h 78"/>
                  <a:gd name="T8" fmla="*/ 8 w 53"/>
                  <a:gd name="T9" fmla="*/ 42 h 78"/>
                  <a:gd name="T10" fmla="*/ 8 w 53"/>
                  <a:gd name="T11" fmla="*/ 78 h 78"/>
                  <a:gd name="T12" fmla="*/ 0 w 53"/>
                  <a:gd name="T13" fmla="*/ 78 h 78"/>
                  <a:gd name="T14" fmla="*/ 0 w 53"/>
                  <a:gd name="T15" fmla="*/ 0 h 78"/>
                  <a:gd name="T16" fmla="*/ 22 w 53"/>
                  <a:gd name="T17" fmla="*/ 0 h 78"/>
                  <a:gd name="T18" fmla="*/ 47 w 53"/>
                  <a:gd name="T19" fmla="*/ 20 h 78"/>
                  <a:gd name="T20" fmla="*/ 26 w 53"/>
                  <a:gd name="T21" fmla="*/ 41 h 78"/>
                  <a:gd name="T22" fmla="*/ 32 w 53"/>
                  <a:gd name="T23" fmla="*/ 48 h 78"/>
                  <a:gd name="T24" fmla="*/ 53 w 53"/>
                  <a:gd name="T25" fmla="*/ 77 h 78"/>
                  <a:gd name="T26" fmla="*/ 8 w 53"/>
                  <a:gd name="T27" fmla="*/ 35 h 78"/>
                  <a:gd name="T28" fmla="*/ 21 w 53"/>
                  <a:gd name="T29" fmla="*/ 35 h 78"/>
                  <a:gd name="T30" fmla="*/ 39 w 53"/>
                  <a:gd name="T31" fmla="*/ 21 h 78"/>
                  <a:gd name="T32" fmla="*/ 21 w 53"/>
                  <a:gd name="T33" fmla="*/ 7 h 78"/>
                  <a:gd name="T34" fmla="*/ 8 w 53"/>
                  <a:gd name="T35" fmla="*/ 7 h 78"/>
                  <a:gd name="T36" fmla="*/ 8 w 53"/>
                  <a:gd name="T37" fmla="*/ 3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78">
                    <a:moveTo>
                      <a:pt x="53" y="77"/>
                    </a:moveTo>
                    <a:cubicBezTo>
                      <a:pt x="53" y="78"/>
                      <a:pt x="53" y="78"/>
                      <a:pt x="53" y="78"/>
                    </a:cubicBezTo>
                    <a:cubicBezTo>
                      <a:pt x="44" y="78"/>
                      <a:pt x="44" y="78"/>
                      <a:pt x="44" y="78"/>
                    </a:cubicBezTo>
                    <a:cubicBezTo>
                      <a:pt x="18" y="42"/>
                      <a:pt x="18" y="42"/>
                      <a:pt x="18" y="42"/>
                    </a:cubicBezTo>
                    <a:cubicBezTo>
                      <a:pt x="8" y="42"/>
                      <a:pt x="8" y="42"/>
                      <a:pt x="8" y="42"/>
                    </a:cubicBezTo>
                    <a:cubicBezTo>
                      <a:pt x="8" y="78"/>
                      <a:pt x="8" y="78"/>
                      <a:pt x="8" y="78"/>
                    </a:cubicBezTo>
                    <a:cubicBezTo>
                      <a:pt x="0" y="78"/>
                      <a:pt x="0" y="78"/>
                      <a:pt x="0" y="78"/>
                    </a:cubicBezTo>
                    <a:cubicBezTo>
                      <a:pt x="0" y="0"/>
                      <a:pt x="0" y="0"/>
                      <a:pt x="0" y="0"/>
                    </a:cubicBezTo>
                    <a:cubicBezTo>
                      <a:pt x="22" y="0"/>
                      <a:pt x="22" y="0"/>
                      <a:pt x="22" y="0"/>
                    </a:cubicBezTo>
                    <a:cubicBezTo>
                      <a:pt x="36" y="0"/>
                      <a:pt x="47" y="6"/>
                      <a:pt x="47" y="20"/>
                    </a:cubicBezTo>
                    <a:cubicBezTo>
                      <a:pt x="47" y="31"/>
                      <a:pt x="39" y="39"/>
                      <a:pt x="26" y="41"/>
                    </a:cubicBezTo>
                    <a:cubicBezTo>
                      <a:pt x="28" y="43"/>
                      <a:pt x="30" y="46"/>
                      <a:pt x="32" y="48"/>
                    </a:cubicBezTo>
                    <a:lnTo>
                      <a:pt x="53" y="77"/>
                    </a:lnTo>
                    <a:close/>
                    <a:moveTo>
                      <a:pt x="8" y="35"/>
                    </a:moveTo>
                    <a:cubicBezTo>
                      <a:pt x="21" y="35"/>
                      <a:pt x="21" y="35"/>
                      <a:pt x="21" y="35"/>
                    </a:cubicBezTo>
                    <a:cubicBezTo>
                      <a:pt x="33" y="35"/>
                      <a:pt x="39" y="30"/>
                      <a:pt x="39" y="21"/>
                    </a:cubicBezTo>
                    <a:cubicBezTo>
                      <a:pt x="39" y="12"/>
                      <a:pt x="34" y="7"/>
                      <a:pt x="21" y="7"/>
                    </a:cubicBezTo>
                    <a:cubicBezTo>
                      <a:pt x="8" y="7"/>
                      <a:pt x="8" y="7"/>
                      <a:pt x="8" y="7"/>
                    </a:cubicBezTo>
                    <a:lnTo>
                      <a:pt x="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79" name="Freeform 147">
                <a:extLst>
                  <a:ext uri="{FF2B5EF4-FFF2-40B4-BE49-F238E27FC236}">
                    <a16:creationId xmlns:a16="http://schemas.microsoft.com/office/drawing/2014/main" id="{1DE79E88-FA1F-4E61-A161-554BEBB1C081}"/>
                  </a:ext>
                </a:extLst>
              </p:cNvPr>
              <p:cNvSpPr>
                <a:spLocks/>
              </p:cNvSpPr>
              <p:nvPr/>
            </p:nvSpPr>
            <p:spPr bwMode="auto">
              <a:xfrm>
                <a:off x="8924925" y="4097338"/>
                <a:ext cx="28575" cy="50800"/>
              </a:xfrm>
              <a:custGeom>
                <a:avLst/>
                <a:gdLst>
                  <a:gd name="T0" fmla="*/ 18 w 18"/>
                  <a:gd name="T1" fmla="*/ 29 h 32"/>
                  <a:gd name="T2" fmla="*/ 18 w 18"/>
                  <a:gd name="T3" fmla="*/ 32 h 32"/>
                  <a:gd name="T4" fmla="*/ 0 w 18"/>
                  <a:gd name="T5" fmla="*/ 32 h 32"/>
                  <a:gd name="T6" fmla="*/ 0 w 18"/>
                  <a:gd name="T7" fmla="*/ 0 h 32"/>
                  <a:gd name="T8" fmla="*/ 17 w 18"/>
                  <a:gd name="T9" fmla="*/ 0 h 32"/>
                  <a:gd name="T10" fmla="*/ 17 w 18"/>
                  <a:gd name="T11" fmla="*/ 3 h 32"/>
                  <a:gd name="T12" fmla="*/ 3 w 18"/>
                  <a:gd name="T13" fmla="*/ 3 h 32"/>
                  <a:gd name="T14" fmla="*/ 3 w 18"/>
                  <a:gd name="T15" fmla="*/ 14 h 32"/>
                  <a:gd name="T16" fmla="*/ 15 w 18"/>
                  <a:gd name="T17" fmla="*/ 14 h 32"/>
                  <a:gd name="T18" fmla="*/ 15 w 18"/>
                  <a:gd name="T19" fmla="*/ 17 h 32"/>
                  <a:gd name="T20" fmla="*/ 3 w 18"/>
                  <a:gd name="T21" fmla="*/ 17 h 32"/>
                  <a:gd name="T22" fmla="*/ 3 w 18"/>
                  <a:gd name="T23" fmla="*/ 29 h 32"/>
                  <a:gd name="T24" fmla="*/ 18 w 18"/>
                  <a:gd name="T25"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2">
                    <a:moveTo>
                      <a:pt x="18" y="29"/>
                    </a:moveTo>
                    <a:lnTo>
                      <a:pt x="18" y="32"/>
                    </a:lnTo>
                    <a:lnTo>
                      <a:pt x="0" y="32"/>
                    </a:lnTo>
                    <a:lnTo>
                      <a:pt x="0" y="0"/>
                    </a:lnTo>
                    <a:lnTo>
                      <a:pt x="17" y="0"/>
                    </a:lnTo>
                    <a:lnTo>
                      <a:pt x="17" y="3"/>
                    </a:lnTo>
                    <a:lnTo>
                      <a:pt x="3" y="3"/>
                    </a:lnTo>
                    <a:lnTo>
                      <a:pt x="3" y="14"/>
                    </a:lnTo>
                    <a:lnTo>
                      <a:pt x="15" y="14"/>
                    </a:lnTo>
                    <a:lnTo>
                      <a:pt x="15" y="17"/>
                    </a:lnTo>
                    <a:lnTo>
                      <a:pt x="3" y="17"/>
                    </a:lnTo>
                    <a:lnTo>
                      <a:pt x="3" y="29"/>
                    </a:lnTo>
                    <a:lnTo>
                      <a:pt x="18"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80" name="Freeform 148">
                <a:extLst>
                  <a:ext uri="{FF2B5EF4-FFF2-40B4-BE49-F238E27FC236}">
                    <a16:creationId xmlns:a16="http://schemas.microsoft.com/office/drawing/2014/main" id="{95B52AEF-9879-41BC-B44A-5DD74E506B6D}"/>
                  </a:ext>
                </a:extLst>
              </p:cNvPr>
              <p:cNvSpPr>
                <a:spLocks noEditPoints="1"/>
              </p:cNvSpPr>
              <p:nvPr/>
            </p:nvSpPr>
            <p:spPr bwMode="auto">
              <a:xfrm>
                <a:off x="8669338" y="3830638"/>
                <a:ext cx="192087" cy="222250"/>
              </a:xfrm>
              <a:custGeom>
                <a:avLst/>
                <a:gdLst>
                  <a:gd name="T0" fmla="*/ 296 w 296"/>
                  <a:gd name="T1" fmla="*/ 229 h 338"/>
                  <a:gd name="T2" fmla="*/ 296 w 296"/>
                  <a:gd name="T3" fmla="*/ 108 h 338"/>
                  <a:gd name="T4" fmla="*/ 296 w 296"/>
                  <a:gd name="T5" fmla="*/ 106 h 338"/>
                  <a:gd name="T6" fmla="*/ 293 w 296"/>
                  <a:gd name="T7" fmla="*/ 103 h 338"/>
                  <a:gd name="T8" fmla="*/ 153 w 296"/>
                  <a:gd name="T9" fmla="*/ 1 h 338"/>
                  <a:gd name="T10" fmla="*/ 152 w 296"/>
                  <a:gd name="T11" fmla="*/ 1 h 338"/>
                  <a:gd name="T12" fmla="*/ 151 w 296"/>
                  <a:gd name="T13" fmla="*/ 1 h 338"/>
                  <a:gd name="T14" fmla="*/ 151 w 296"/>
                  <a:gd name="T15" fmla="*/ 0 h 338"/>
                  <a:gd name="T16" fmla="*/ 150 w 296"/>
                  <a:gd name="T17" fmla="*/ 0 h 338"/>
                  <a:gd name="T18" fmla="*/ 149 w 296"/>
                  <a:gd name="T19" fmla="*/ 0 h 338"/>
                  <a:gd name="T20" fmla="*/ 148 w 296"/>
                  <a:gd name="T21" fmla="*/ 0 h 338"/>
                  <a:gd name="T22" fmla="*/ 148 w 296"/>
                  <a:gd name="T23" fmla="*/ 0 h 338"/>
                  <a:gd name="T24" fmla="*/ 147 w 296"/>
                  <a:gd name="T25" fmla="*/ 0 h 338"/>
                  <a:gd name="T26" fmla="*/ 146 w 296"/>
                  <a:gd name="T27" fmla="*/ 0 h 338"/>
                  <a:gd name="T28" fmla="*/ 145 w 296"/>
                  <a:gd name="T29" fmla="*/ 0 h 338"/>
                  <a:gd name="T30" fmla="*/ 145 w 296"/>
                  <a:gd name="T31" fmla="*/ 1 h 338"/>
                  <a:gd name="T32" fmla="*/ 144 w 296"/>
                  <a:gd name="T33" fmla="*/ 1 h 338"/>
                  <a:gd name="T34" fmla="*/ 143 w 296"/>
                  <a:gd name="T35" fmla="*/ 1 h 338"/>
                  <a:gd name="T36" fmla="*/ 3 w 296"/>
                  <a:gd name="T37" fmla="*/ 103 h 338"/>
                  <a:gd name="T38" fmla="*/ 0 w 296"/>
                  <a:gd name="T39" fmla="*/ 106 h 338"/>
                  <a:gd name="T40" fmla="*/ 0 w 296"/>
                  <a:gd name="T41" fmla="*/ 108 h 338"/>
                  <a:gd name="T42" fmla="*/ 0 w 296"/>
                  <a:gd name="T43" fmla="*/ 229 h 338"/>
                  <a:gd name="T44" fmla="*/ 0 w 296"/>
                  <a:gd name="T45" fmla="*/ 231 h 338"/>
                  <a:gd name="T46" fmla="*/ 2 w 296"/>
                  <a:gd name="T47" fmla="*/ 235 h 338"/>
                  <a:gd name="T48" fmla="*/ 3 w 296"/>
                  <a:gd name="T49" fmla="*/ 236 h 338"/>
                  <a:gd name="T50" fmla="*/ 143 w 296"/>
                  <a:gd name="T51" fmla="*/ 336 h 338"/>
                  <a:gd name="T52" fmla="*/ 144 w 296"/>
                  <a:gd name="T53" fmla="*/ 337 h 338"/>
                  <a:gd name="T54" fmla="*/ 145 w 296"/>
                  <a:gd name="T55" fmla="*/ 337 h 338"/>
                  <a:gd name="T56" fmla="*/ 145 w 296"/>
                  <a:gd name="T57" fmla="*/ 337 h 338"/>
                  <a:gd name="T58" fmla="*/ 146 w 296"/>
                  <a:gd name="T59" fmla="*/ 338 h 338"/>
                  <a:gd name="T60" fmla="*/ 146 w 296"/>
                  <a:gd name="T61" fmla="*/ 338 h 338"/>
                  <a:gd name="T62" fmla="*/ 149 w 296"/>
                  <a:gd name="T63" fmla="*/ 338 h 338"/>
                  <a:gd name="T64" fmla="*/ 150 w 296"/>
                  <a:gd name="T65" fmla="*/ 338 h 338"/>
                  <a:gd name="T66" fmla="*/ 150 w 296"/>
                  <a:gd name="T67" fmla="*/ 337 h 338"/>
                  <a:gd name="T68" fmla="*/ 151 w 296"/>
                  <a:gd name="T69" fmla="*/ 337 h 338"/>
                  <a:gd name="T70" fmla="*/ 152 w 296"/>
                  <a:gd name="T71" fmla="*/ 337 h 338"/>
                  <a:gd name="T72" fmla="*/ 152 w 296"/>
                  <a:gd name="T73" fmla="*/ 336 h 338"/>
                  <a:gd name="T74" fmla="*/ 293 w 296"/>
                  <a:gd name="T75" fmla="*/ 236 h 338"/>
                  <a:gd name="T76" fmla="*/ 294 w 296"/>
                  <a:gd name="T77" fmla="*/ 235 h 338"/>
                  <a:gd name="T78" fmla="*/ 296 w 296"/>
                  <a:gd name="T79" fmla="*/ 231 h 338"/>
                  <a:gd name="T80" fmla="*/ 208 w 296"/>
                  <a:gd name="T81" fmla="*/ 156 h 338"/>
                  <a:gd name="T82" fmla="*/ 274 w 296"/>
                  <a:gd name="T83" fmla="*/ 109 h 338"/>
                  <a:gd name="T84" fmla="*/ 280 w 296"/>
                  <a:gd name="T85" fmla="*/ 124 h 338"/>
                  <a:gd name="T86" fmla="*/ 218 w 296"/>
                  <a:gd name="T87" fmla="*/ 169 h 338"/>
                  <a:gd name="T88" fmla="*/ 140 w 296"/>
                  <a:gd name="T89" fmla="*/ 161 h 338"/>
                  <a:gd name="T90" fmla="*/ 140 w 296"/>
                  <a:gd name="T91" fmla="*/ 55 h 338"/>
                  <a:gd name="T92" fmla="*/ 156 w 296"/>
                  <a:gd name="T93" fmla="*/ 55 h 338"/>
                  <a:gd name="T94" fmla="*/ 156 w 296"/>
                  <a:gd name="T95" fmla="*/ 161 h 338"/>
                  <a:gd name="T96" fmla="*/ 140 w 296"/>
                  <a:gd name="T97" fmla="*/ 177 h 338"/>
                  <a:gd name="T98" fmla="*/ 103 w 296"/>
                  <a:gd name="T99" fmla="*/ 177 h 338"/>
                  <a:gd name="T100" fmla="*/ 156 w 296"/>
                  <a:gd name="T101" fmla="*/ 177 h 338"/>
                  <a:gd name="T102" fmla="*/ 156 w 296"/>
                  <a:gd name="T103" fmla="*/ 283 h 338"/>
                  <a:gd name="T104" fmla="*/ 87 w 296"/>
                  <a:gd name="T105" fmla="*/ 156 h 338"/>
                  <a:gd name="T106" fmla="*/ 132 w 296"/>
                  <a:gd name="T107" fmla="*/ 29 h 338"/>
                  <a:gd name="T108" fmla="*/ 78 w 296"/>
                  <a:gd name="T109" fmla="*/ 169 h 338"/>
                  <a:gd name="T110" fmla="*/ 16 w 296"/>
                  <a:gd name="T111" fmla="*/ 124 h 338"/>
                  <a:gd name="T112" fmla="*/ 87 w 296"/>
                  <a:gd name="T113" fmla="*/ 182 h 338"/>
                  <a:gd name="T114" fmla="*/ 21 w 296"/>
                  <a:gd name="T115" fmla="*/ 229 h 338"/>
                  <a:gd name="T116" fmla="*/ 208 w 296"/>
                  <a:gd name="T117" fmla="*/ 182 h 338"/>
                  <a:gd name="T118" fmla="*/ 164 w 296"/>
                  <a:gd name="T119" fmla="*/ 30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6" h="338">
                    <a:moveTo>
                      <a:pt x="296" y="229"/>
                    </a:moveTo>
                    <a:cubicBezTo>
                      <a:pt x="296" y="229"/>
                      <a:pt x="296" y="229"/>
                      <a:pt x="296" y="229"/>
                    </a:cubicBezTo>
                    <a:cubicBezTo>
                      <a:pt x="296" y="109"/>
                      <a:pt x="296" y="109"/>
                      <a:pt x="296" y="109"/>
                    </a:cubicBezTo>
                    <a:cubicBezTo>
                      <a:pt x="296" y="109"/>
                      <a:pt x="296" y="109"/>
                      <a:pt x="296" y="108"/>
                    </a:cubicBezTo>
                    <a:cubicBezTo>
                      <a:pt x="296" y="108"/>
                      <a:pt x="296" y="107"/>
                      <a:pt x="296" y="107"/>
                    </a:cubicBezTo>
                    <a:cubicBezTo>
                      <a:pt x="296" y="107"/>
                      <a:pt x="296" y="106"/>
                      <a:pt x="296" y="106"/>
                    </a:cubicBezTo>
                    <a:cubicBezTo>
                      <a:pt x="295" y="105"/>
                      <a:pt x="295" y="104"/>
                      <a:pt x="294" y="103"/>
                    </a:cubicBezTo>
                    <a:cubicBezTo>
                      <a:pt x="293" y="103"/>
                      <a:pt x="293" y="103"/>
                      <a:pt x="293" y="103"/>
                    </a:cubicBezTo>
                    <a:cubicBezTo>
                      <a:pt x="293" y="103"/>
                      <a:pt x="293" y="102"/>
                      <a:pt x="293" y="102"/>
                    </a:cubicBezTo>
                    <a:cubicBezTo>
                      <a:pt x="153" y="1"/>
                      <a:pt x="153" y="1"/>
                      <a:pt x="153" y="1"/>
                    </a:cubicBezTo>
                    <a:cubicBezTo>
                      <a:pt x="153" y="1"/>
                      <a:pt x="152" y="1"/>
                      <a:pt x="152" y="1"/>
                    </a:cubicBezTo>
                    <a:cubicBezTo>
                      <a:pt x="152" y="1"/>
                      <a:pt x="152" y="1"/>
                      <a:pt x="152" y="1"/>
                    </a:cubicBezTo>
                    <a:cubicBezTo>
                      <a:pt x="152" y="1"/>
                      <a:pt x="152" y="1"/>
                      <a:pt x="152" y="1"/>
                    </a:cubicBezTo>
                    <a:cubicBezTo>
                      <a:pt x="151" y="1"/>
                      <a:pt x="151" y="1"/>
                      <a:pt x="151" y="1"/>
                    </a:cubicBezTo>
                    <a:cubicBezTo>
                      <a:pt x="151" y="1"/>
                      <a:pt x="151" y="1"/>
                      <a:pt x="151" y="1"/>
                    </a:cubicBezTo>
                    <a:cubicBezTo>
                      <a:pt x="151" y="0"/>
                      <a:pt x="151" y="0"/>
                      <a:pt x="151" y="0"/>
                    </a:cubicBezTo>
                    <a:cubicBezTo>
                      <a:pt x="150" y="0"/>
                      <a:pt x="150" y="0"/>
                      <a:pt x="150" y="0"/>
                    </a:cubicBezTo>
                    <a:cubicBezTo>
                      <a:pt x="150" y="0"/>
                      <a:pt x="150" y="0"/>
                      <a:pt x="150" y="0"/>
                    </a:cubicBezTo>
                    <a:cubicBezTo>
                      <a:pt x="150" y="0"/>
                      <a:pt x="150" y="0"/>
                      <a:pt x="150" y="0"/>
                    </a:cubicBezTo>
                    <a:cubicBezTo>
                      <a:pt x="150" y="0"/>
                      <a:pt x="149" y="0"/>
                      <a:pt x="149" y="0"/>
                    </a:cubicBezTo>
                    <a:cubicBezTo>
                      <a:pt x="149" y="0"/>
                      <a:pt x="149" y="0"/>
                      <a:pt x="149" y="0"/>
                    </a:cubicBezTo>
                    <a:cubicBezTo>
                      <a:pt x="148" y="0"/>
                      <a:pt x="148" y="0"/>
                      <a:pt x="148" y="0"/>
                    </a:cubicBezTo>
                    <a:cubicBezTo>
                      <a:pt x="148" y="0"/>
                      <a:pt x="148" y="0"/>
                      <a:pt x="148" y="0"/>
                    </a:cubicBezTo>
                    <a:cubicBezTo>
                      <a:pt x="148" y="0"/>
                      <a:pt x="148" y="0"/>
                      <a:pt x="148" y="0"/>
                    </a:cubicBezTo>
                    <a:cubicBezTo>
                      <a:pt x="147" y="0"/>
                      <a:pt x="147" y="0"/>
                      <a:pt x="147" y="0"/>
                    </a:cubicBezTo>
                    <a:cubicBezTo>
                      <a:pt x="147" y="0"/>
                      <a:pt x="147" y="0"/>
                      <a:pt x="147" y="0"/>
                    </a:cubicBezTo>
                    <a:cubicBezTo>
                      <a:pt x="146" y="0"/>
                      <a:pt x="146" y="0"/>
                      <a:pt x="146" y="0"/>
                    </a:cubicBezTo>
                    <a:cubicBezTo>
                      <a:pt x="146" y="0"/>
                      <a:pt x="146" y="0"/>
                      <a:pt x="146" y="0"/>
                    </a:cubicBezTo>
                    <a:cubicBezTo>
                      <a:pt x="146" y="0"/>
                      <a:pt x="145" y="0"/>
                      <a:pt x="145" y="0"/>
                    </a:cubicBezTo>
                    <a:cubicBezTo>
                      <a:pt x="145" y="0"/>
                      <a:pt x="145" y="0"/>
                      <a:pt x="145" y="0"/>
                    </a:cubicBezTo>
                    <a:cubicBezTo>
                      <a:pt x="145" y="0"/>
                      <a:pt x="145" y="0"/>
                      <a:pt x="145" y="1"/>
                    </a:cubicBezTo>
                    <a:cubicBezTo>
                      <a:pt x="145" y="1"/>
                      <a:pt x="145" y="1"/>
                      <a:pt x="145" y="1"/>
                    </a:cubicBezTo>
                    <a:cubicBezTo>
                      <a:pt x="144" y="1"/>
                      <a:pt x="144" y="1"/>
                      <a:pt x="144" y="1"/>
                    </a:cubicBezTo>
                    <a:cubicBezTo>
                      <a:pt x="144" y="1"/>
                      <a:pt x="144" y="1"/>
                      <a:pt x="144" y="1"/>
                    </a:cubicBezTo>
                    <a:cubicBezTo>
                      <a:pt x="143" y="1"/>
                      <a:pt x="143" y="1"/>
                      <a:pt x="143" y="1"/>
                    </a:cubicBezTo>
                    <a:cubicBezTo>
                      <a:pt x="143" y="1"/>
                      <a:pt x="143" y="1"/>
                      <a:pt x="143" y="1"/>
                    </a:cubicBezTo>
                    <a:cubicBezTo>
                      <a:pt x="3" y="102"/>
                      <a:pt x="3" y="102"/>
                      <a:pt x="3" y="102"/>
                    </a:cubicBezTo>
                    <a:cubicBezTo>
                      <a:pt x="3" y="102"/>
                      <a:pt x="3" y="103"/>
                      <a:pt x="3" y="103"/>
                    </a:cubicBezTo>
                    <a:cubicBezTo>
                      <a:pt x="2" y="103"/>
                      <a:pt x="2" y="103"/>
                      <a:pt x="2" y="103"/>
                    </a:cubicBezTo>
                    <a:cubicBezTo>
                      <a:pt x="1" y="104"/>
                      <a:pt x="1" y="105"/>
                      <a:pt x="0" y="106"/>
                    </a:cubicBezTo>
                    <a:cubicBezTo>
                      <a:pt x="0" y="106"/>
                      <a:pt x="0" y="107"/>
                      <a:pt x="0" y="107"/>
                    </a:cubicBezTo>
                    <a:cubicBezTo>
                      <a:pt x="0" y="107"/>
                      <a:pt x="0" y="108"/>
                      <a:pt x="0" y="108"/>
                    </a:cubicBezTo>
                    <a:cubicBezTo>
                      <a:pt x="0" y="109"/>
                      <a:pt x="0" y="109"/>
                      <a:pt x="0" y="109"/>
                    </a:cubicBezTo>
                    <a:cubicBezTo>
                      <a:pt x="0" y="229"/>
                      <a:pt x="0" y="229"/>
                      <a:pt x="0" y="229"/>
                    </a:cubicBezTo>
                    <a:cubicBezTo>
                      <a:pt x="0" y="229"/>
                      <a:pt x="0" y="229"/>
                      <a:pt x="0" y="229"/>
                    </a:cubicBezTo>
                    <a:cubicBezTo>
                      <a:pt x="0" y="230"/>
                      <a:pt x="0" y="230"/>
                      <a:pt x="0" y="231"/>
                    </a:cubicBezTo>
                    <a:cubicBezTo>
                      <a:pt x="0" y="231"/>
                      <a:pt x="0" y="231"/>
                      <a:pt x="0" y="231"/>
                    </a:cubicBezTo>
                    <a:cubicBezTo>
                      <a:pt x="1" y="233"/>
                      <a:pt x="1" y="234"/>
                      <a:pt x="2" y="235"/>
                    </a:cubicBezTo>
                    <a:cubicBezTo>
                      <a:pt x="2" y="235"/>
                      <a:pt x="2" y="235"/>
                      <a:pt x="3" y="235"/>
                    </a:cubicBezTo>
                    <a:cubicBezTo>
                      <a:pt x="3" y="235"/>
                      <a:pt x="3" y="235"/>
                      <a:pt x="3" y="236"/>
                    </a:cubicBezTo>
                    <a:cubicBezTo>
                      <a:pt x="143" y="336"/>
                      <a:pt x="143" y="336"/>
                      <a:pt x="143" y="336"/>
                    </a:cubicBezTo>
                    <a:cubicBezTo>
                      <a:pt x="143" y="336"/>
                      <a:pt x="143" y="336"/>
                      <a:pt x="143" y="336"/>
                    </a:cubicBezTo>
                    <a:cubicBezTo>
                      <a:pt x="143" y="336"/>
                      <a:pt x="143" y="336"/>
                      <a:pt x="143" y="336"/>
                    </a:cubicBezTo>
                    <a:cubicBezTo>
                      <a:pt x="143" y="336"/>
                      <a:pt x="143" y="337"/>
                      <a:pt x="144" y="337"/>
                    </a:cubicBezTo>
                    <a:cubicBezTo>
                      <a:pt x="144" y="337"/>
                      <a:pt x="144" y="337"/>
                      <a:pt x="144" y="337"/>
                    </a:cubicBezTo>
                    <a:cubicBezTo>
                      <a:pt x="144" y="337"/>
                      <a:pt x="145" y="337"/>
                      <a:pt x="145" y="337"/>
                    </a:cubicBezTo>
                    <a:cubicBezTo>
                      <a:pt x="145" y="337"/>
                      <a:pt x="145" y="337"/>
                      <a:pt x="145" y="337"/>
                    </a:cubicBezTo>
                    <a:cubicBezTo>
                      <a:pt x="145" y="337"/>
                      <a:pt x="145" y="337"/>
                      <a:pt x="145" y="337"/>
                    </a:cubicBezTo>
                    <a:cubicBezTo>
                      <a:pt x="145" y="337"/>
                      <a:pt x="145" y="337"/>
                      <a:pt x="145" y="337"/>
                    </a:cubicBezTo>
                    <a:cubicBezTo>
                      <a:pt x="146" y="337"/>
                      <a:pt x="146" y="337"/>
                      <a:pt x="146" y="338"/>
                    </a:cubicBezTo>
                    <a:cubicBezTo>
                      <a:pt x="146" y="338"/>
                      <a:pt x="146" y="338"/>
                      <a:pt x="146" y="338"/>
                    </a:cubicBezTo>
                    <a:cubicBezTo>
                      <a:pt x="146" y="338"/>
                      <a:pt x="146" y="338"/>
                      <a:pt x="146" y="338"/>
                    </a:cubicBezTo>
                    <a:cubicBezTo>
                      <a:pt x="147" y="338"/>
                      <a:pt x="147" y="338"/>
                      <a:pt x="148" y="338"/>
                    </a:cubicBezTo>
                    <a:cubicBezTo>
                      <a:pt x="148" y="338"/>
                      <a:pt x="149" y="338"/>
                      <a:pt x="149" y="338"/>
                    </a:cubicBezTo>
                    <a:cubicBezTo>
                      <a:pt x="150" y="338"/>
                      <a:pt x="150" y="338"/>
                      <a:pt x="150" y="338"/>
                    </a:cubicBezTo>
                    <a:cubicBezTo>
                      <a:pt x="150" y="338"/>
                      <a:pt x="150" y="338"/>
                      <a:pt x="150" y="338"/>
                    </a:cubicBezTo>
                    <a:cubicBezTo>
                      <a:pt x="150" y="337"/>
                      <a:pt x="150" y="337"/>
                      <a:pt x="150" y="337"/>
                    </a:cubicBezTo>
                    <a:cubicBezTo>
                      <a:pt x="150" y="337"/>
                      <a:pt x="150" y="337"/>
                      <a:pt x="150" y="337"/>
                    </a:cubicBezTo>
                    <a:cubicBezTo>
                      <a:pt x="150" y="337"/>
                      <a:pt x="150" y="337"/>
                      <a:pt x="151" y="337"/>
                    </a:cubicBezTo>
                    <a:cubicBezTo>
                      <a:pt x="151" y="337"/>
                      <a:pt x="151" y="337"/>
                      <a:pt x="151" y="337"/>
                    </a:cubicBezTo>
                    <a:cubicBezTo>
                      <a:pt x="151" y="337"/>
                      <a:pt x="151" y="337"/>
                      <a:pt x="152" y="337"/>
                    </a:cubicBezTo>
                    <a:cubicBezTo>
                      <a:pt x="152" y="337"/>
                      <a:pt x="152" y="337"/>
                      <a:pt x="152" y="337"/>
                    </a:cubicBezTo>
                    <a:cubicBezTo>
                      <a:pt x="152" y="337"/>
                      <a:pt x="152" y="336"/>
                      <a:pt x="152" y="336"/>
                    </a:cubicBezTo>
                    <a:cubicBezTo>
                      <a:pt x="152" y="336"/>
                      <a:pt x="152" y="336"/>
                      <a:pt x="152" y="336"/>
                    </a:cubicBezTo>
                    <a:cubicBezTo>
                      <a:pt x="153" y="336"/>
                      <a:pt x="153" y="336"/>
                      <a:pt x="153" y="336"/>
                    </a:cubicBezTo>
                    <a:cubicBezTo>
                      <a:pt x="293" y="236"/>
                      <a:pt x="293" y="236"/>
                      <a:pt x="293" y="236"/>
                    </a:cubicBezTo>
                    <a:cubicBezTo>
                      <a:pt x="293" y="235"/>
                      <a:pt x="293" y="235"/>
                      <a:pt x="293" y="235"/>
                    </a:cubicBezTo>
                    <a:cubicBezTo>
                      <a:pt x="293" y="235"/>
                      <a:pt x="293" y="235"/>
                      <a:pt x="294" y="235"/>
                    </a:cubicBezTo>
                    <a:cubicBezTo>
                      <a:pt x="295" y="234"/>
                      <a:pt x="295" y="233"/>
                      <a:pt x="296" y="231"/>
                    </a:cubicBezTo>
                    <a:cubicBezTo>
                      <a:pt x="296" y="231"/>
                      <a:pt x="296" y="231"/>
                      <a:pt x="296" y="231"/>
                    </a:cubicBezTo>
                    <a:cubicBezTo>
                      <a:pt x="296" y="230"/>
                      <a:pt x="296" y="230"/>
                      <a:pt x="296" y="229"/>
                    </a:cubicBezTo>
                    <a:close/>
                    <a:moveTo>
                      <a:pt x="208" y="156"/>
                    </a:moveTo>
                    <a:cubicBezTo>
                      <a:pt x="164" y="29"/>
                      <a:pt x="164" y="29"/>
                      <a:pt x="164" y="29"/>
                    </a:cubicBezTo>
                    <a:cubicBezTo>
                      <a:pt x="274" y="109"/>
                      <a:pt x="274" y="109"/>
                      <a:pt x="274" y="109"/>
                    </a:cubicBezTo>
                    <a:lnTo>
                      <a:pt x="208" y="156"/>
                    </a:lnTo>
                    <a:close/>
                    <a:moveTo>
                      <a:pt x="280" y="124"/>
                    </a:moveTo>
                    <a:cubicBezTo>
                      <a:pt x="280" y="213"/>
                      <a:pt x="280" y="213"/>
                      <a:pt x="280" y="213"/>
                    </a:cubicBezTo>
                    <a:cubicBezTo>
                      <a:pt x="218" y="169"/>
                      <a:pt x="218" y="169"/>
                      <a:pt x="218" y="169"/>
                    </a:cubicBezTo>
                    <a:lnTo>
                      <a:pt x="280" y="124"/>
                    </a:lnTo>
                    <a:close/>
                    <a:moveTo>
                      <a:pt x="140" y="161"/>
                    </a:moveTo>
                    <a:cubicBezTo>
                      <a:pt x="103" y="161"/>
                      <a:pt x="103" y="161"/>
                      <a:pt x="103" y="161"/>
                    </a:cubicBezTo>
                    <a:cubicBezTo>
                      <a:pt x="140" y="55"/>
                      <a:pt x="140" y="55"/>
                      <a:pt x="140" y="55"/>
                    </a:cubicBezTo>
                    <a:lnTo>
                      <a:pt x="140" y="161"/>
                    </a:lnTo>
                    <a:close/>
                    <a:moveTo>
                      <a:pt x="156" y="55"/>
                    </a:moveTo>
                    <a:cubicBezTo>
                      <a:pt x="193" y="161"/>
                      <a:pt x="193" y="161"/>
                      <a:pt x="193" y="161"/>
                    </a:cubicBezTo>
                    <a:cubicBezTo>
                      <a:pt x="156" y="161"/>
                      <a:pt x="156" y="161"/>
                      <a:pt x="156" y="161"/>
                    </a:cubicBezTo>
                    <a:lnTo>
                      <a:pt x="156" y="55"/>
                    </a:lnTo>
                    <a:close/>
                    <a:moveTo>
                      <a:pt x="140" y="177"/>
                    </a:moveTo>
                    <a:cubicBezTo>
                      <a:pt x="140" y="283"/>
                      <a:pt x="140" y="283"/>
                      <a:pt x="140" y="283"/>
                    </a:cubicBezTo>
                    <a:cubicBezTo>
                      <a:pt x="103" y="177"/>
                      <a:pt x="103" y="177"/>
                      <a:pt x="103" y="177"/>
                    </a:cubicBezTo>
                    <a:lnTo>
                      <a:pt x="140" y="177"/>
                    </a:lnTo>
                    <a:close/>
                    <a:moveTo>
                      <a:pt x="156" y="177"/>
                    </a:moveTo>
                    <a:cubicBezTo>
                      <a:pt x="193" y="177"/>
                      <a:pt x="193" y="177"/>
                      <a:pt x="193" y="177"/>
                    </a:cubicBezTo>
                    <a:cubicBezTo>
                      <a:pt x="156" y="283"/>
                      <a:pt x="156" y="283"/>
                      <a:pt x="156" y="283"/>
                    </a:cubicBezTo>
                    <a:lnTo>
                      <a:pt x="156" y="177"/>
                    </a:lnTo>
                    <a:close/>
                    <a:moveTo>
                      <a:pt x="87" y="156"/>
                    </a:moveTo>
                    <a:cubicBezTo>
                      <a:pt x="21" y="109"/>
                      <a:pt x="21" y="109"/>
                      <a:pt x="21" y="109"/>
                    </a:cubicBezTo>
                    <a:cubicBezTo>
                      <a:pt x="132" y="29"/>
                      <a:pt x="132" y="29"/>
                      <a:pt x="132" y="29"/>
                    </a:cubicBezTo>
                    <a:lnTo>
                      <a:pt x="87" y="156"/>
                    </a:lnTo>
                    <a:close/>
                    <a:moveTo>
                      <a:pt x="78" y="169"/>
                    </a:moveTo>
                    <a:cubicBezTo>
                      <a:pt x="16" y="213"/>
                      <a:pt x="16" y="213"/>
                      <a:pt x="16" y="213"/>
                    </a:cubicBezTo>
                    <a:cubicBezTo>
                      <a:pt x="16" y="124"/>
                      <a:pt x="16" y="124"/>
                      <a:pt x="16" y="124"/>
                    </a:cubicBezTo>
                    <a:lnTo>
                      <a:pt x="78" y="169"/>
                    </a:lnTo>
                    <a:close/>
                    <a:moveTo>
                      <a:pt x="87" y="182"/>
                    </a:moveTo>
                    <a:cubicBezTo>
                      <a:pt x="132" y="309"/>
                      <a:pt x="132" y="309"/>
                      <a:pt x="132" y="309"/>
                    </a:cubicBezTo>
                    <a:cubicBezTo>
                      <a:pt x="21" y="229"/>
                      <a:pt x="21" y="229"/>
                      <a:pt x="21" y="229"/>
                    </a:cubicBezTo>
                    <a:lnTo>
                      <a:pt x="87" y="182"/>
                    </a:lnTo>
                    <a:close/>
                    <a:moveTo>
                      <a:pt x="208" y="182"/>
                    </a:moveTo>
                    <a:cubicBezTo>
                      <a:pt x="274" y="229"/>
                      <a:pt x="274" y="229"/>
                      <a:pt x="274" y="229"/>
                    </a:cubicBezTo>
                    <a:cubicBezTo>
                      <a:pt x="164" y="309"/>
                      <a:pt x="164" y="309"/>
                      <a:pt x="164" y="309"/>
                    </a:cubicBezTo>
                    <a:lnTo>
                      <a:pt x="208"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59" name="Group 58">
              <a:extLst>
                <a:ext uri="{FF2B5EF4-FFF2-40B4-BE49-F238E27FC236}">
                  <a16:creationId xmlns:a16="http://schemas.microsoft.com/office/drawing/2014/main" id="{B9E1B035-0B31-4903-96D6-7000694C56FE}"/>
                </a:ext>
              </a:extLst>
            </p:cNvPr>
            <p:cNvGrpSpPr/>
            <p:nvPr/>
          </p:nvGrpSpPr>
          <p:grpSpPr>
            <a:xfrm>
              <a:off x="8575676" y="2809875"/>
              <a:ext cx="379412" cy="411163"/>
              <a:chOff x="8575676" y="2809875"/>
              <a:chExt cx="379412" cy="411163"/>
            </a:xfrm>
            <a:grpFill/>
          </p:grpSpPr>
          <p:sp>
            <p:nvSpPr>
              <p:cNvPr id="225" name="Freeform 149">
                <a:extLst>
                  <a:ext uri="{FF2B5EF4-FFF2-40B4-BE49-F238E27FC236}">
                    <a16:creationId xmlns:a16="http://schemas.microsoft.com/office/drawing/2014/main" id="{7C8C83D9-326A-48E7-808A-BA5359B25816}"/>
                  </a:ext>
                </a:extLst>
              </p:cNvPr>
              <p:cNvSpPr>
                <a:spLocks noEditPoints="1"/>
              </p:cNvSpPr>
              <p:nvPr/>
            </p:nvSpPr>
            <p:spPr bwMode="auto">
              <a:xfrm>
                <a:off x="8691563" y="2901950"/>
                <a:ext cx="147637" cy="230188"/>
              </a:xfrm>
              <a:custGeom>
                <a:avLst/>
                <a:gdLst>
                  <a:gd name="T0" fmla="*/ 113 w 227"/>
                  <a:gd name="T1" fmla="*/ 349 h 349"/>
                  <a:gd name="T2" fmla="*/ 43 w 227"/>
                  <a:gd name="T3" fmla="*/ 279 h 349"/>
                  <a:gd name="T4" fmla="*/ 0 w 227"/>
                  <a:gd name="T5" fmla="*/ 175 h 349"/>
                  <a:gd name="T6" fmla="*/ 43 w 227"/>
                  <a:gd name="T7" fmla="*/ 70 h 349"/>
                  <a:gd name="T8" fmla="*/ 113 w 227"/>
                  <a:gd name="T9" fmla="*/ 0 h 349"/>
                  <a:gd name="T10" fmla="*/ 184 w 227"/>
                  <a:gd name="T11" fmla="*/ 70 h 349"/>
                  <a:gd name="T12" fmla="*/ 227 w 227"/>
                  <a:gd name="T13" fmla="*/ 175 h 349"/>
                  <a:gd name="T14" fmla="*/ 184 w 227"/>
                  <a:gd name="T15" fmla="*/ 279 h 349"/>
                  <a:gd name="T16" fmla="*/ 113 w 227"/>
                  <a:gd name="T17" fmla="*/ 349 h 349"/>
                  <a:gd name="T18" fmla="*/ 113 w 227"/>
                  <a:gd name="T19" fmla="*/ 9 h 349"/>
                  <a:gd name="T20" fmla="*/ 47 w 227"/>
                  <a:gd name="T21" fmla="*/ 75 h 349"/>
                  <a:gd name="T22" fmla="*/ 6 w 227"/>
                  <a:gd name="T23" fmla="*/ 175 h 349"/>
                  <a:gd name="T24" fmla="*/ 47 w 227"/>
                  <a:gd name="T25" fmla="*/ 275 h 349"/>
                  <a:gd name="T26" fmla="*/ 113 w 227"/>
                  <a:gd name="T27" fmla="*/ 341 h 349"/>
                  <a:gd name="T28" fmla="*/ 179 w 227"/>
                  <a:gd name="T29" fmla="*/ 275 h 349"/>
                  <a:gd name="T30" fmla="*/ 221 w 227"/>
                  <a:gd name="T31" fmla="*/ 175 h 349"/>
                  <a:gd name="T32" fmla="*/ 179 w 227"/>
                  <a:gd name="T33" fmla="*/ 75 h 349"/>
                  <a:gd name="T34" fmla="*/ 113 w 227"/>
                  <a:gd name="T35" fmla="*/ 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 h="349">
                    <a:moveTo>
                      <a:pt x="113" y="349"/>
                    </a:moveTo>
                    <a:cubicBezTo>
                      <a:pt x="43" y="279"/>
                      <a:pt x="43" y="279"/>
                      <a:pt x="43" y="279"/>
                    </a:cubicBezTo>
                    <a:cubicBezTo>
                      <a:pt x="15" y="251"/>
                      <a:pt x="0" y="214"/>
                      <a:pt x="0" y="175"/>
                    </a:cubicBezTo>
                    <a:cubicBezTo>
                      <a:pt x="0" y="135"/>
                      <a:pt x="15" y="98"/>
                      <a:pt x="43" y="70"/>
                    </a:cubicBezTo>
                    <a:cubicBezTo>
                      <a:pt x="113" y="0"/>
                      <a:pt x="113" y="0"/>
                      <a:pt x="113" y="0"/>
                    </a:cubicBezTo>
                    <a:cubicBezTo>
                      <a:pt x="184" y="70"/>
                      <a:pt x="184" y="70"/>
                      <a:pt x="184" y="70"/>
                    </a:cubicBezTo>
                    <a:cubicBezTo>
                      <a:pt x="212" y="98"/>
                      <a:pt x="227" y="135"/>
                      <a:pt x="227" y="175"/>
                    </a:cubicBezTo>
                    <a:cubicBezTo>
                      <a:pt x="227" y="214"/>
                      <a:pt x="212" y="251"/>
                      <a:pt x="184" y="279"/>
                    </a:cubicBezTo>
                    <a:lnTo>
                      <a:pt x="113" y="349"/>
                    </a:lnTo>
                    <a:close/>
                    <a:moveTo>
                      <a:pt x="113" y="9"/>
                    </a:moveTo>
                    <a:cubicBezTo>
                      <a:pt x="47" y="75"/>
                      <a:pt x="47" y="75"/>
                      <a:pt x="47" y="75"/>
                    </a:cubicBezTo>
                    <a:cubicBezTo>
                      <a:pt x="21" y="101"/>
                      <a:pt x="6" y="137"/>
                      <a:pt x="6" y="175"/>
                    </a:cubicBezTo>
                    <a:cubicBezTo>
                      <a:pt x="6" y="213"/>
                      <a:pt x="21" y="248"/>
                      <a:pt x="47" y="275"/>
                    </a:cubicBezTo>
                    <a:cubicBezTo>
                      <a:pt x="113" y="341"/>
                      <a:pt x="113" y="341"/>
                      <a:pt x="113" y="341"/>
                    </a:cubicBezTo>
                    <a:cubicBezTo>
                      <a:pt x="179" y="275"/>
                      <a:pt x="179" y="275"/>
                      <a:pt x="179" y="275"/>
                    </a:cubicBezTo>
                    <a:cubicBezTo>
                      <a:pt x="206" y="248"/>
                      <a:pt x="221" y="213"/>
                      <a:pt x="221" y="175"/>
                    </a:cubicBezTo>
                    <a:cubicBezTo>
                      <a:pt x="221" y="137"/>
                      <a:pt x="206" y="101"/>
                      <a:pt x="179" y="75"/>
                    </a:cubicBezTo>
                    <a:lnTo>
                      <a:pt x="11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6" name="Freeform 150">
                <a:extLst>
                  <a:ext uri="{FF2B5EF4-FFF2-40B4-BE49-F238E27FC236}">
                    <a16:creationId xmlns:a16="http://schemas.microsoft.com/office/drawing/2014/main" id="{23D111F4-5C94-4BDC-A2C4-F31C3D122102}"/>
                  </a:ext>
                </a:extLst>
              </p:cNvPr>
              <p:cNvSpPr>
                <a:spLocks noEditPoints="1"/>
              </p:cNvSpPr>
              <p:nvPr/>
            </p:nvSpPr>
            <p:spPr bwMode="auto">
              <a:xfrm>
                <a:off x="8720138" y="2901950"/>
                <a:ext cx="88900" cy="90488"/>
              </a:xfrm>
              <a:custGeom>
                <a:avLst/>
                <a:gdLst>
                  <a:gd name="T0" fmla="*/ 28 w 56"/>
                  <a:gd name="T1" fmla="*/ 57 h 57"/>
                  <a:gd name="T2" fmla="*/ 0 w 56"/>
                  <a:gd name="T3" fmla="*/ 29 h 57"/>
                  <a:gd name="T4" fmla="*/ 28 w 56"/>
                  <a:gd name="T5" fmla="*/ 0 h 57"/>
                  <a:gd name="T6" fmla="*/ 56 w 56"/>
                  <a:gd name="T7" fmla="*/ 29 h 57"/>
                  <a:gd name="T8" fmla="*/ 28 w 56"/>
                  <a:gd name="T9" fmla="*/ 57 h 57"/>
                  <a:gd name="T10" fmla="*/ 4 w 56"/>
                  <a:gd name="T11" fmla="*/ 29 h 57"/>
                  <a:gd name="T12" fmla="*/ 28 w 56"/>
                  <a:gd name="T13" fmla="*/ 54 h 57"/>
                  <a:gd name="T14" fmla="*/ 53 w 56"/>
                  <a:gd name="T15" fmla="*/ 29 h 57"/>
                  <a:gd name="T16" fmla="*/ 28 w 56"/>
                  <a:gd name="T17" fmla="*/ 4 h 57"/>
                  <a:gd name="T18" fmla="*/ 4 w 56"/>
                  <a:gd name="T19" fmla="*/ 2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28" y="57"/>
                    </a:moveTo>
                    <a:lnTo>
                      <a:pt x="0" y="29"/>
                    </a:lnTo>
                    <a:lnTo>
                      <a:pt x="28" y="0"/>
                    </a:lnTo>
                    <a:lnTo>
                      <a:pt x="56" y="29"/>
                    </a:lnTo>
                    <a:lnTo>
                      <a:pt x="28" y="57"/>
                    </a:lnTo>
                    <a:close/>
                    <a:moveTo>
                      <a:pt x="4" y="29"/>
                    </a:moveTo>
                    <a:lnTo>
                      <a:pt x="28" y="54"/>
                    </a:lnTo>
                    <a:lnTo>
                      <a:pt x="53" y="29"/>
                    </a:lnTo>
                    <a:lnTo>
                      <a:pt x="28" y="4"/>
                    </a:lnTo>
                    <a:lnTo>
                      <a:pt x="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7" name="Freeform 151">
                <a:extLst>
                  <a:ext uri="{FF2B5EF4-FFF2-40B4-BE49-F238E27FC236}">
                    <a16:creationId xmlns:a16="http://schemas.microsoft.com/office/drawing/2014/main" id="{66D638CE-700C-418B-9A01-395461F69113}"/>
                  </a:ext>
                </a:extLst>
              </p:cNvPr>
              <p:cNvSpPr>
                <a:spLocks noEditPoints="1"/>
              </p:cNvSpPr>
              <p:nvPr/>
            </p:nvSpPr>
            <p:spPr bwMode="auto">
              <a:xfrm>
                <a:off x="8720138" y="3043238"/>
                <a:ext cx="88900" cy="88900"/>
              </a:xfrm>
              <a:custGeom>
                <a:avLst/>
                <a:gdLst>
                  <a:gd name="T0" fmla="*/ 28 w 56"/>
                  <a:gd name="T1" fmla="*/ 56 h 56"/>
                  <a:gd name="T2" fmla="*/ 0 w 56"/>
                  <a:gd name="T3" fmla="*/ 28 h 56"/>
                  <a:gd name="T4" fmla="*/ 28 w 56"/>
                  <a:gd name="T5" fmla="*/ 0 h 56"/>
                  <a:gd name="T6" fmla="*/ 56 w 56"/>
                  <a:gd name="T7" fmla="*/ 28 h 56"/>
                  <a:gd name="T8" fmla="*/ 28 w 56"/>
                  <a:gd name="T9" fmla="*/ 56 h 56"/>
                  <a:gd name="T10" fmla="*/ 4 w 56"/>
                  <a:gd name="T11" fmla="*/ 28 h 56"/>
                  <a:gd name="T12" fmla="*/ 28 w 56"/>
                  <a:gd name="T13" fmla="*/ 53 h 56"/>
                  <a:gd name="T14" fmla="*/ 53 w 56"/>
                  <a:gd name="T15" fmla="*/ 28 h 56"/>
                  <a:gd name="T16" fmla="*/ 28 w 56"/>
                  <a:gd name="T17" fmla="*/ 4 h 56"/>
                  <a:gd name="T18" fmla="*/ 4 w 56"/>
                  <a:gd name="T1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56"/>
                    </a:moveTo>
                    <a:lnTo>
                      <a:pt x="0" y="28"/>
                    </a:lnTo>
                    <a:lnTo>
                      <a:pt x="28" y="0"/>
                    </a:lnTo>
                    <a:lnTo>
                      <a:pt x="56" y="28"/>
                    </a:lnTo>
                    <a:lnTo>
                      <a:pt x="28" y="56"/>
                    </a:lnTo>
                    <a:close/>
                    <a:moveTo>
                      <a:pt x="4" y="28"/>
                    </a:moveTo>
                    <a:lnTo>
                      <a:pt x="28" y="53"/>
                    </a:lnTo>
                    <a:lnTo>
                      <a:pt x="53" y="28"/>
                    </a:lnTo>
                    <a:lnTo>
                      <a:pt x="28" y="4"/>
                    </a:ln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8" name="Rectangle 152">
                <a:extLst>
                  <a:ext uri="{FF2B5EF4-FFF2-40B4-BE49-F238E27FC236}">
                    <a16:creationId xmlns:a16="http://schemas.microsoft.com/office/drawing/2014/main" id="{072EDCFB-0680-4501-B000-72CAD2FF24EF}"/>
                  </a:ext>
                </a:extLst>
              </p:cNvPr>
              <p:cNvSpPr>
                <a:spLocks noChangeArrowheads="1"/>
              </p:cNvSpPr>
              <p:nvPr/>
            </p:nvSpPr>
            <p:spPr bwMode="auto">
              <a:xfrm>
                <a:off x="8763000" y="2989263"/>
                <a:ext cx="4762"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9" name="Rectangle 153">
                <a:extLst>
                  <a:ext uri="{FF2B5EF4-FFF2-40B4-BE49-F238E27FC236}">
                    <a16:creationId xmlns:a16="http://schemas.microsoft.com/office/drawing/2014/main" id="{12459A97-7AE2-48E4-B2EB-31256B6957CF}"/>
                  </a:ext>
                </a:extLst>
              </p:cNvPr>
              <p:cNvSpPr>
                <a:spLocks noChangeArrowheads="1"/>
              </p:cNvSpPr>
              <p:nvPr/>
            </p:nvSpPr>
            <p:spPr bwMode="auto">
              <a:xfrm>
                <a:off x="8693150" y="3016250"/>
                <a:ext cx="14446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0" name="Freeform 154">
                <a:extLst>
                  <a:ext uri="{FF2B5EF4-FFF2-40B4-BE49-F238E27FC236}">
                    <a16:creationId xmlns:a16="http://schemas.microsoft.com/office/drawing/2014/main" id="{96306A27-1290-46CA-8603-72C913422937}"/>
                  </a:ext>
                </a:extLst>
              </p:cNvPr>
              <p:cNvSpPr>
                <a:spLocks/>
              </p:cNvSpPr>
              <p:nvPr/>
            </p:nvSpPr>
            <p:spPr bwMode="auto">
              <a:xfrm>
                <a:off x="8732838" y="2914650"/>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1" name="Freeform 155">
                <a:extLst>
                  <a:ext uri="{FF2B5EF4-FFF2-40B4-BE49-F238E27FC236}">
                    <a16:creationId xmlns:a16="http://schemas.microsoft.com/office/drawing/2014/main" id="{1F6A25D6-A0BE-4600-9BF7-1DA0884FE95A}"/>
                  </a:ext>
                </a:extLst>
              </p:cNvPr>
              <p:cNvSpPr>
                <a:spLocks/>
              </p:cNvSpPr>
              <p:nvPr/>
            </p:nvSpPr>
            <p:spPr bwMode="auto">
              <a:xfrm>
                <a:off x="8742363" y="2925763"/>
                <a:ext cx="44450" cy="44450"/>
              </a:xfrm>
              <a:custGeom>
                <a:avLst/>
                <a:gdLst>
                  <a:gd name="T0" fmla="*/ 2 w 28"/>
                  <a:gd name="T1" fmla="*/ 28 h 28"/>
                  <a:gd name="T2" fmla="*/ 0 w 28"/>
                  <a:gd name="T3" fmla="*/ 26 h 28"/>
                  <a:gd name="T4" fmla="*/ 27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7"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2" name="Freeform 156">
                <a:extLst>
                  <a:ext uri="{FF2B5EF4-FFF2-40B4-BE49-F238E27FC236}">
                    <a16:creationId xmlns:a16="http://schemas.microsoft.com/office/drawing/2014/main" id="{8D9D598D-E4A3-4A14-9AAC-0B07AFB9DA9C}"/>
                  </a:ext>
                </a:extLst>
              </p:cNvPr>
              <p:cNvSpPr>
                <a:spLocks/>
              </p:cNvSpPr>
              <p:nvPr/>
            </p:nvSpPr>
            <p:spPr bwMode="auto">
              <a:xfrm>
                <a:off x="8753475" y="2935288"/>
                <a:ext cx="44450" cy="44450"/>
              </a:xfrm>
              <a:custGeom>
                <a:avLst/>
                <a:gdLst>
                  <a:gd name="T0" fmla="*/ 2 w 28"/>
                  <a:gd name="T1" fmla="*/ 28 h 28"/>
                  <a:gd name="T2" fmla="*/ 0 w 28"/>
                  <a:gd name="T3" fmla="*/ 27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3" name="Freeform 157">
                <a:extLst>
                  <a:ext uri="{FF2B5EF4-FFF2-40B4-BE49-F238E27FC236}">
                    <a16:creationId xmlns:a16="http://schemas.microsoft.com/office/drawing/2014/main" id="{C4CA8284-2E42-4F83-8C01-B114F2FA1407}"/>
                  </a:ext>
                </a:extLst>
              </p:cNvPr>
              <p:cNvSpPr>
                <a:spLocks/>
              </p:cNvSpPr>
              <p:nvPr/>
            </p:nvSpPr>
            <p:spPr bwMode="auto">
              <a:xfrm>
                <a:off x="8732838" y="3055938"/>
                <a:ext cx="44450" cy="44450"/>
              </a:xfrm>
              <a:custGeom>
                <a:avLst/>
                <a:gdLst>
                  <a:gd name="T0" fmla="*/ 2 w 28"/>
                  <a:gd name="T1" fmla="*/ 28 h 28"/>
                  <a:gd name="T2" fmla="*/ 0 w 28"/>
                  <a:gd name="T3" fmla="*/ 26 h 28"/>
                  <a:gd name="T4" fmla="*/ 26 w 28"/>
                  <a:gd name="T5" fmla="*/ 0 h 28"/>
                  <a:gd name="T6" fmla="*/ 28 w 28"/>
                  <a:gd name="T7" fmla="*/ 1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1"/>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4" name="Freeform 158">
                <a:extLst>
                  <a:ext uri="{FF2B5EF4-FFF2-40B4-BE49-F238E27FC236}">
                    <a16:creationId xmlns:a16="http://schemas.microsoft.com/office/drawing/2014/main" id="{62CE4A73-3368-4279-8CEE-1D3B2CD534E9}"/>
                  </a:ext>
                </a:extLst>
              </p:cNvPr>
              <p:cNvSpPr>
                <a:spLocks/>
              </p:cNvSpPr>
              <p:nvPr/>
            </p:nvSpPr>
            <p:spPr bwMode="auto">
              <a:xfrm>
                <a:off x="8742363" y="3065463"/>
                <a:ext cx="44450" cy="44450"/>
              </a:xfrm>
              <a:custGeom>
                <a:avLst/>
                <a:gdLst>
                  <a:gd name="T0" fmla="*/ 2 w 28"/>
                  <a:gd name="T1" fmla="*/ 28 h 28"/>
                  <a:gd name="T2" fmla="*/ 0 w 28"/>
                  <a:gd name="T3" fmla="*/ 27 h 28"/>
                  <a:gd name="T4" fmla="*/ 27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7"/>
                    </a:lnTo>
                    <a:lnTo>
                      <a:pt x="27"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5" name="Freeform 159">
                <a:extLst>
                  <a:ext uri="{FF2B5EF4-FFF2-40B4-BE49-F238E27FC236}">
                    <a16:creationId xmlns:a16="http://schemas.microsoft.com/office/drawing/2014/main" id="{17E8AF74-3D5B-48A1-9196-AE1DB136C0D1}"/>
                  </a:ext>
                </a:extLst>
              </p:cNvPr>
              <p:cNvSpPr>
                <a:spLocks/>
              </p:cNvSpPr>
              <p:nvPr/>
            </p:nvSpPr>
            <p:spPr bwMode="auto">
              <a:xfrm>
                <a:off x="8753475" y="3076575"/>
                <a:ext cx="44450" cy="44450"/>
              </a:xfrm>
              <a:custGeom>
                <a:avLst/>
                <a:gdLst>
                  <a:gd name="T0" fmla="*/ 2 w 28"/>
                  <a:gd name="T1" fmla="*/ 28 h 28"/>
                  <a:gd name="T2" fmla="*/ 0 w 28"/>
                  <a:gd name="T3" fmla="*/ 26 h 28"/>
                  <a:gd name="T4" fmla="*/ 26 w 28"/>
                  <a:gd name="T5" fmla="*/ 0 h 28"/>
                  <a:gd name="T6" fmla="*/ 28 w 28"/>
                  <a:gd name="T7" fmla="*/ 2 h 28"/>
                  <a:gd name="T8" fmla="*/ 2 w 28"/>
                  <a:gd name="T9" fmla="*/ 28 h 28"/>
                </a:gdLst>
                <a:ahLst/>
                <a:cxnLst>
                  <a:cxn ang="0">
                    <a:pos x="T0" y="T1"/>
                  </a:cxn>
                  <a:cxn ang="0">
                    <a:pos x="T2" y="T3"/>
                  </a:cxn>
                  <a:cxn ang="0">
                    <a:pos x="T4" y="T5"/>
                  </a:cxn>
                  <a:cxn ang="0">
                    <a:pos x="T6" y="T7"/>
                  </a:cxn>
                  <a:cxn ang="0">
                    <a:pos x="T8" y="T9"/>
                  </a:cxn>
                </a:cxnLst>
                <a:rect l="0" t="0" r="r" b="b"/>
                <a:pathLst>
                  <a:path w="28" h="28">
                    <a:moveTo>
                      <a:pt x="2" y="28"/>
                    </a:moveTo>
                    <a:lnTo>
                      <a:pt x="0" y="26"/>
                    </a:lnTo>
                    <a:lnTo>
                      <a:pt x="26" y="0"/>
                    </a:lnTo>
                    <a:lnTo>
                      <a:pt x="28" y="2"/>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6" name="Freeform 160">
                <a:extLst>
                  <a:ext uri="{FF2B5EF4-FFF2-40B4-BE49-F238E27FC236}">
                    <a16:creationId xmlns:a16="http://schemas.microsoft.com/office/drawing/2014/main" id="{D383411E-B8C5-4E8A-A481-21B6DB7A36B1}"/>
                  </a:ext>
                </a:extLst>
              </p:cNvPr>
              <p:cNvSpPr>
                <a:spLocks/>
              </p:cNvSpPr>
              <p:nvPr/>
            </p:nvSpPr>
            <p:spPr bwMode="auto">
              <a:xfrm>
                <a:off x="8580438" y="2905125"/>
                <a:ext cx="34925" cy="28575"/>
              </a:xfrm>
              <a:custGeom>
                <a:avLst/>
                <a:gdLst>
                  <a:gd name="T0" fmla="*/ 8 w 22"/>
                  <a:gd name="T1" fmla="*/ 0 h 18"/>
                  <a:gd name="T2" fmla="*/ 10 w 22"/>
                  <a:gd name="T3" fmla="*/ 1 h 18"/>
                  <a:gd name="T4" fmla="*/ 7 w 22"/>
                  <a:gd name="T5" fmla="*/ 6 h 18"/>
                  <a:gd name="T6" fmla="*/ 22 w 22"/>
                  <a:gd name="T7" fmla="*/ 15 h 18"/>
                  <a:gd name="T8" fmla="*/ 20 w 22"/>
                  <a:gd name="T9" fmla="*/ 18 h 18"/>
                  <a:gd name="T10" fmla="*/ 6 w 22"/>
                  <a:gd name="T11" fmla="*/ 10 h 18"/>
                  <a:gd name="T12" fmla="*/ 3 w 22"/>
                  <a:gd name="T13" fmla="*/ 15 h 18"/>
                  <a:gd name="T14" fmla="*/ 0 w 22"/>
                  <a:gd name="T15" fmla="*/ 13 h 18"/>
                  <a:gd name="T16" fmla="*/ 8 w 22"/>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8" y="0"/>
                    </a:moveTo>
                    <a:lnTo>
                      <a:pt x="10" y="1"/>
                    </a:lnTo>
                    <a:lnTo>
                      <a:pt x="7" y="6"/>
                    </a:lnTo>
                    <a:lnTo>
                      <a:pt x="22" y="15"/>
                    </a:lnTo>
                    <a:lnTo>
                      <a:pt x="20" y="18"/>
                    </a:lnTo>
                    <a:lnTo>
                      <a:pt x="6" y="10"/>
                    </a:lnTo>
                    <a:lnTo>
                      <a:pt x="3" y="15"/>
                    </a:lnTo>
                    <a:lnTo>
                      <a:pt x="0" y="13"/>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7" name="Freeform 161">
                <a:extLst>
                  <a:ext uri="{FF2B5EF4-FFF2-40B4-BE49-F238E27FC236}">
                    <a16:creationId xmlns:a16="http://schemas.microsoft.com/office/drawing/2014/main" id="{BDA3F050-D994-476C-AAF9-5B4CFA646D39}"/>
                  </a:ext>
                </a:extLst>
              </p:cNvPr>
              <p:cNvSpPr>
                <a:spLocks/>
              </p:cNvSpPr>
              <p:nvPr/>
            </p:nvSpPr>
            <p:spPr bwMode="auto">
              <a:xfrm>
                <a:off x="8596313" y="2878138"/>
                <a:ext cx="39687" cy="39688"/>
              </a:xfrm>
              <a:custGeom>
                <a:avLst/>
                <a:gdLst>
                  <a:gd name="T0" fmla="*/ 10 w 25"/>
                  <a:gd name="T1" fmla="*/ 0 h 25"/>
                  <a:gd name="T2" fmla="*/ 25 w 25"/>
                  <a:gd name="T3" fmla="*/ 13 h 25"/>
                  <a:gd name="T4" fmla="*/ 23 w 25"/>
                  <a:gd name="T5" fmla="*/ 16 h 25"/>
                  <a:gd name="T6" fmla="*/ 16 w 25"/>
                  <a:gd name="T7" fmla="*/ 11 h 25"/>
                  <a:gd name="T8" fmla="*/ 11 w 25"/>
                  <a:gd name="T9" fmla="*/ 17 h 25"/>
                  <a:gd name="T10" fmla="*/ 18 w 25"/>
                  <a:gd name="T11" fmla="*/ 22 h 25"/>
                  <a:gd name="T12" fmla="*/ 16 w 25"/>
                  <a:gd name="T13" fmla="*/ 25 h 25"/>
                  <a:gd name="T14" fmla="*/ 0 w 25"/>
                  <a:gd name="T15" fmla="*/ 13 h 25"/>
                  <a:gd name="T16" fmla="*/ 3 w 25"/>
                  <a:gd name="T17" fmla="*/ 10 h 25"/>
                  <a:gd name="T18" fmla="*/ 9 w 25"/>
                  <a:gd name="T19" fmla="*/ 15 h 25"/>
                  <a:gd name="T20" fmla="*/ 14 w 25"/>
                  <a:gd name="T21" fmla="*/ 8 h 25"/>
                  <a:gd name="T22" fmla="*/ 8 w 25"/>
                  <a:gd name="T23" fmla="*/ 3 h 25"/>
                  <a:gd name="T24" fmla="*/ 1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0" y="0"/>
                    </a:moveTo>
                    <a:lnTo>
                      <a:pt x="25" y="13"/>
                    </a:lnTo>
                    <a:lnTo>
                      <a:pt x="23" y="16"/>
                    </a:lnTo>
                    <a:lnTo>
                      <a:pt x="16" y="11"/>
                    </a:lnTo>
                    <a:lnTo>
                      <a:pt x="11" y="17"/>
                    </a:lnTo>
                    <a:lnTo>
                      <a:pt x="18" y="22"/>
                    </a:lnTo>
                    <a:lnTo>
                      <a:pt x="16" y="25"/>
                    </a:lnTo>
                    <a:lnTo>
                      <a:pt x="0" y="13"/>
                    </a:lnTo>
                    <a:lnTo>
                      <a:pt x="3" y="10"/>
                    </a:lnTo>
                    <a:lnTo>
                      <a:pt x="9" y="15"/>
                    </a:lnTo>
                    <a:lnTo>
                      <a:pt x="14" y="8"/>
                    </a:lnTo>
                    <a:lnTo>
                      <a:pt x="8"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8" name="Freeform 162">
                <a:extLst>
                  <a:ext uri="{FF2B5EF4-FFF2-40B4-BE49-F238E27FC236}">
                    <a16:creationId xmlns:a16="http://schemas.microsoft.com/office/drawing/2014/main" id="{25B0F231-1334-45D4-A12A-F4A0F9B52B56}"/>
                  </a:ext>
                </a:extLst>
              </p:cNvPr>
              <p:cNvSpPr>
                <a:spLocks/>
              </p:cNvSpPr>
              <p:nvPr/>
            </p:nvSpPr>
            <p:spPr bwMode="auto">
              <a:xfrm>
                <a:off x="8620126" y="2857500"/>
                <a:ext cx="34925" cy="36513"/>
              </a:xfrm>
              <a:custGeom>
                <a:avLst/>
                <a:gdLst>
                  <a:gd name="T0" fmla="*/ 14 w 22"/>
                  <a:gd name="T1" fmla="*/ 18 h 23"/>
                  <a:gd name="T2" fmla="*/ 20 w 22"/>
                  <a:gd name="T3" fmla="*/ 13 h 23"/>
                  <a:gd name="T4" fmla="*/ 22 w 22"/>
                  <a:gd name="T5" fmla="*/ 15 h 23"/>
                  <a:gd name="T6" fmla="*/ 13 w 22"/>
                  <a:gd name="T7" fmla="*/ 23 h 23"/>
                  <a:gd name="T8" fmla="*/ 0 w 22"/>
                  <a:gd name="T9" fmla="*/ 8 h 23"/>
                  <a:gd name="T10" fmla="*/ 9 w 22"/>
                  <a:gd name="T11" fmla="*/ 0 h 23"/>
                  <a:gd name="T12" fmla="*/ 10 w 22"/>
                  <a:gd name="T13" fmla="*/ 3 h 23"/>
                  <a:gd name="T14" fmla="*/ 5 w 22"/>
                  <a:gd name="T15" fmla="*/ 8 h 23"/>
                  <a:gd name="T16" fmla="*/ 8 w 22"/>
                  <a:gd name="T17" fmla="*/ 11 h 23"/>
                  <a:gd name="T18" fmla="*/ 14 w 22"/>
                  <a:gd name="T19" fmla="*/ 7 h 23"/>
                  <a:gd name="T20" fmla="*/ 16 w 22"/>
                  <a:gd name="T21" fmla="*/ 9 h 23"/>
                  <a:gd name="T22" fmla="*/ 10 w 22"/>
                  <a:gd name="T23" fmla="*/ 14 h 23"/>
                  <a:gd name="T24" fmla="*/ 14 w 22"/>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14" y="18"/>
                    </a:moveTo>
                    <a:lnTo>
                      <a:pt x="20" y="13"/>
                    </a:lnTo>
                    <a:lnTo>
                      <a:pt x="22" y="15"/>
                    </a:lnTo>
                    <a:lnTo>
                      <a:pt x="13" y="23"/>
                    </a:lnTo>
                    <a:lnTo>
                      <a:pt x="0" y="8"/>
                    </a:lnTo>
                    <a:lnTo>
                      <a:pt x="9" y="0"/>
                    </a:lnTo>
                    <a:lnTo>
                      <a:pt x="10" y="3"/>
                    </a:lnTo>
                    <a:lnTo>
                      <a:pt x="5" y="8"/>
                    </a:lnTo>
                    <a:lnTo>
                      <a:pt x="8" y="11"/>
                    </a:lnTo>
                    <a:lnTo>
                      <a:pt x="14" y="7"/>
                    </a:lnTo>
                    <a:lnTo>
                      <a:pt x="16" y="9"/>
                    </a:lnTo>
                    <a:lnTo>
                      <a:pt x="10" y="14"/>
                    </a:lnTo>
                    <a:lnTo>
                      <a:pt x="14"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39" name="Freeform 163">
                <a:extLst>
                  <a:ext uri="{FF2B5EF4-FFF2-40B4-BE49-F238E27FC236}">
                    <a16:creationId xmlns:a16="http://schemas.microsoft.com/office/drawing/2014/main" id="{9C83326A-B7E9-452F-9B72-07C977E7BB25}"/>
                  </a:ext>
                </a:extLst>
              </p:cNvPr>
              <p:cNvSpPr>
                <a:spLocks noEditPoints="1"/>
              </p:cNvSpPr>
              <p:nvPr/>
            </p:nvSpPr>
            <p:spPr bwMode="auto">
              <a:xfrm>
                <a:off x="8653463" y="2836863"/>
                <a:ext cx="30162" cy="34925"/>
              </a:xfrm>
              <a:custGeom>
                <a:avLst/>
                <a:gdLst>
                  <a:gd name="T0" fmla="*/ 46 w 48"/>
                  <a:gd name="T1" fmla="*/ 23 h 52"/>
                  <a:gd name="T2" fmla="*/ 48 w 48"/>
                  <a:gd name="T3" fmla="*/ 29 h 52"/>
                  <a:gd name="T4" fmla="*/ 46 w 48"/>
                  <a:gd name="T5" fmla="*/ 35 h 52"/>
                  <a:gd name="T6" fmla="*/ 42 w 48"/>
                  <a:gd name="T7" fmla="*/ 41 h 52"/>
                  <a:gd name="T8" fmla="*/ 36 w 48"/>
                  <a:gd name="T9" fmla="*/ 45 h 52"/>
                  <a:gd name="T10" fmla="*/ 24 w 48"/>
                  <a:gd name="T11" fmla="*/ 52 h 52"/>
                  <a:gd name="T12" fmla="*/ 0 w 48"/>
                  <a:gd name="T13" fmla="*/ 11 h 52"/>
                  <a:gd name="T14" fmla="*/ 13 w 48"/>
                  <a:gd name="T15" fmla="*/ 3 h 52"/>
                  <a:gd name="T16" fmla="*/ 19 w 48"/>
                  <a:gd name="T17" fmla="*/ 1 h 52"/>
                  <a:gd name="T18" fmla="*/ 25 w 48"/>
                  <a:gd name="T19" fmla="*/ 0 h 52"/>
                  <a:gd name="T20" fmla="*/ 30 w 48"/>
                  <a:gd name="T21" fmla="*/ 1 h 52"/>
                  <a:gd name="T22" fmla="*/ 35 w 48"/>
                  <a:gd name="T23" fmla="*/ 6 h 52"/>
                  <a:gd name="T24" fmla="*/ 35 w 48"/>
                  <a:gd name="T25" fmla="*/ 6 h 52"/>
                  <a:gd name="T26" fmla="*/ 36 w 48"/>
                  <a:gd name="T27" fmla="*/ 12 h 52"/>
                  <a:gd name="T28" fmla="*/ 35 w 48"/>
                  <a:gd name="T29" fmla="*/ 16 h 52"/>
                  <a:gd name="T30" fmla="*/ 31 w 48"/>
                  <a:gd name="T31" fmla="*/ 19 h 52"/>
                  <a:gd name="T32" fmla="*/ 37 w 48"/>
                  <a:gd name="T33" fmla="*/ 18 h 52"/>
                  <a:gd name="T34" fmla="*/ 42 w 48"/>
                  <a:gd name="T35" fmla="*/ 19 h 52"/>
                  <a:gd name="T36" fmla="*/ 46 w 48"/>
                  <a:gd name="T37" fmla="*/ 23 h 52"/>
                  <a:gd name="T38" fmla="*/ 18 w 48"/>
                  <a:gd name="T39" fmla="*/ 23 h 52"/>
                  <a:gd name="T40" fmla="*/ 24 w 48"/>
                  <a:gd name="T41" fmla="*/ 20 h 52"/>
                  <a:gd name="T42" fmla="*/ 26 w 48"/>
                  <a:gd name="T43" fmla="*/ 18 h 52"/>
                  <a:gd name="T44" fmla="*/ 27 w 48"/>
                  <a:gd name="T45" fmla="*/ 16 h 52"/>
                  <a:gd name="T46" fmla="*/ 27 w 48"/>
                  <a:gd name="T47" fmla="*/ 14 h 52"/>
                  <a:gd name="T48" fmla="*/ 26 w 48"/>
                  <a:gd name="T49" fmla="*/ 11 h 52"/>
                  <a:gd name="T50" fmla="*/ 25 w 48"/>
                  <a:gd name="T51" fmla="*/ 9 h 52"/>
                  <a:gd name="T52" fmla="*/ 22 w 48"/>
                  <a:gd name="T53" fmla="*/ 8 h 52"/>
                  <a:gd name="T54" fmla="*/ 20 w 48"/>
                  <a:gd name="T55" fmla="*/ 8 h 52"/>
                  <a:gd name="T56" fmla="*/ 17 w 48"/>
                  <a:gd name="T57" fmla="*/ 10 h 52"/>
                  <a:gd name="T58" fmla="*/ 12 w 48"/>
                  <a:gd name="T59" fmla="*/ 12 h 52"/>
                  <a:gd name="T60" fmla="*/ 18 w 48"/>
                  <a:gd name="T61" fmla="*/ 23 h 52"/>
                  <a:gd name="T62" fmla="*/ 34 w 48"/>
                  <a:gd name="T63" fmla="*/ 37 h 52"/>
                  <a:gd name="T64" fmla="*/ 37 w 48"/>
                  <a:gd name="T65" fmla="*/ 36 h 52"/>
                  <a:gd name="T66" fmla="*/ 38 w 48"/>
                  <a:gd name="T67" fmla="*/ 33 h 52"/>
                  <a:gd name="T68" fmla="*/ 39 w 48"/>
                  <a:gd name="T69" fmla="*/ 31 h 52"/>
                  <a:gd name="T70" fmla="*/ 38 w 48"/>
                  <a:gd name="T71" fmla="*/ 28 h 52"/>
                  <a:gd name="T72" fmla="*/ 36 w 48"/>
                  <a:gd name="T73" fmla="*/ 25 h 52"/>
                  <a:gd name="T74" fmla="*/ 33 w 48"/>
                  <a:gd name="T75" fmla="*/ 24 h 52"/>
                  <a:gd name="T76" fmla="*/ 30 w 48"/>
                  <a:gd name="T77" fmla="*/ 24 h 52"/>
                  <a:gd name="T78" fmla="*/ 27 w 48"/>
                  <a:gd name="T79" fmla="*/ 26 h 52"/>
                  <a:gd name="T80" fmla="*/ 22 w 48"/>
                  <a:gd name="T81" fmla="*/ 29 h 52"/>
                  <a:gd name="T82" fmla="*/ 29 w 48"/>
                  <a:gd name="T83" fmla="*/ 41 h 52"/>
                  <a:gd name="T84" fmla="*/ 34 w 48"/>
                  <a:gd name="T85"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 h="52">
                    <a:moveTo>
                      <a:pt x="46" y="23"/>
                    </a:moveTo>
                    <a:cubicBezTo>
                      <a:pt x="47" y="25"/>
                      <a:pt x="48" y="27"/>
                      <a:pt x="48" y="29"/>
                    </a:cubicBezTo>
                    <a:cubicBezTo>
                      <a:pt x="48" y="32"/>
                      <a:pt x="47" y="34"/>
                      <a:pt x="46" y="35"/>
                    </a:cubicBezTo>
                    <a:cubicBezTo>
                      <a:pt x="45" y="37"/>
                      <a:pt x="44" y="39"/>
                      <a:pt x="42" y="41"/>
                    </a:cubicBezTo>
                    <a:cubicBezTo>
                      <a:pt x="40" y="42"/>
                      <a:pt x="38" y="44"/>
                      <a:pt x="36" y="45"/>
                    </a:cubicBezTo>
                    <a:cubicBezTo>
                      <a:pt x="24" y="52"/>
                      <a:pt x="24" y="52"/>
                      <a:pt x="24" y="52"/>
                    </a:cubicBezTo>
                    <a:cubicBezTo>
                      <a:pt x="0" y="11"/>
                      <a:pt x="0" y="11"/>
                      <a:pt x="0" y="11"/>
                    </a:cubicBezTo>
                    <a:cubicBezTo>
                      <a:pt x="13" y="3"/>
                      <a:pt x="13" y="3"/>
                      <a:pt x="13" y="3"/>
                    </a:cubicBezTo>
                    <a:cubicBezTo>
                      <a:pt x="15" y="2"/>
                      <a:pt x="17" y="1"/>
                      <a:pt x="19" y="1"/>
                    </a:cubicBezTo>
                    <a:cubicBezTo>
                      <a:pt x="21" y="0"/>
                      <a:pt x="23" y="0"/>
                      <a:pt x="25" y="0"/>
                    </a:cubicBezTo>
                    <a:cubicBezTo>
                      <a:pt x="27" y="0"/>
                      <a:pt x="29" y="0"/>
                      <a:pt x="30" y="1"/>
                    </a:cubicBezTo>
                    <a:cubicBezTo>
                      <a:pt x="32" y="2"/>
                      <a:pt x="33" y="4"/>
                      <a:pt x="35" y="6"/>
                    </a:cubicBezTo>
                    <a:cubicBezTo>
                      <a:pt x="35" y="6"/>
                      <a:pt x="35" y="6"/>
                      <a:pt x="35" y="6"/>
                    </a:cubicBezTo>
                    <a:cubicBezTo>
                      <a:pt x="36" y="8"/>
                      <a:pt x="36" y="10"/>
                      <a:pt x="36" y="12"/>
                    </a:cubicBezTo>
                    <a:cubicBezTo>
                      <a:pt x="36" y="13"/>
                      <a:pt x="35" y="15"/>
                      <a:pt x="35" y="16"/>
                    </a:cubicBezTo>
                    <a:cubicBezTo>
                      <a:pt x="34" y="17"/>
                      <a:pt x="33" y="18"/>
                      <a:pt x="31" y="19"/>
                    </a:cubicBezTo>
                    <a:cubicBezTo>
                      <a:pt x="33" y="19"/>
                      <a:pt x="35" y="18"/>
                      <a:pt x="37" y="18"/>
                    </a:cubicBezTo>
                    <a:cubicBezTo>
                      <a:pt x="38" y="18"/>
                      <a:pt x="40" y="18"/>
                      <a:pt x="42" y="19"/>
                    </a:cubicBezTo>
                    <a:cubicBezTo>
                      <a:pt x="43" y="19"/>
                      <a:pt x="45" y="21"/>
                      <a:pt x="46" y="23"/>
                    </a:cubicBezTo>
                    <a:close/>
                    <a:moveTo>
                      <a:pt x="18" y="23"/>
                    </a:moveTo>
                    <a:cubicBezTo>
                      <a:pt x="24" y="20"/>
                      <a:pt x="24" y="20"/>
                      <a:pt x="24" y="20"/>
                    </a:cubicBezTo>
                    <a:cubicBezTo>
                      <a:pt x="24" y="19"/>
                      <a:pt x="25" y="19"/>
                      <a:pt x="26" y="18"/>
                    </a:cubicBezTo>
                    <a:cubicBezTo>
                      <a:pt x="26" y="17"/>
                      <a:pt x="27" y="17"/>
                      <a:pt x="27" y="16"/>
                    </a:cubicBezTo>
                    <a:cubicBezTo>
                      <a:pt x="27" y="15"/>
                      <a:pt x="27" y="15"/>
                      <a:pt x="27" y="14"/>
                    </a:cubicBezTo>
                    <a:cubicBezTo>
                      <a:pt x="27" y="13"/>
                      <a:pt x="27" y="12"/>
                      <a:pt x="26" y="11"/>
                    </a:cubicBezTo>
                    <a:cubicBezTo>
                      <a:pt x="26" y="10"/>
                      <a:pt x="25" y="9"/>
                      <a:pt x="25" y="9"/>
                    </a:cubicBezTo>
                    <a:cubicBezTo>
                      <a:pt x="24" y="8"/>
                      <a:pt x="23" y="8"/>
                      <a:pt x="22" y="8"/>
                    </a:cubicBezTo>
                    <a:cubicBezTo>
                      <a:pt x="22" y="8"/>
                      <a:pt x="21" y="8"/>
                      <a:pt x="20" y="8"/>
                    </a:cubicBezTo>
                    <a:cubicBezTo>
                      <a:pt x="19" y="9"/>
                      <a:pt x="18" y="9"/>
                      <a:pt x="17" y="10"/>
                    </a:cubicBezTo>
                    <a:cubicBezTo>
                      <a:pt x="12" y="12"/>
                      <a:pt x="12" y="12"/>
                      <a:pt x="12" y="12"/>
                    </a:cubicBezTo>
                    <a:lnTo>
                      <a:pt x="18" y="23"/>
                    </a:lnTo>
                    <a:close/>
                    <a:moveTo>
                      <a:pt x="34" y="37"/>
                    </a:moveTo>
                    <a:cubicBezTo>
                      <a:pt x="35" y="37"/>
                      <a:pt x="36" y="36"/>
                      <a:pt x="37" y="36"/>
                    </a:cubicBezTo>
                    <a:cubicBezTo>
                      <a:pt x="37" y="35"/>
                      <a:pt x="38" y="34"/>
                      <a:pt x="38" y="33"/>
                    </a:cubicBezTo>
                    <a:cubicBezTo>
                      <a:pt x="39" y="32"/>
                      <a:pt x="39" y="32"/>
                      <a:pt x="39" y="31"/>
                    </a:cubicBezTo>
                    <a:cubicBezTo>
                      <a:pt x="39" y="30"/>
                      <a:pt x="38" y="29"/>
                      <a:pt x="38" y="28"/>
                    </a:cubicBezTo>
                    <a:cubicBezTo>
                      <a:pt x="37" y="26"/>
                      <a:pt x="36" y="26"/>
                      <a:pt x="36" y="25"/>
                    </a:cubicBezTo>
                    <a:cubicBezTo>
                      <a:pt x="35" y="25"/>
                      <a:pt x="34" y="24"/>
                      <a:pt x="33" y="24"/>
                    </a:cubicBezTo>
                    <a:cubicBezTo>
                      <a:pt x="32" y="24"/>
                      <a:pt x="31" y="24"/>
                      <a:pt x="30" y="24"/>
                    </a:cubicBezTo>
                    <a:cubicBezTo>
                      <a:pt x="29" y="25"/>
                      <a:pt x="28" y="25"/>
                      <a:pt x="27" y="26"/>
                    </a:cubicBezTo>
                    <a:cubicBezTo>
                      <a:pt x="22" y="29"/>
                      <a:pt x="22" y="29"/>
                      <a:pt x="22" y="29"/>
                    </a:cubicBezTo>
                    <a:cubicBezTo>
                      <a:pt x="29" y="41"/>
                      <a:pt x="29" y="41"/>
                      <a:pt x="29" y="41"/>
                    </a:cubicBezTo>
                    <a:lnTo>
                      <a:pt x="3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0" name="Freeform 164">
                <a:extLst>
                  <a:ext uri="{FF2B5EF4-FFF2-40B4-BE49-F238E27FC236}">
                    <a16:creationId xmlns:a16="http://schemas.microsoft.com/office/drawing/2014/main" id="{F631E41A-D618-4072-9F24-2EF6955C1B06}"/>
                  </a:ext>
                </a:extLst>
              </p:cNvPr>
              <p:cNvSpPr>
                <a:spLocks/>
              </p:cNvSpPr>
              <p:nvPr/>
            </p:nvSpPr>
            <p:spPr bwMode="auto">
              <a:xfrm>
                <a:off x="8678863" y="2822575"/>
                <a:ext cx="30162" cy="36513"/>
              </a:xfrm>
              <a:custGeom>
                <a:avLst/>
                <a:gdLst>
                  <a:gd name="T0" fmla="*/ 10 w 19"/>
                  <a:gd name="T1" fmla="*/ 18 h 23"/>
                  <a:gd name="T2" fmla="*/ 18 w 19"/>
                  <a:gd name="T3" fmla="*/ 15 h 23"/>
                  <a:gd name="T4" fmla="*/ 19 w 19"/>
                  <a:gd name="T5" fmla="*/ 18 h 23"/>
                  <a:gd name="T6" fmla="*/ 8 w 19"/>
                  <a:gd name="T7" fmla="*/ 23 h 23"/>
                  <a:gd name="T8" fmla="*/ 0 w 19"/>
                  <a:gd name="T9" fmla="*/ 4 h 23"/>
                  <a:gd name="T10" fmla="*/ 12 w 19"/>
                  <a:gd name="T11" fmla="*/ 0 h 23"/>
                  <a:gd name="T12" fmla="*/ 12 w 19"/>
                  <a:gd name="T13" fmla="*/ 3 h 23"/>
                  <a:gd name="T14" fmla="*/ 5 w 19"/>
                  <a:gd name="T15" fmla="*/ 6 h 23"/>
                  <a:gd name="T16" fmla="*/ 7 w 19"/>
                  <a:gd name="T17" fmla="*/ 10 h 23"/>
                  <a:gd name="T18" fmla="*/ 14 w 19"/>
                  <a:gd name="T19" fmla="*/ 7 h 23"/>
                  <a:gd name="T20" fmla="*/ 15 w 19"/>
                  <a:gd name="T21" fmla="*/ 10 h 23"/>
                  <a:gd name="T22" fmla="*/ 8 w 19"/>
                  <a:gd name="T23" fmla="*/ 13 h 23"/>
                  <a:gd name="T24" fmla="*/ 10 w 19"/>
                  <a:gd name="T25"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23">
                    <a:moveTo>
                      <a:pt x="10" y="18"/>
                    </a:moveTo>
                    <a:lnTo>
                      <a:pt x="18" y="15"/>
                    </a:lnTo>
                    <a:lnTo>
                      <a:pt x="19" y="18"/>
                    </a:lnTo>
                    <a:lnTo>
                      <a:pt x="8" y="23"/>
                    </a:lnTo>
                    <a:lnTo>
                      <a:pt x="0" y="4"/>
                    </a:lnTo>
                    <a:lnTo>
                      <a:pt x="12" y="0"/>
                    </a:lnTo>
                    <a:lnTo>
                      <a:pt x="12" y="3"/>
                    </a:lnTo>
                    <a:lnTo>
                      <a:pt x="5" y="6"/>
                    </a:lnTo>
                    <a:lnTo>
                      <a:pt x="7" y="10"/>
                    </a:lnTo>
                    <a:lnTo>
                      <a:pt x="14" y="7"/>
                    </a:lnTo>
                    <a:lnTo>
                      <a:pt x="15" y="10"/>
                    </a:lnTo>
                    <a:lnTo>
                      <a:pt x="8" y="13"/>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1" name="Freeform 165">
                <a:extLst>
                  <a:ext uri="{FF2B5EF4-FFF2-40B4-BE49-F238E27FC236}">
                    <a16:creationId xmlns:a16="http://schemas.microsoft.com/office/drawing/2014/main" id="{D74DBA31-F52A-4159-83D7-59A342BB4F16}"/>
                  </a:ext>
                </a:extLst>
              </p:cNvPr>
              <p:cNvSpPr>
                <a:spLocks noEditPoints="1"/>
              </p:cNvSpPr>
              <p:nvPr/>
            </p:nvSpPr>
            <p:spPr bwMode="auto">
              <a:xfrm>
                <a:off x="8710613" y="2814638"/>
                <a:ext cx="30162" cy="34925"/>
              </a:xfrm>
              <a:custGeom>
                <a:avLst/>
                <a:gdLst>
                  <a:gd name="T0" fmla="*/ 30 w 46"/>
                  <a:gd name="T1" fmla="*/ 35 h 53"/>
                  <a:gd name="T2" fmla="*/ 12 w 46"/>
                  <a:gd name="T3" fmla="*/ 39 h 53"/>
                  <a:gd name="T4" fmla="*/ 10 w 46"/>
                  <a:gd name="T5" fmla="*/ 51 h 53"/>
                  <a:gd name="T6" fmla="*/ 0 w 46"/>
                  <a:gd name="T7" fmla="*/ 53 h 53"/>
                  <a:gd name="T8" fmla="*/ 7 w 46"/>
                  <a:gd name="T9" fmla="*/ 3 h 53"/>
                  <a:gd name="T10" fmla="*/ 18 w 46"/>
                  <a:gd name="T11" fmla="*/ 0 h 53"/>
                  <a:gd name="T12" fmla="*/ 46 w 46"/>
                  <a:gd name="T13" fmla="*/ 43 h 53"/>
                  <a:gd name="T14" fmla="*/ 36 w 46"/>
                  <a:gd name="T15" fmla="*/ 45 h 53"/>
                  <a:gd name="T16" fmla="*/ 30 w 46"/>
                  <a:gd name="T17" fmla="*/ 35 h 53"/>
                  <a:gd name="T18" fmla="*/ 25 w 46"/>
                  <a:gd name="T19" fmla="*/ 27 h 53"/>
                  <a:gd name="T20" fmla="*/ 21 w 46"/>
                  <a:gd name="T21" fmla="*/ 22 h 53"/>
                  <a:gd name="T22" fmla="*/ 18 w 46"/>
                  <a:gd name="T23" fmla="*/ 17 h 53"/>
                  <a:gd name="T24" fmla="*/ 15 w 46"/>
                  <a:gd name="T25" fmla="*/ 13 h 53"/>
                  <a:gd name="T26" fmla="*/ 14 w 46"/>
                  <a:gd name="T27" fmla="*/ 21 h 53"/>
                  <a:gd name="T28" fmla="*/ 14 w 46"/>
                  <a:gd name="T29" fmla="*/ 25 h 53"/>
                  <a:gd name="T30" fmla="*/ 13 w 46"/>
                  <a:gd name="T31" fmla="*/ 27 h 53"/>
                  <a:gd name="T32" fmla="*/ 13 w 46"/>
                  <a:gd name="T33" fmla="*/ 30 h 53"/>
                  <a:gd name="T34" fmla="*/ 25 w 46"/>
                  <a:gd name="T3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53">
                    <a:moveTo>
                      <a:pt x="30" y="35"/>
                    </a:moveTo>
                    <a:cubicBezTo>
                      <a:pt x="12" y="39"/>
                      <a:pt x="12" y="39"/>
                      <a:pt x="12" y="39"/>
                    </a:cubicBezTo>
                    <a:cubicBezTo>
                      <a:pt x="10" y="51"/>
                      <a:pt x="10" y="51"/>
                      <a:pt x="10" y="51"/>
                    </a:cubicBezTo>
                    <a:cubicBezTo>
                      <a:pt x="0" y="53"/>
                      <a:pt x="0" y="53"/>
                      <a:pt x="0" y="53"/>
                    </a:cubicBezTo>
                    <a:cubicBezTo>
                      <a:pt x="7" y="3"/>
                      <a:pt x="7" y="3"/>
                      <a:pt x="7" y="3"/>
                    </a:cubicBezTo>
                    <a:cubicBezTo>
                      <a:pt x="18" y="0"/>
                      <a:pt x="18" y="0"/>
                      <a:pt x="18" y="0"/>
                    </a:cubicBezTo>
                    <a:cubicBezTo>
                      <a:pt x="46" y="43"/>
                      <a:pt x="46" y="43"/>
                      <a:pt x="46" y="43"/>
                    </a:cubicBezTo>
                    <a:cubicBezTo>
                      <a:pt x="36" y="45"/>
                      <a:pt x="36" y="45"/>
                      <a:pt x="36" y="45"/>
                    </a:cubicBezTo>
                    <a:lnTo>
                      <a:pt x="30" y="35"/>
                    </a:lnTo>
                    <a:close/>
                    <a:moveTo>
                      <a:pt x="25" y="27"/>
                    </a:moveTo>
                    <a:cubicBezTo>
                      <a:pt x="23" y="25"/>
                      <a:pt x="22" y="23"/>
                      <a:pt x="21" y="22"/>
                    </a:cubicBezTo>
                    <a:cubicBezTo>
                      <a:pt x="20" y="20"/>
                      <a:pt x="19" y="19"/>
                      <a:pt x="18" y="17"/>
                    </a:cubicBezTo>
                    <a:cubicBezTo>
                      <a:pt x="17" y="15"/>
                      <a:pt x="16" y="14"/>
                      <a:pt x="15" y="13"/>
                    </a:cubicBezTo>
                    <a:cubicBezTo>
                      <a:pt x="14" y="21"/>
                      <a:pt x="14" y="21"/>
                      <a:pt x="14" y="21"/>
                    </a:cubicBezTo>
                    <a:cubicBezTo>
                      <a:pt x="14" y="22"/>
                      <a:pt x="14" y="23"/>
                      <a:pt x="14" y="25"/>
                    </a:cubicBezTo>
                    <a:cubicBezTo>
                      <a:pt x="14" y="26"/>
                      <a:pt x="13" y="26"/>
                      <a:pt x="13" y="27"/>
                    </a:cubicBezTo>
                    <a:cubicBezTo>
                      <a:pt x="13" y="28"/>
                      <a:pt x="13" y="29"/>
                      <a:pt x="13" y="30"/>
                    </a:cubicBezTo>
                    <a:lnTo>
                      <a:pt x="2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2" name="Freeform 166">
                <a:extLst>
                  <a:ext uri="{FF2B5EF4-FFF2-40B4-BE49-F238E27FC236}">
                    <a16:creationId xmlns:a16="http://schemas.microsoft.com/office/drawing/2014/main" id="{4316B849-5770-4C04-ACBC-0F2312E0E39B}"/>
                  </a:ext>
                </a:extLst>
              </p:cNvPr>
              <p:cNvSpPr>
                <a:spLocks/>
              </p:cNvSpPr>
              <p:nvPr/>
            </p:nvSpPr>
            <p:spPr bwMode="auto">
              <a:xfrm>
                <a:off x="8742363" y="2809875"/>
                <a:ext cx="25400" cy="33338"/>
              </a:xfrm>
              <a:custGeom>
                <a:avLst/>
                <a:gdLst>
                  <a:gd name="T0" fmla="*/ 22 w 40"/>
                  <a:gd name="T1" fmla="*/ 49 h 49"/>
                  <a:gd name="T2" fmla="*/ 14 w 40"/>
                  <a:gd name="T3" fmla="*/ 48 h 49"/>
                  <a:gd name="T4" fmla="*/ 7 w 40"/>
                  <a:gd name="T5" fmla="*/ 45 h 49"/>
                  <a:gd name="T6" fmla="*/ 3 w 40"/>
                  <a:gd name="T7" fmla="*/ 39 h 49"/>
                  <a:gd name="T8" fmla="*/ 1 w 40"/>
                  <a:gd name="T9" fmla="*/ 32 h 49"/>
                  <a:gd name="T10" fmla="*/ 0 w 40"/>
                  <a:gd name="T11" fmla="*/ 2 h 49"/>
                  <a:gd name="T12" fmla="*/ 9 w 40"/>
                  <a:gd name="T13" fmla="*/ 1 h 49"/>
                  <a:gd name="T14" fmla="*/ 11 w 40"/>
                  <a:gd name="T15" fmla="*/ 33 h 49"/>
                  <a:gd name="T16" fmla="*/ 12 w 40"/>
                  <a:gd name="T17" fmla="*/ 36 h 49"/>
                  <a:gd name="T18" fmla="*/ 13 w 40"/>
                  <a:gd name="T19" fmla="*/ 39 h 49"/>
                  <a:gd name="T20" fmla="*/ 16 w 40"/>
                  <a:gd name="T21" fmla="*/ 41 h 49"/>
                  <a:gd name="T22" fmla="*/ 21 w 40"/>
                  <a:gd name="T23" fmla="*/ 42 h 49"/>
                  <a:gd name="T24" fmla="*/ 26 w 40"/>
                  <a:gd name="T25" fmla="*/ 40 h 49"/>
                  <a:gd name="T26" fmla="*/ 29 w 40"/>
                  <a:gd name="T27" fmla="*/ 38 h 49"/>
                  <a:gd name="T28" fmla="*/ 31 w 40"/>
                  <a:gd name="T29" fmla="*/ 35 h 49"/>
                  <a:gd name="T30" fmla="*/ 31 w 40"/>
                  <a:gd name="T31" fmla="*/ 31 h 49"/>
                  <a:gd name="T32" fmla="*/ 29 w 40"/>
                  <a:gd name="T33" fmla="*/ 0 h 49"/>
                  <a:gd name="T34" fmla="*/ 39 w 40"/>
                  <a:gd name="T35" fmla="*/ 0 h 49"/>
                  <a:gd name="T36" fmla="*/ 40 w 40"/>
                  <a:gd name="T37" fmla="*/ 30 h 49"/>
                  <a:gd name="T38" fmla="*/ 39 w 40"/>
                  <a:gd name="T39" fmla="*/ 37 h 49"/>
                  <a:gd name="T40" fmla="*/ 36 w 40"/>
                  <a:gd name="T41" fmla="*/ 43 h 49"/>
                  <a:gd name="T42" fmla="*/ 30 w 40"/>
                  <a:gd name="T43" fmla="*/ 47 h 49"/>
                  <a:gd name="T44" fmla="*/ 22 w 40"/>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49">
                    <a:moveTo>
                      <a:pt x="22" y="49"/>
                    </a:moveTo>
                    <a:cubicBezTo>
                      <a:pt x="19" y="49"/>
                      <a:pt x="16" y="49"/>
                      <a:pt x="14" y="48"/>
                    </a:cubicBezTo>
                    <a:cubicBezTo>
                      <a:pt x="11" y="47"/>
                      <a:pt x="9" y="46"/>
                      <a:pt x="7" y="45"/>
                    </a:cubicBezTo>
                    <a:cubicBezTo>
                      <a:pt x="5" y="43"/>
                      <a:pt x="4" y="41"/>
                      <a:pt x="3" y="39"/>
                    </a:cubicBezTo>
                    <a:cubicBezTo>
                      <a:pt x="2" y="37"/>
                      <a:pt x="1" y="35"/>
                      <a:pt x="1" y="32"/>
                    </a:cubicBezTo>
                    <a:cubicBezTo>
                      <a:pt x="0" y="2"/>
                      <a:pt x="0" y="2"/>
                      <a:pt x="0" y="2"/>
                    </a:cubicBezTo>
                    <a:cubicBezTo>
                      <a:pt x="9" y="1"/>
                      <a:pt x="9" y="1"/>
                      <a:pt x="9" y="1"/>
                    </a:cubicBezTo>
                    <a:cubicBezTo>
                      <a:pt x="11" y="33"/>
                      <a:pt x="11" y="33"/>
                      <a:pt x="11" y="33"/>
                    </a:cubicBezTo>
                    <a:cubicBezTo>
                      <a:pt x="11" y="34"/>
                      <a:pt x="11" y="35"/>
                      <a:pt x="12" y="36"/>
                    </a:cubicBezTo>
                    <a:cubicBezTo>
                      <a:pt x="12" y="37"/>
                      <a:pt x="12" y="38"/>
                      <a:pt x="13" y="39"/>
                    </a:cubicBezTo>
                    <a:cubicBezTo>
                      <a:pt x="14" y="40"/>
                      <a:pt x="15" y="41"/>
                      <a:pt x="16" y="41"/>
                    </a:cubicBezTo>
                    <a:cubicBezTo>
                      <a:pt x="18" y="41"/>
                      <a:pt x="19" y="42"/>
                      <a:pt x="21" y="42"/>
                    </a:cubicBezTo>
                    <a:cubicBezTo>
                      <a:pt x="23" y="41"/>
                      <a:pt x="25" y="41"/>
                      <a:pt x="26" y="40"/>
                    </a:cubicBezTo>
                    <a:cubicBezTo>
                      <a:pt x="28" y="40"/>
                      <a:pt x="29" y="39"/>
                      <a:pt x="29" y="38"/>
                    </a:cubicBezTo>
                    <a:cubicBezTo>
                      <a:pt x="30" y="37"/>
                      <a:pt x="30" y="36"/>
                      <a:pt x="31" y="35"/>
                    </a:cubicBezTo>
                    <a:cubicBezTo>
                      <a:pt x="31" y="34"/>
                      <a:pt x="31" y="32"/>
                      <a:pt x="31" y="31"/>
                    </a:cubicBezTo>
                    <a:cubicBezTo>
                      <a:pt x="29" y="0"/>
                      <a:pt x="29" y="0"/>
                      <a:pt x="29" y="0"/>
                    </a:cubicBezTo>
                    <a:cubicBezTo>
                      <a:pt x="39" y="0"/>
                      <a:pt x="39" y="0"/>
                      <a:pt x="39" y="0"/>
                    </a:cubicBezTo>
                    <a:cubicBezTo>
                      <a:pt x="40" y="30"/>
                      <a:pt x="40" y="30"/>
                      <a:pt x="40" y="30"/>
                    </a:cubicBezTo>
                    <a:cubicBezTo>
                      <a:pt x="40" y="32"/>
                      <a:pt x="40" y="35"/>
                      <a:pt x="39" y="37"/>
                    </a:cubicBezTo>
                    <a:cubicBezTo>
                      <a:pt x="39" y="39"/>
                      <a:pt x="37" y="41"/>
                      <a:pt x="36" y="43"/>
                    </a:cubicBezTo>
                    <a:cubicBezTo>
                      <a:pt x="34" y="45"/>
                      <a:pt x="32" y="46"/>
                      <a:pt x="30" y="47"/>
                    </a:cubicBezTo>
                    <a:cubicBezTo>
                      <a:pt x="28" y="48"/>
                      <a:pt x="25" y="49"/>
                      <a:pt x="22"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3" name="Freeform 167">
                <a:extLst>
                  <a:ext uri="{FF2B5EF4-FFF2-40B4-BE49-F238E27FC236}">
                    <a16:creationId xmlns:a16="http://schemas.microsoft.com/office/drawing/2014/main" id="{E997C359-5C99-440B-B528-8CF181821233}"/>
                  </a:ext>
                </a:extLst>
              </p:cNvPr>
              <p:cNvSpPr>
                <a:spLocks/>
              </p:cNvSpPr>
              <p:nvPr/>
            </p:nvSpPr>
            <p:spPr bwMode="auto">
              <a:xfrm>
                <a:off x="8774113" y="2809875"/>
                <a:ext cx="23812" cy="33338"/>
              </a:xfrm>
              <a:custGeom>
                <a:avLst/>
                <a:gdLst>
                  <a:gd name="T0" fmla="*/ 15 w 15"/>
                  <a:gd name="T1" fmla="*/ 2 h 21"/>
                  <a:gd name="T2" fmla="*/ 15 w 15"/>
                  <a:gd name="T3" fmla="*/ 5 h 21"/>
                  <a:gd name="T4" fmla="*/ 10 w 15"/>
                  <a:gd name="T5" fmla="*/ 5 h 21"/>
                  <a:gd name="T6" fmla="*/ 8 w 15"/>
                  <a:gd name="T7" fmla="*/ 21 h 21"/>
                  <a:gd name="T8" fmla="*/ 4 w 15"/>
                  <a:gd name="T9" fmla="*/ 21 h 21"/>
                  <a:gd name="T10" fmla="*/ 6 w 15"/>
                  <a:gd name="T11" fmla="*/ 4 h 21"/>
                  <a:gd name="T12" fmla="*/ 0 w 15"/>
                  <a:gd name="T13" fmla="*/ 3 h 21"/>
                  <a:gd name="T14" fmla="*/ 0 w 15"/>
                  <a:gd name="T15" fmla="*/ 0 h 21"/>
                  <a:gd name="T16" fmla="*/ 15 w 15"/>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2"/>
                    </a:moveTo>
                    <a:lnTo>
                      <a:pt x="15" y="5"/>
                    </a:lnTo>
                    <a:lnTo>
                      <a:pt x="10" y="5"/>
                    </a:lnTo>
                    <a:lnTo>
                      <a:pt x="8" y="21"/>
                    </a:lnTo>
                    <a:lnTo>
                      <a:pt x="4" y="21"/>
                    </a:lnTo>
                    <a:lnTo>
                      <a:pt x="6" y="4"/>
                    </a:lnTo>
                    <a:lnTo>
                      <a:pt x="0" y="3"/>
                    </a:lnTo>
                    <a:lnTo>
                      <a:pt x="0" y="0"/>
                    </a:lnTo>
                    <a:lnTo>
                      <a:pt x="1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4" name="Freeform 168">
                <a:extLst>
                  <a:ext uri="{FF2B5EF4-FFF2-40B4-BE49-F238E27FC236}">
                    <a16:creationId xmlns:a16="http://schemas.microsoft.com/office/drawing/2014/main" id="{33CDD54E-50AA-409C-8985-FDA4C465FDE6}"/>
                  </a:ext>
                </a:extLst>
              </p:cNvPr>
              <p:cNvSpPr>
                <a:spLocks/>
              </p:cNvSpPr>
              <p:nvPr/>
            </p:nvSpPr>
            <p:spPr bwMode="auto">
              <a:xfrm>
                <a:off x="8802688" y="2814638"/>
                <a:ext cx="26987" cy="33338"/>
              </a:xfrm>
              <a:custGeom>
                <a:avLst/>
                <a:gdLst>
                  <a:gd name="T0" fmla="*/ 4 w 17"/>
                  <a:gd name="T1" fmla="*/ 13 h 21"/>
                  <a:gd name="T2" fmla="*/ 0 w 17"/>
                  <a:gd name="T3" fmla="*/ 0 h 21"/>
                  <a:gd name="T4" fmla="*/ 4 w 17"/>
                  <a:gd name="T5" fmla="*/ 1 h 21"/>
                  <a:gd name="T6" fmla="*/ 7 w 17"/>
                  <a:gd name="T7" fmla="*/ 10 h 21"/>
                  <a:gd name="T8" fmla="*/ 13 w 17"/>
                  <a:gd name="T9" fmla="*/ 3 h 21"/>
                  <a:gd name="T10" fmla="*/ 17 w 17"/>
                  <a:gd name="T11" fmla="*/ 4 h 21"/>
                  <a:gd name="T12" fmla="*/ 8 w 17"/>
                  <a:gd name="T13" fmla="*/ 14 h 21"/>
                  <a:gd name="T14" fmla="*/ 6 w 17"/>
                  <a:gd name="T15" fmla="*/ 21 h 21"/>
                  <a:gd name="T16" fmla="*/ 2 w 17"/>
                  <a:gd name="T17" fmla="*/ 20 h 21"/>
                  <a:gd name="T18" fmla="*/ 4 w 17"/>
                  <a:gd name="T1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4" y="13"/>
                    </a:moveTo>
                    <a:lnTo>
                      <a:pt x="0" y="0"/>
                    </a:lnTo>
                    <a:lnTo>
                      <a:pt x="4" y="1"/>
                    </a:lnTo>
                    <a:lnTo>
                      <a:pt x="7" y="10"/>
                    </a:lnTo>
                    <a:lnTo>
                      <a:pt x="13" y="3"/>
                    </a:lnTo>
                    <a:lnTo>
                      <a:pt x="17" y="4"/>
                    </a:lnTo>
                    <a:lnTo>
                      <a:pt x="8" y="14"/>
                    </a:lnTo>
                    <a:lnTo>
                      <a:pt x="6" y="21"/>
                    </a:lnTo>
                    <a:lnTo>
                      <a:pt x="2" y="20"/>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5" name="Freeform 169">
                <a:extLst>
                  <a:ext uri="{FF2B5EF4-FFF2-40B4-BE49-F238E27FC236}">
                    <a16:creationId xmlns:a16="http://schemas.microsoft.com/office/drawing/2014/main" id="{0E94C13F-0F46-49EF-827C-0A7DB226A294}"/>
                  </a:ext>
                </a:extLst>
              </p:cNvPr>
              <p:cNvSpPr>
                <a:spLocks/>
              </p:cNvSpPr>
              <p:nvPr/>
            </p:nvSpPr>
            <p:spPr bwMode="auto">
              <a:xfrm>
                <a:off x="8837613" y="2832100"/>
                <a:ext cx="30162" cy="31750"/>
              </a:xfrm>
              <a:custGeom>
                <a:avLst/>
                <a:gdLst>
                  <a:gd name="T0" fmla="*/ 40 w 47"/>
                  <a:gd name="T1" fmla="*/ 19 h 49"/>
                  <a:gd name="T2" fmla="*/ 36 w 47"/>
                  <a:gd name="T3" fmla="*/ 14 h 49"/>
                  <a:gd name="T4" fmla="*/ 32 w 47"/>
                  <a:gd name="T5" fmla="*/ 10 h 49"/>
                  <a:gd name="T6" fmla="*/ 27 w 47"/>
                  <a:gd name="T7" fmla="*/ 9 h 49"/>
                  <a:gd name="T8" fmla="*/ 24 w 47"/>
                  <a:gd name="T9" fmla="*/ 11 h 49"/>
                  <a:gd name="T10" fmla="*/ 23 w 47"/>
                  <a:gd name="T11" fmla="*/ 14 h 49"/>
                  <a:gd name="T12" fmla="*/ 24 w 47"/>
                  <a:gd name="T13" fmla="*/ 16 h 49"/>
                  <a:gd name="T14" fmla="*/ 26 w 47"/>
                  <a:gd name="T15" fmla="*/ 19 h 49"/>
                  <a:gd name="T16" fmla="*/ 28 w 47"/>
                  <a:gd name="T17" fmla="*/ 21 h 49"/>
                  <a:gd name="T18" fmla="*/ 32 w 47"/>
                  <a:gd name="T19" fmla="*/ 25 h 49"/>
                  <a:gd name="T20" fmla="*/ 35 w 47"/>
                  <a:gd name="T21" fmla="*/ 30 h 49"/>
                  <a:gd name="T22" fmla="*/ 36 w 47"/>
                  <a:gd name="T23" fmla="*/ 35 h 49"/>
                  <a:gd name="T24" fmla="*/ 34 w 47"/>
                  <a:gd name="T25" fmla="*/ 41 h 49"/>
                  <a:gd name="T26" fmla="*/ 30 w 47"/>
                  <a:gd name="T27" fmla="*/ 46 h 49"/>
                  <a:gd name="T28" fmla="*/ 25 w 47"/>
                  <a:gd name="T29" fmla="*/ 49 h 49"/>
                  <a:gd name="T30" fmla="*/ 19 w 47"/>
                  <a:gd name="T31" fmla="*/ 48 h 49"/>
                  <a:gd name="T32" fmla="*/ 13 w 47"/>
                  <a:gd name="T33" fmla="*/ 46 h 49"/>
                  <a:gd name="T34" fmla="*/ 5 w 47"/>
                  <a:gd name="T35" fmla="*/ 40 h 49"/>
                  <a:gd name="T36" fmla="*/ 0 w 47"/>
                  <a:gd name="T37" fmla="*/ 32 h 49"/>
                  <a:gd name="T38" fmla="*/ 7 w 47"/>
                  <a:gd name="T39" fmla="*/ 26 h 49"/>
                  <a:gd name="T40" fmla="*/ 11 w 47"/>
                  <a:gd name="T41" fmla="*/ 34 h 49"/>
                  <a:gd name="T42" fmla="*/ 17 w 47"/>
                  <a:gd name="T43" fmla="*/ 39 h 49"/>
                  <a:gd name="T44" fmla="*/ 22 w 47"/>
                  <a:gd name="T45" fmla="*/ 40 h 49"/>
                  <a:gd name="T46" fmla="*/ 26 w 47"/>
                  <a:gd name="T47" fmla="*/ 38 h 49"/>
                  <a:gd name="T48" fmla="*/ 26 w 47"/>
                  <a:gd name="T49" fmla="*/ 35 h 49"/>
                  <a:gd name="T50" fmla="*/ 25 w 47"/>
                  <a:gd name="T51" fmla="*/ 32 h 49"/>
                  <a:gd name="T52" fmla="*/ 23 w 47"/>
                  <a:gd name="T53" fmla="*/ 30 h 49"/>
                  <a:gd name="T54" fmla="*/ 21 w 47"/>
                  <a:gd name="T55" fmla="*/ 27 h 49"/>
                  <a:gd name="T56" fmla="*/ 17 w 47"/>
                  <a:gd name="T57" fmla="*/ 23 h 49"/>
                  <a:gd name="T58" fmla="*/ 14 w 47"/>
                  <a:gd name="T59" fmla="*/ 19 h 49"/>
                  <a:gd name="T60" fmla="*/ 13 w 47"/>
                  <a:gd name="T61" fmla="*/ 14 h 49"/>
                  <a:gd name="T62" fmla="*/ 15 w 47"/>
                  <a:gd name="T63" fmla="*/ 8 h 49"/>
                  <a:gd name="T64" fmla="*/ 19 w 47"/>
                  <a:gd name="T65" fmla="*/ 3 h 49"/>
                  <a:gd name="T66" fmla="*/ 24 w 47"/>
                  <a:gd name="T67" fmla="*/ 0 h 49"/>
                  <a:gd name="T68" fmla="*/ 30 w 47"/>
                  <a:gd name="T69" fmla="*/ 1 h 49"/>
                  <a:gd name="T70" fmla="*/ 36 w 47"/>
                  <a:gd name="T71" fmla="*/ 3 h 49"/>
                  <a:gd name="T72" fmla="*/ 42 w 47"/>
                  <a:gd name="T73" fmla="*/ 7 h 49"/>
                  <a:gd name="T74" fmla="*/ 47 w 47"/>
                  <a:gd name="T75" fmla="*/ 14 h 49"/>
                  <a:gd name="T76" fmla="*/ 40 w 47"/>
                  <a:gd name="T77"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49">
                    <a:moveTo>
                      <a:pt x="40" y="19"/>
                    </a:moveTo>
                    <a:cubicBezTo>
                      <a:pt x="39" y="17"/>
                      <a:pt x="38" y="15"/>
                      <a:pt x="36" y="14"/>
                    </a:cubicBezTo>
                    <a:cubicBezTo>
                      <a:pt x="35" y="12"/>
                      <a:pt x="33" y="11"/>
                      <a:pt x="32" y="10"/>
                    </a:cubicBezTo>
                    <a:cubicBezTo>
                      <a:pt x="30" y="9"/>
                      <a:pt x="28" y="9"/>
                      <a:pt x="27" y="9"/>
                    </a:cubicBezTo>
                    <a:cubicBezTo>
                      <a:pt x="25" y="9"/>
                      <a:pt x="24" y="10"/>
                      <a:pt x="24" y="11"/>
                    </a:cubicBezTo>
                    <a:cubicBezTo>
                      <a:pt x="23" y="12"/>
                      <a:pt x="23" y="13"/>
                      <a:pt x="23" y="14"/>
                    </a:cubicBezTo>
                    <a:cubicBezTo>
                      <a:pt x="23" y="15"/>
                      <a:pt x="24" y="15"/>
                      <a:pt x="24" y="16"/>
                    </a:cubicBezTo>
                    <a:cubicBezTo>
                      <a:pt x="24" y="17"/>
                      <a:pt x="25" y="18"/>
                      <a:pt x="26" y="19"/>
                    </a:cubicBezTo>
                    <a:cubicBezTo>
                      <a:pt x="27" y="19"/>
                      <a:pt x="27" y="20"/>
                      <a:pt x="28" y="21"/>
                    </a:cubicBezTo>
                    <a:cubicBezTo>
                      <a:pt x="29" y="22"/>
                      <a:pt x="31" y="24"/>
                      <a:pt x="32" y="25"/>
                    </a:cubicBezTo>
                    <a:cubicBezTo>
                      <a:pt x="33" y="26"/>
                      <a:pt x="34" y="28"/>
                      <a:pt x="35" y="30"/>
                    </a:cubicBezTo>
                    <a:cubicBezTo>
                      <a:pt x="36" y="31"/>
                      <a:pt x="36" y="33"/>
                      <a:pt x="36" y="35"/>
                    </a:cubicBezTo>
                    <a:cubicBezTo>
                      <a:pt x="36" y="37"/>
                      <a:pt x="35" y="39"/>
                      <a:pt x="34" y="41"/>
                    </a:cubicBezTo>
                    <a:cubicBezTo>
                      <a:pt x="33" y="43"/>
                      <a:pt x="32" y="45"/>
                      <a:pt x="30" y="46"/>
                    </a:cubicBezTo>
                    <a:cubicBezTo>
                      <a:pt x="28" y="48"/>
                      <a:pt x="27" y="48"/>
                      <a:pt x="25" y="49"/>
                    </a:cubicBezTo>
                    <a:cubicBezTo>
                      <a:pt x="23" y="49"/>
                      <a:pt x="21" y="49"/>
                      <a:pt x="19" y="48"/>
                    </a:cubicBezTo>
                    <a:cubicBezTo>
                      <a:pt x="17" y="48"/>
                      <a:pt x="15" y="47"/>
                      <a:pt x="13" y="46"/>
                    </a:cubicBezTo>
                    <a:cubicBezTo>
                      <a:pt x="10" y="45"/>
                      <a:pt x="7" y="43"/>
                      <a:pt x="5" y="40"/>
                    </a:cubicBezTo>
                    <a:cubicBezTo>
                      <a:pt x="3" y="38"/>
                      <a:pt x="1" y="35"/>
                      <a:pt x="0" y="32"/>
                    </a:cubicBezTo>
                    <a:cubicBezTo>
                      <a:pt x="7" y="26"/>
                      <a:pt x="7" y="26"/>
                      <a:pt x="7" y="26"/>
                    </a:cubicBezTo>
                    <a:cubicBezTo>
                      <a:pt x="8" y="29"/>
                      <a:pt x="9" y="32"/>
                      <a:pt x="11" y="34"/>
                    </a:cubicBezTo>
                    <a:cubicBezTo>
                      <a:pt x="13" y="36"/>
                      <a:pt x="15" y="38"/>
                      <a:pt x="17" y="39"/>
                    </a:cubicBezTo>
                    <a:cubicBezTo>
                      <a:pt x="19" y="40"/>
                      <a:pt x="20" y="40"/>
                      <a:pt x="22" y="40"/>
                    </a:cubicBezTo>
                    <a:cubicBezTo>
                      <a:pt x="23" y="40"/>
                      <a:pt x="25" y="39"/>
                      <a:pt x="26" y="38"/>
                    </a:cubicBezTo>
                    <a:cubicBezTo>
                      <a:pt x="26" y="37"/>
                      <a:pt x="26" y="36"/>
                      <a:pt x="26" y="35"/>
                    </a:cubicBezTo>
                    <a:cubicBezTo>
                      <a:pt x="26" y="34"/>
                      <a:pt x="26" y="33"/>
                      <a:pt x="25" y="32"/>
                    </a:cubicBezTo>
                    <a:cubicBezTo>
                      <a:pt x="25" y="31"/>
                      <a:pt x="24" y="31"/>
                      <a:pt x="23" y="30"/>
                    </a:cubicBezTo>
                    <a:cubicBezTo>
                      <a:pt x="23" y="29"/>
                      <a:pt x="22" y="28"/>
                      <a:pt x="21" y="27"/>
                    </a:cubicBezTo>
                    <a:cubicBezTo>
                      <a:pt x="20" y="26"/>
                      <a:pt x="18" y="25"/>
                      <a:pt x="17" y="23"/>
                    </a:cubicBezTo>
                    <a:cubicBezTo>
                      <a:pt x="16" y="22"/>
                      <a:pt x="15" y="20"/>
                      <a:pt x="14" y="19"/>
                    </a:cubicBezTo>
                    <a:cubicBezTo>
                      <a:pt x="14" y="17"/>
                      <a:pt x="13" y="15"/>
                      <a:pt x="13" y="14"/>
                    </a:cubicBezTo>
                    <a:cubicBezTo>
                      <a:pt x="13" y="12"/>
                      <a:pt x="14" y="10"/>
                      <a:pt x="15" y="8"/>
                    </a:cubicBezTo>
                    <a:cubicBezTo>
                      <a:pt x="16" y="5"/>
                      <a:pt x="18" y="4"/>
                      <a:pt x="19" y="3"/>
                    </a:cubicBezTo>
                    <a:cubicBezTo>
                      <a:pt x="21" y="1"/>
                      <a:pt x="23" y="1"/>
                      <a:pt x="24" y="0"/>
                    </a:cubicBezTo>
                    <a:cubicBezTo>
                      <a:pt x="26" y="0"/>
                      <a:pt x="28" y="0"/>
                      <a:pt x="30" y="1"/>
                    </a:cubicBezTo>
                    <a:cubicBezTo>
                      <a:pt x="32" y="1"/>
                      <a:pt x="34" y="2"/>
                      <a:pt x="36" y="3"/>
                    </a:cubicBezTo>
                    <a:cubicBezTo>
                      <a:pt x="38" y="4"/>
                      <a:pt x="40" y="5"/>
                      <a:pt x="42" y="7"/>
                    </a:cubicBezTo>
                    <a:cubicBezTo>
                      <a:pt x="44" y="9"/>
                      <a:pt x="46" y="12"/>
                      <a:pt x="47" y="14"/>
                    </a:cubicBezTo>
                    <a:lnTo>
                      <a:pt x="4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6" name="Freeform 170">
                <a:extLst>
                  <a:ext uri="{FF2B5EF4-FFF2-40B4-BE49-F238E27FC236}">
                    <a16:creationId xmlns:a16="http://schemas.microsoft.com/office/drawing/2014/main" id="{CB9A3B27-13D0-436C-B5BC-51A0946BC1E5}"/>
                  </a:ext>
                </a:extLst>
              </p:cNvPr>
              <p:cNvSpPr>
                <a:spLocks/>
              </p:cNvSpPr>
              <p:nvPr/>
            </p:nvSpPr>
            <p:spPr bwMode="auto">
              <a:xfrm>
                <a:off x="8864600" y="2841625"/>
                <a:ext cx="30162" cy="34925"/>
              </a:xfrm>
              <a:custGeom>
                <a:avLst/>
                <a:gdLst>
                  <a:gd name="T0" fmla="*/ 19 w 19"/>
                  <a:gd name="T1" fmla="*/ 9 h 22"/>
                  <a:gd name="T2" fmla="*/ 17 w 19"/>
                  <a:gd name="T3" fmla="*/ 12 h 22"/>
                  <a:gd name="T4" fmla="*/ 12 w 19"/>
                  <a:gd name="T5" fmla="*/ 8 h 22"/>
                  <a:gd name="T6" fmla="*/ 3 w 19"/>
                  <a:gd name="T7" fmla="*/ 22 h 22"/>
                  <a:gd name="T8" fmla="*/ 0 w 19"/>
                  <a:gd name="T9" fmla="*/ 19 h 22"/>
                  <a:gd name="T10" fmla="*/ 9 w 19"/>
                  <a:gd name="T11" fmla="*/ 6 h 22"/>
                  <a:gd name="T12" fmla="*/ 4 w 19"/>
                  <a:gd name="T13" fmla="*/ 3 h 22"/>
                  <a:gd name="T14" fmla="*/ 7 w 19"/>
                  <a:gd name="T15" fmla="*/ 0 h 22"/>
                  <a:gd name="T16" fmla="*/ 19 w 19"/>
                  <a:gd name="T1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19" y="9"/>
                    </a:moveTo>
                    <a:lnTo>
                      <a:pt x="17" y="12"/>
                    </a:lnTo>
                    <a:lnTo>
                      <a:pt x="12" y="8"/>
                    </a:lnTo>
                    <a:lnTo>
                      <a:pt x="3" y="22"/>
                    </a:lnTo>
                    <a:lnTo>
                      <a:pt x="0" y="19"/>
                    </a:lnTo>
                    <a:lnTo>
                      <a:pt x="9" y="6"/>
                    </a:lnTo>
                    <a:lnTo>
                      <a:pt x="4" y="3"/>
                    </a:lnTo>
                    <a:lnTo>
                      <a:pt x="7" y="0"/>
                    </a:lnTo>
                    <a:lnTo>
                      <a:pt x="1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7" name="Freeform 171">
                <a:extLst>
                  <a:ext uri="{FF2B5EF4-FFF2-40B4-BE49-F238E27FC236}">
                    <a16:creationId xmlns:a16="http://schemas.microsoft.com/office/drawing/2014/main" id="{91C38605-998A-4E7E-AA46-53534D340DCD}"/>
                  </a:ext>
                </a:extLst>
              </p:cNvPr>
              <p:cNvSpPr>
                <a:spLocks/>
              </p:cNvSpPr>
              <p:nvPr/>
            </p:nvSpPr>
            <p:spPr bwMode="auto">
              <a:xfrm>
                <a:off x="8882063" y="2860675"/>
                <a:ext cx="36512" cy="36513"/>
              </a:xfrm>
              <a:custGeom>
                <a:avLst/>
                <a:gdLst>
                  <a:gd name="T0" fmla="*/ 7 w 55"/>
                  <a:gd name="T1" fmla="*/ 49 h 55"/>
                  <a:gd name="T2" fmla="*/ 2 w 55"/>
                  <a:gd name="T3" fmla="*/ 42 h 55"/>
                  <a:gd name="T4" fmla="*/ 0 w 55"/>
                  <a:gd name="T5" fmla="*/ 35 h 55"/>
                  <a:gd name="T6" fmla="*/ 2 w 55"/>
                  <a:gd name="T7" fmla="*/ 28 h 55"/>
                  <a:gd name="T8" fmla="*/ 6 w 55"/>
                  <a:gd name="T9" fmla="*/ 22 h 55"/>
                  <a:gd name="T10" fmla="*/ 27 w 55"/>
                  <a:gd name="T11" fmla="*/ 0 h 55"/>
                  <a:gd name="T12" fmla="*/ 34 w 55"/>
                  <a:gd name="T13" fmla="*/ 7 h 55"/>
                  <a:gd name="T14" fmla="*/ 12 w 55"/>
                  <a:gd name="T15" fmla="*/ 29 h 55"/>
                  <a:gd name="T16" fmla="*/ 9 w 55"/>
                  <a:gd name="T17" fmla="*/ 32 h 55"/>
                  <a:gd name="T18" fmla="*/ 8 w 55"/>
                  <a:gd name="T19" fmla="*/ 36 h 55"/>
                  <a:gd name="T20" fmla="*/ 9 w 55"/>
                  <a:gd name="T21" fmla="*/ 39 h 55"/>
                  <a:gd name="T22" fmla="*/ 12 w 55"/>
                  <a:gd name="T23" fmla="*/ 43 h 55"/>
                  <a:gd name="T24" fmla="*/ 16 w 55"/>
                  <a:gd name="T25" fmla="*/ 46 h 55"/>
                  <a:gd name="T26" fmla="*/ 20 w 55"/>
                  <a:gd name="T27" fmla="*/ 47 h 55"/>
                  <a:gd name="T28" fmla="*/ 23 w 55"/>
                  <a:gd name="T29" fmla="*/ 46 h 55"/>
                  <a:gd name="T30" fmla="*/ 26 w 55"/>
                  <a:gd name="T31" fmla="*/ 43 h 55"/>
                  <a:gd name="T32" fmla="*/ 48 w 55"/>
                  <a:gd name="T33" fmla="*/ 21 h 55"/>
                  <a:gd name="T34" fmla="*/ 55 w 55"/>
                  <a:gd name="T35" fmla="*/ 28 h 55"/>
                  <a:gd name="T36" fmla="*/ 34 w 55"/>
                  <a:gd name="T37" fmla="*/ 49 h 55"/>
                  <a:gd name="T38" fmla="*/ 28 w 55"/>
                  <a:gd name="T39" fmla="*/ 54 h 55"/>
                  <a:gd name="T40" fmla="*/ 21 w 55"/>
                  <a:gd name="T41" fmla="*/ 55 h 55"/>
                  <a:gd name="T42" fmla="*/ 14 w 55"/>
                  <a:gd name="T43" fmla="*/ 53 h 55"/>
                  <a:gd name="T44" fmla="*/ 7 w 55"/>
                  <a:gd name="T45"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7" y="49"/>
                    </a:moveTo>
                    <a:cubicBezTo>
                      <a:pt x="5" y="47"/>
                      <a:pt x="3" y="44"/>
                      <a:pt x="2" y="42"/>
                    </a:cubicBezTo>
                    <a:cubicBezTo>
                      <a:pt x="1" y="40"/>
                      <a:pt x="0" y="37"/>
                      <a:pt x="0" y="35"/>
                    </a:cubicBezTo>
                    <a:cubicBezTo>
                      <a:pt x="0" y="33"/>
                      <a:pt x="1" y="30"/>
                      <a:pt x="2" y="28"/>
                    </a:cubicBezTo>
                    <a:cubicBezTo>
                      <a:pt x="2" y="26"/>
                      <a:pt x="4" y="24"/>
                      <a:pt x="6" y="22"/>
                    </a:cubicBezTo>
                    <a:cubicBezTo>
                      <a:pt x="27" y="0"/>
                      <a:pt x="27" y="0"/>
                      <a:pt x="27" y="0"/>
                    </a:cubicBezTo>
                    <a:cubicBezTo>
                      <a:pt x="34" y="7"/>
                      <a:pt x="34" y="7"/>
                      <a:pt x="34" y="7"/>
                    </a:cubicBezTo>
                    <a:cubicBezTo>
                      <a:pt x="12" y="29"/>
                      <a:pt x="12" y="29"/>
                      <a:pt x="12" y="29"/>
                    </a:cubicBezTo>
                    <a:cubicBezTo>
                      <a:pt x="11" y="30"/>
                      <a:pt x="10" y="31"/>
                      <a:pt x="9" y="32"/>
                    </a:cubicBezTo>
                    <a:cubicBezTo>
                      <a:pt x="9" y="33"/>
                      <a:pt x="8" y="35"/>
                      <a:pt x="8" y="36"/>
                    </a:cubicBezTo>
                    <a:cubicBezTo>
                      <a:pt x="8" y="37"/>
                      <a:pt x="9" y="38"/>
                      <a:pt x="9" y="39"/>
                    </a:cubicBezTo>
                    <a:cubicBezTo>
                      <a:pt x="10" y="41"/>
                      <a:pt x="11" y="42"/>
                      <a:pt x="12" y="43"/>
                    </a:cubicBezTo>
                    <a:cubicBezTo>
                      <a:pt x="14" y="45"/>
                      <a:pt x="15" y="46"/>
                      <a:pt x="16" y="46"/>
                    </a:cubicBezTo>
                    <a:cubicBezTo>
                      <a:pt x="18" y="47"/>
                      <a:pt x="19" y="47"/>
                      <a:pt x="20" y="47"/>
                    </a:cubicBezTo>
                    <a:cubicBezTo>
                      <a:pt x="21" y="47"/>
                      <a:pt x="22" y="46"/>
                      <a:pt x="23" y="46"/>
                    </a:cubicBezTo>
                    <a:cubicBezTo>
                      <a:pt x="24" y="45"/>
                      <a:pt x="25" y="44"/>
                      <a:pt x="26" y="43"/>
                    </a:cubicBezTo>
                    <a:cubicBezTo>
                      <a:pt x="48" y="21"/>
                      <a:pt x="48" y="21"/>
                      <a:pt x="48" y="21"/>
                    </a:cubicBezTo>
                    <a:cubicBezTo>
                      <a:pt x="55" y="28"/>
                      <a:pt x="55" y="28"/>
                      <a:pt x="55" y="28"/>
                    </a:cubicBezTo>
                    <a:cubicBezTo>
                      <a:pt x="34" y="49"/>
                      <a:pt x="34" y="49"/>
                      <a:pt x="34" y="49"/>
                    </a:cubicBezTo>
                    <a:cubicBezTo>
                      <a:pt x="32" y="51"/>
                      <a:pt x="30" y="53"/>
                      <a:pt x="28" y="54"/>
                    </a:cubicBezTo>
                    <a:cubicBezTo>
                      <a:pt x="25" y="54"/>
                      <a:pt x="23" y="55"/>
                      <a:pt x="21" y="55"/>
                    </a:cubicBezTo>
                    <a:cubicBezTo>
                      <a:pt x="18" y="55"/>
                      <a:pt x="16" y="54"/>
                      <a:pt x="14" y="53"/>
                    </a:cubicBezTo>
                    <a:cubicBezTo>
                      <a:pt x="11" y="52"/>
                      <a:pt x="9" y="51"/>
                      <a:pt x="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8" name="Freeform 172">
                <a:extLst>
                  <a:ext uri="{FF2B5EF4-FFF2-40B4-BE49-F238E27FC236}">
                    <a16:creationId xmlns:a16="http://schemas.microsoft.com/office/drawing/2014/main" id="{D3DC57F2-5066-46ED-891D-A2138EA95BDA}"/>
                  </a:ext>
                </a:extLst>
              </p:cNvPr>
              <p:cNvSpPr>
                <a:spLocks/>
              </p:cNvSpPr>
              <p:nvPr/>
            </p:nvSpPr>
            <p:spPr bwMode="auto">
              <a:xfrm>
                <a:off x="8901113" y="2887663"/>
                <a:ext cx="34925" cy="23813"/>
              </a:xfrm>
              <a:custGeom>
                <a:avLst/>
                <a:gdLst>
                  <a:gd name="T0" fmla="*/ 2 w 22"/>
                  <a:gd name="T1" fmla="*/ 15 h 15"/>
                  <a:gd name="T2" fmla="*/ 0 w 22"/>
                  <a:gd name="T3" fmla="*/ 12 h 15"/>
                  <a:gd name="T4" fmla="*/ 15 w 22"/>
                  <a:gd name="T5" fmla="*/ 0 h 15"/>
                  <a:gd name="T6" fmla="*/ 22 w 22"/>
                  <a:gd name="T7" fmla="*/ 9 h 15"/>
                  <a:gd name="T8" fmla="*/ 19 w 22"/>
                  <a:gd name="T9" fmla="*/ 10 h 15"/>
                  <a:gd name="T10" fmla="*/ 15 w 22"/>
                  <a:gd name="T11" fmla="*/ 5 h 15"/>
                  <a:gd name="T12" fmla="*/ 12 w 22"/>
                  <a:gd name="T13" fmla="*/ 7 h 15"/>
                  <a:gd name="T14" fmla="*/ 16 w 22"/>
                  <a:gd name="T15" fmla="*/ 13 h 15"/>
                  <a:gd name="T16" fmla="*/ 13 w 22"/>
                  <a:gd name="T17" fmla="*/ 15 h 15"/>
                  <a:gd name="T18" fmla="*/ 9 w 22"/>
                  <a:gd name="T19" fmla="*/ 9 h 15"/>
                  <a:gd name="T20" fmla="*/ 2 w 22"/>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5">
                    <a:moveTo>
                      <a:pt x="2" y="15"/>
                    </a:moveTo>
                    <a:lnTo>
                      <a:pt x="0" y="12"/>
                    </a:lnTo>
                    <a:lnTo>
                      <a:pt x="15" y="0"/>
                    </a:lnTo>
                    <a:lnTo>
                      <a:pt x="22" y="9"/>
                    </a:lnTo>
                    <a:lnTo>
                      <a:pt x="19" y="10"/>
                    </a:lnTo>
                    <a:lnTo>
                      <a:pt x="15" y="5"/>
                    </a:lnTo>
                    <a:lnTo>
                      <a:pt x="12" y="7"/>
                    </a:lnTo>
                    <a:lnTo>
                      <a:pt x="16" y="13"/>
                    </a:lnTo>
                    <a:lnTo>
                      <a:pt x="13" y="15"/>
                    </a:lnTo>
                    <a:lnTo>
                      <a:pt x="9" y="9"/>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49" name="Freeform 173">
                <a:extLst>
                  <a:ext uri="{FF2B5EF4-FFF2-40B4-BE49-F238E27FC236}">
                    <a16:creationId xmlns:a16="http://schemas.microsoft.com/office/drawing/2014/main" id="{DF6E8FF2-F04F-4445-B569-751D0EFAC35D}"/>
                  </a:ext>
                </a:extLst>
              </p:cNvPr>
              <p:cNvSpPr>
                <a:spLocks/>
              </p:cNvSpPr>
              <p:nvPr/>
            </p:nvSpPr>
            <p:spPr bwMode="auto">
              <a:xfrm>
                <a:off x="8913813" y="2908300"/>
                <a:ext cx="36512" cy="25400"/>
              </a:xfrm>
              <a:custGeom>
                <a:avLst/>
                <a:gdLst>
                  <a:gd name="T0" fmla="*/ 2 w 23"/>
                  <a:gd name="T1" fmla="*/ 13 h 16"/>
                  <a:gd name="T2" fmla="*/ 0 w 23"/>
                  <a:gd name="T3" fmla="*/ 10 h 16"/>
                  <a:gd name="T4" fmla="*/ 17 w 23"/>
                  <a:gd name="T5" fmla="*/ 0 h 16"/>
                  <a:gd name="T6" fmla="*/ 23 w 23"/>
                  <a:gd name="T7" fmla="*/ 11 h 16"/>
                  <a:gd name="T8" fmla="*/ 20 w 23"/>
                  <a:gd name="T9" fmla="*/ 11 h 16"/>
                  <a:gd name="T10" fmla="*/ 16 w 23"/>
                  <a:gd name="T11" fmla="*/ 5 h 16"/>
                  <a:gd name="T12" fmla="*/ 12 w 23"/>
                  <a:gd name="T13" fmla="*/ 8 h 16"/>
                  <a:gd name="T14" fmla="*/ 15 w 23"/>
                  <a:gd name="T15" fmla="*/ 14 h 16"/>
                  <a:gd name="T16" fmla="*/ 13 w 23"/>
                  <a:gd name="T17" fmla="*/ 16 h 16"/>
                  <a:gd name="T18" fmla="*/ 9 w 23"/>
                  <a:gd name="T19" fmla="*/ 9 h 16"/>
                  <a:gd name="T20" fmla="*/ 2 w 23"/>
                  <a:gd name="T21"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6">
                    <a:moveTo>
                      <a:pt x="2" y="13"/>
                    </a:moveTo>
                    <a:lnTo>
                      <a:pt x="0" y="10"/>
                    </a:lnTo>
                    <a:lnTo>
                      <a:pt x="17" y="0"/>
                    </a:lnTo>
                    <a:lnTo>
                      <a:pt x="23" y="11"/>
                    </a:lnTo>
                    <a:lnTo>
                      <a:pt x="20" y="11"/>
                    </a:lnTo>
                    <a:lnTo>
                      <a:pt x="16" y="5"/>
                    </a:lnTo>
                    <a:lnTo>
                      <a:pt x="12" y="8"/>
                    </a:lnTo>
                    <a:lnTo>
                      <a:pt x="15" y="14"/>
                    </a:lnTo>
                    <a:lnTo>
                      <a:pt x="13" y="16"/>
                    </a:lnTo>
                    <a:lnTo>
                      <a:pt x="9" y="9"/>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0" name="Freeform 174">
                <a:extLst>
                  <a:ext uri="{FF2B5EF4-FFF2-40B4-BE49-F238E27FC236}">
                    <a16:creationId xmlns:a16="http://schemas.microsoft.com/office/drawing/2014/main" id="{9CE524B9-CE36-4CB1-96F5-1C56B35FE872}"/>
                  </a:ext>
                </a:extLst>
              </p:cNvPr>
              <p:cNvSpPr>
                <a:spLocks/>
              </p:cNvSpPr>
              <p:nvPr/>
            </p:nvSpPr>
            <p:spPr bwMode="auto">
              <a:xfrm>
                <a:off x="8642351" y="3160713"/>
                <a:ext cx="31750" cy="30163"/>
              </a:xfrm>
              <a:custGeom>
                <a:avLst/>
                <a:gdLst>
                  <a:gd name="T0" fmla="*/ 23 w 47"/>
                  <a:gd name="T1" fmla="*/ 3 h 47"/>
                  <a:gd name="T2" fmla="*/ 16 w 47"/>
                  <a:gd name="T3" fmla="*/ 34 h 47"/>
                  <a:gd name="T4" fmla="*/ 43 w 47"/>
                  <a:gd name="T5" fmla="*/ 17 h 47"/>
                  <a:gd name="T6" fmla="*/ 47 w 47"/>
                  <a:gd name="T7" fmla="*/ 20 h 47"/>
                  <a:gd name="T8" fmla="*/ 43 w 47"/>
                  <a:gd name="T9" fmla="*/ 17 h 47"/>
                  <a:gd name="T10" fmla="*/ 47 w 47"/>
                  <a:gd name="T11" fmla="*/ 20 h 47"/>
                  <a:gd name="T12" fmla="*/ 28 w 47"/>
                  <a:gd name="T13" fmla="*/ 47 h 47"/>
                  <a:gd name="T14" fmla="*/ 25 w 47"/>
                  <a:gd name="T15" fmla="*/ 46 h 47"/>
                  <a:gd name="T16" fmla="*/ 43 w 47"/>
                  <a:gd name="T17" fmla="*/ 21 h 47"/>
                  <a:gd name="T18" fmla="*/ 38 w 47"/>
                  <a:gd name="T19" fmla="*/ 24 h 47"/>
                  <a:gd name="T20" fmla="*/ 34 w 47"/>
                  <a:gd name="T21" fmla="*/ 26 h 47"/>
                  <a:gd name="T22" fmla="*/ 29 w 47"/>
                  <a:gd name="T23" fmla="*/ 30 h 47"/>
                  <a:gd name="T24" fmla="*/ 15 w 47"/>
                  <a:gd name="T25" fmla="*/ 39 h 47"/>
                  <a:gd name="T26" fmla="*/ 13 w 47"/>
                  <a:gd name="T27" fmla="*/ 37 h 47"/>
                  <a:gd name="T28" fmla="*/ 20 w 47"/>
                  <a:gd name="T29" fmla="*/ 5 h 47"/>
                  <a:gd name="T30" fmla="*/ 2 w 47"/>
                  <a:gd name="T31" fmla="*/ 30 h 47"/>
                  <a:gd name="T32" fmla="*/ 0 w 47"/>
                  <a:gd name="T33" fmla="*/ 28 h 47"/>
                  <a:gd name="T34" fmla="*/ 19 w 47"/>
                  <a:gd name="T35" fmla="*/ 0 h 47"/>
                  <a:gd name="T36" fmla="*/ 23 w 47"/>
                  <a:gd name="T37"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7">
                    <a:moveTo>
                      <a:pt x="23" y="3"/>
                    </a:moveTo>
                    <a:cubicBezTo>
                      <a:pt x="16" y="34"/>
                      <a:pt x="16" y="34"/>
                      <a:pt x="16" y="34"/>
                    </a:cubicBezTo>
                    <a:cubicBezTo>
                      <a:pt x="43" y="17"/>
                      <a:pt x="43" y="17"/>
                      <a:pt x="43" y="17"/>
                    </a:cubicBezTo>
                    <a:cubicBezTo>
                      <a:pt x="47" y="20"/>
                      <a:pt x="47" y="20"/>
                      <a:pt x="47" y="20"/>
                    </a:cubicBezTo>
                    <a:cubicBezTo>
                      <a:pt x="43" y="17"/>
                      <a:pt x="43" y="17"/>
                      <a:pt x="43" y="17"/>
                    </a:cubicBezTo>
                    <a:cubicBezTo>
                      <a:pt x="47" y="20"/>
                      <a:pt x="47" y="20"/>
                      <a:pt x="47" y="20"/>
                    </a:cubicBezTo>
                    <a:cubicBezTo>
                      <a:pt x="28" y="47"/>
                      <a:pt x="28" y="47"/>
                      <a:pt x="28" y="47"/>
                    </a:cubicBezTo>
                    <a:cubicBezTo>
                      <a:pt x="25" y="46"/>
                      <a:pt x="25" y="46"/>
                      <a:pt x="25" y="46"/>
                    </a:cubicBezTo>
                    <a:cubicBezTo>
                      <a:pt x="43" y="21"/>
                      <a:pt x="43" y="21"/>
                      <a:pt x="43" y="21"/>
                    </a:cubicBezTo>
                    <a:cubicBezTo>
                      <a:pt x="41" y="22"/>
                      <a:pt x="40" y="23"/>
                      <a:pt x="38" y="24"/>
                    </a:cubicBezTo>
                    <a:cubicBezTo>
                      <a:pt x="37" y="24"/>
                      <a:pt x="36" y="25"/>
                      <a:pt x="34" y="26"/>
                    </a:cubicBezTo>
                    <a:cubicBezTo>
                      <a:pt x="32" y="27"/>
                      <a:pt x="31" y="29"/>
                      <a:pt x="29" y="30"/>
                    </a:cubicBezTo>
                    <a:cubicBezTo>
                      <a:pt x="15" y="39"/>
                      <a:pt x="15" y="39"/>
                      <a:pt x="15" y="39"/>
                    </a:cubicBezTo>
                    <a:cubicBezTo>
                      <a:pt x="13" y="37"/>
                      <a:pt x="13" y="37"/>
                      <a:pt x="13" y="37"/>
                    </a:cubicBezTo>
                    <a:cubicBezTo>
                      <a:pt x="20" y="5"/>
                      <a:pt x="20" y="5"/>
                      <a:pt x="20" y="5"/>
                    </a:cubicBezTo>
                    <a:cubicBezTo>
                      <a:pt x="2" y="30"/>
                      <a:pt x="2" y="30"/>
                      <a:pt x="2" y="30"/>
                    </a:cubicBezTo>
                    <a:cubicBezTo>
                      <a:pt x="0" y="28"/>
                      <a:pt x="0" y="28"/>
                      <a:pt x="0" y="28"/>
                    </a:cubicBezTo>
                    <a:cubicBezTo>
                      <a:pt x="19" y="0"/>
                      <a:pt x="19" y="0"/>
                      <a:pt x="1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1" name="Freeform 175">
                <a:extLst>
                  <a:ext uri="{FF2B5EF4-FFF2-40B4-BE49-F238E27FC236}">
                    <a16:creationId xmlns:a16="http://schemas.microsoft.com/office/drawing/2014/main" id="{3E105F10-3139-4869-BE67-522603799C8C}"/>
                  </a:ext>
                </a:extLst>
              </p:cNvPr>
              <p:cNvSpPr>
                <a:spLocks noEditPoints="1"/>
              </p:cNvSpPr>
              <p:nvPr/>
            </p:nvSpPr>
            <p:spPr bwMode="auto">
              <a:xfrm>
                <a:off x="8664575" y="3178175"/>
                <a:ext cx="20637" cy="25400"/>
              </a:xfrm>
              <a:custGeom>
                <a:avLst/>
                <a:gdLst>
                  <a:gd name="T0" fmla="*/ 11 w 13"/>
                  <a:gd name="T1" fmla="*/ 11 h 16"/>
                  <a:gd name="T2" fmla="*/ 5 w 13"/>
                  <a:gd name="T3" fmla="*/ 8 h 16"/>
                  <a:gd name="T4" fmla="*/ 2 w 13"/>
                  <a:gd name="T5" fmla="*/ 11 h 16"/>
                  <a:gd name="T6" fmla="*/ 0 w 13"/>
                  <a:gd name="T7" fmla="*/ 10 h 16"/>
                  <a:gd name="T8" fmla="*/ 12 w 13"/>
                  <a:gd name="T9" fmla="*/ 0 h 16"/>
                  <a:gd name="T10" fmla="*/ 13 w 13"/>
                  <a:gd name="T11" fmla="*/ 1 h 16"/>
                  <a:gd name="T12" fmla="*/ 12 w 13"/>
                  <a:gd name="T13" fmla="*/ 16 h 16"/>
                  <a:gd name="T14" fmla="*/ 11 w 13"/>
                  <a:gd name="T15" fmla="*/ 15 h 16"/>
                  <a:gd name="T16" fmla="*/ 11 w 13"/>
                  <a:gd name="T17" fmla="*/ 11 h 16"/>
                  <a:gd name="T18" fmla="*/ 11 w 13"/>
                  <a:gd name="T19" fmla="*/ 10 h 16"/>
                  <a:gd name="T20" fmla="*/ 12 w 13"/>
                  <a:gd name="T21" fmla="*/ 2 h 16"/>
                  <a:gd name="T22" fmla="*/ 12 w 13"/>
                  <a:gd name="T23" fmla="*/ 2 h 16"/>
                  <a:gd name="T24" fmla="*/ 6 w 13"/>
                  <a:gd name="T25" fmla="*/ 7 h 16"/>
                  <a:gd name="T26" fmla="*/ 11 w 13"/>
                  <a:gd name="T2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11" y="11"/>
                    </a:moveTo>
                    <a:lnTo>
                      <a:pt x="5" y="8"/>
                    </a:lnTo>
                    <a:lnTo>
                      <a:pt x="2" y="11"/>
                    </a:lnTo>
                    <a:lnTo>
                      <a:pt x="0" y="10"/>
                    </a:lnTo>
                    <a:lnTo>
                      <a:pt x="12" y="0"/>
                    </a:lnTo>
                    <a:lnTo>
                      <a:pt x="13" y="1"/>
                    </a:lnTo>
                    <a:lnTo>
                      <a:pt x="12" y="16"/>
                    </a:lnTo>
                    <a:lnTo>
                      <a:pt x="11" y="15"/>
                    </a:lnTo>
                    <a:lnTo>
                      <a:pt x="11" y="11"/>
                    </a:lnTo>
                    <a:close/>
                    <a:moveTo>
                      <a:pt x="11" y="10"/>
                    </a:moveTo>
                    <a:lnTo>
                      <a:pt x="12" y="2"/>
                    </a:lnTo>
                    <a:lnTo>
                      <a:pt x="12" y="2"/>
                    </a:lnTo>
                    <a:lnTo>
                      <a:pt x="6" y="7"/>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2" name="Freeform 176">
                <a:extLst>
                  <a:ext uri="{FF2B5EF4-FFF2-40B4-BE49-F238E27FC236}">
                    <a16:creationId xmlns:a16="http://schemas.microsoft.com/office/drawing/2014/main" id="{0ABC32D1-2679-4659-B7CB-6E17AE798EBA}"/>
                  </a:ext>
                </a:extLst>
              </p:cNvPr>
              <p:cNvSpPr>
                <a:spLocks noEditPoints="1"/>
              </p:cNvSpPr>
              <p:nvPr/>
            </p:nvSpPr>
            <p:spPr bwMode="auto">
              <a:xfrm>
                <a:off x="8686800" y="3184525"/>
                <a:ext cx="20637" cy="23813"/>
              </a:xfrm>
              <a:custGeom>
                <a:avLst/>
                <a:gdLst>
                  <a:gd name="T0" fmla="*/ 29 w 31"/>
                  <a:gd name="T1" fmla="*/ 25 h 36"/>
                  <a:gd name="T2" fmla="*/ 26 w 31"/>
                  <a:gd name="T3" fmla="*/ 31 h 36"/>
                  <a:gd name="T4" fmla="*/ 21 w 31"/>
                  <a:gd name="T5" fmla="*/ 35 h 36"/>
                  <a:gd name="T6" fmla="*/ 15 w 31"/>
                  <a:gd name="T7" fmla="*/ 36 h 36"/>
                  <a:gd name="T8" fmla="*/ 8 w 31"/>
                  <a:gd name="T9" fmla="*/ 35 h 36"/>
                  <a:gd name="T10" fmla="*/ 0 w 31"/>
                  <a:gd name="T11" fmla="*/ 32 h 36"/>
                  <a:gd name="T12" fmla="*/ 6 w 31"/>
                  <a:gd name="T13" fmla="*/ 16 h 36"/>
                  <a:gd name="T14" fmla="*/ 12 w 31"/>
                  <a:gd name="T15" fmla="*/ 0 h 36"/>
                  <a:gd name="T16" fmla="*/ 20 w 31"/>
                  <a:gd name="T17" fmla="*/ 3 h 36"/>
                  <a:gd name="T18" fmla="*/ 26 w 31"/>
                  <a:gd name="T19" fmla="*/ 7 h 36"/>
                  <a:gd name="T20" fmla="*/ 30 w 31"/>
                  <a:gd name="T21" fmla="*/ 12 h 36"/>
                  <a:gd name="T22" fmla="*/ 31 w 31"/>
                  <a:gd name="T23" fmla="*/ 18 h 36"/>
                  <a:gd name="T24" fmla="*/ 29 w 31"/>
                  <a:gd name="T25" fmla="*/ 25 h 36"/>
                  <a:gd name="T26" fmla="*/ 9 w 31"/>
                  <a:gd name="T27" fmla="*/ 32 h 36"/>
                  <a:gd name="T28" fmla="*/ 19 w 31"/>
                  <a:gd name="T29" fmla="*/ 32 h 36"/>
                  <a:gd name="T30" fmla="*/ 26 w 31"/>
                  <a:gd name="T31" fmla="*/ 24 h 36"/>
                  <a:gd name="T32" fmla="*/ 26 w 31"/>
                  <a:gd name="T33" fmla="*/ 24 h 36"/>
                  <a:gd name="T34" fmla="*/ 28 w 31"/>
                  <a:gd name="T35" fmla="*/ 18 h 36"/>
                  <a:gd name="T36" fmla="*/ 27 w 31"/>
                  <a:gd name="T37" fmla="*/ 13 h 36"/>
                  <a:gd name="T38" fmla="*/ 23 w 31"/>
                  <a:gd name="T39" fmla="*/ 9 h 36"/>
                  <a:gd name="T40" fmla="*/ 19 w 31"/>
                  <a:gd name="T41" fmla="*/ 6 h 36"/>
                  <a:gd name="T42" fmla="*/ 14 w 31"/>
                  <a:gd name="T43" fmla="*/ 4 h 36"/>
                  <a:gd name="T44" fmla="*/ 4 w 31"/>
                  <a:gd name="T45" fmla="*/ 30 h 36"/>
                  <a:gd name="T46" fmla="*/ 9 w 31"/>
                  <a:gd name="T4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6">
                    <a:moveTo>
                      <a:pt x="29" y="25"/>
                    </a:moveTo>
                    <a:cubicBezTo>
                      <a:pt x="28" y="27"/>
                      <a:pt x="27" y="29"/>
                      <a:pt x="26" y="31"/>
                    </a:cubicBezTo>
                    <a:cubicBezTo>
                      <a:pt x="25" y="33"/>
                      <a:pt x="23" y="34"/>
                      <a:pt x="21" y="35"/>
                    </a:cubicBezTo>
                    <a:cubicBezTo>
                      <a:pt x="19" y="36"/>
                      <a:pt x="17" y="36"/>
                      <a:pt x="15" y="36"/>
                    </a:cubicBezTo>
                    <a:cubicBezTo>
                      <a:pt x="13" y="36"/>
                      <a:pt x="11" y="36"/>
                      <a:pt x="8" y="35"/>
                    </a:cubicBezTo>
                    <a:cubicBezTo>
                      <a:pt x="0" y="32"/>
                      <a:pt x="0" y="32"/>
                      <a:pt x="0" y="32"/>
                    </a:cubicBezTo>
                    <a:cubicBezTo>
                      <a:pt x="6" y="16"/>
                      <a:pt x="6" y="16"/>
                      <a:pt x="6" y="16"/>
                    </a:cubicBezTo>
                    <a:cubicBezTo>
                      <a:pt x="12" y="0"/>
                      <a:pt x="12" y="0"/>
                      <a:pt x="12" y="0"/>
                    </a:cubicBezTo>
                    <a:cubicBezTo>
                      <a:pt x="20" y="3"/>
                      <a:pt x="20" y="3"/>
                      <a:pt x="20" y="3"/>
                    </a:cubicBezTo>
                    <a:cubicBezTo>
                      <a:pt x="22" y="4"/>
                      <a:pt x="25" y="6"/>
                      <a:pt x="26" y="7"/>
                    </a:cubicBezTo>
                    <a:cubicBezTo>
                      <a:pt x="28" y="9"/>
                      <a:pt x="29" y="10"/>
                      <a:pt x="30" y="12"/>
                    </a:cubicBezTo>
                    <a:cubicBezTo>
                      <a:pt x="31" y="14"/>
                      <a:pt x="31" y="16"/>
                      <a:pt x="31" y="18"/>
                    </a:cubicBezTo>
                    <a:cubicBezTo>
                      <a:pt x="31" y="20"/>
                      <a:pt x="30" y="23"/>
                      <a:pt x="29" y="25"/>
                    </a:cubicBezTo>
                    <a:close/>
                    <a:moveTo>
                      <a:pt x="9" y="32"/>
                    </a:moveTo>
                    <a:cubicBezTo>
                      <a:pt x="13" y="34"/>
                      <a:pt x="16" y="34"/>
                      <a:pt x="19" y="32"/>
                    </a:cubicBezTo>
                    <a:cubicBezTo>
                      <a:pt x="22" y="31"/>
                      <a:pt x="25" y="28"/>
                      <a:pt x="26" y="24"/>
                    </a:cubicBezTo>
                    <a:cubicBezTo>
                      <a:pt x="26" y="24"/>
                      <a:pt x="26" y="24"/>
                      <a:pt x="26" y="24"/>
                    </a:cubicBezTo>
                    <a:cubicBezTo>
                      <a:pt x="27" y="21"/>
                      <a:pt x="28" y="19"/>
                      <a:pt x="28" y="18"/>
                    </a:cubicBezTo>
                    <a:cubicBezTo>
                      <a:pt x="28" y="16"/>
                      <a:pt x="27" y="14"/>
                      <a:pt x="27" y="13"/>
                    </a:cubicBezTo>
                    <a:cubicBezTo>
                      <a:pt x="26" y="11"/>
                      <a:pt x="25" y="10"/>
                      <a:pt x="23" y="9"/>
                    </a:cubicBezTo>
                    <a:cubicBezTo>
                      <a:pt x="22" y="8"/>
                      <a:pt x="21" y="7"/>
                      <a:pt x="19" y="6"/>
                    </a:cubicBezTo>
                    <a:cubicBezTo>
                      <a:pt x="14" y="4"/>
                      <a:pt x="14" y="4"/>
                      <a:pt x="14" y="4"/>
                    </a:cubicBezTo>
                    <a:cubicBezTo>
                      <a:pt x="4" y="30"/>
                      <a:pt x="4" y="30"/>
                      <a:pt x="4" y="30"/>
                    </a:cubicBez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3" name="Freeform 177">
                <a:extLst>
                  <a:ext uri="{FF2B5EF4-FFF2-40B4-BE49-F238E27FC236}">
                    <a16:creationId xmlns:a16="http://schemas.microsoft.com/office/drawing/2014/main" id="{F29C91CD-4537-4DA4-8135-EE5D44D8BD22}"/>
                  </a:ext>
                </a:extLst>
              </p:cNvPr>
              <p:cNvSpPr>
                <a:spLocks/>
              </p:cNvSpPr>
              <p:nvPr/>
            </p:nvSpPr>
            <p:spPr bwMode="auto">
              <a:xfrm>
                <a:off x="8709025" y="3190875"/>
                <a:ext cx="15875" cy="25400"/>
              </a:xfrm>
              <a:custGeom>
                <a:avLst/>
                <a:gdLst>
                  <a:gd name="T0" fmla="*/ 4 w 25"/>
                  <a:gd name="T1" fmla="*/ 30 h 37"/>
                  <a:gd name="T2" fmla="*/ 18 w 25"/>
                  <a:gd name="T3" fmla="*/ 34 h 37"/>
                  <a:gd name="T4" fmla="*/ 17 w 25"/>
                  <a:gd name="T5" fmla="*/ 37 h 37"/>
                  <a:gd name="T6" fmla="*/ 0 w 25"/>
                  <a:gd name="T7" fmla="*/ 32 h 37"/>
                  <a:gd name="T8" fmla="*/ 9 w 25"/>
                  <a:gd name="T9" fmla="*/ 0 h 37"/>
                  <a:gd name="T10" fmla="*/ 25 w 25"/>
                  <a:gd name="T11" fmla="*/ 4 h 37"/>
                  <a:gd name="T12" fmla="*/ 25 w 25"/>
                  <a:gd name="T13" fmla="*/ 6 h 37"/>
                  <a:gd name="T14" fmla="*/ 24 w 25"/>
                  <a:gd name="T15" fmla="*/ 7 h 37"/>
                  <a:gd name="T16" fmla="*/ 11 w 25"/>
                  <a:gd name="T17" fmla="*/ 4 h 37"/>
                  <a:gd name="T18" fmla="*/ 8 w 25"/>
                  <a:gd name="T19" fmla="*/ 15 h 37"/>
                  <a:gd name="T20" fmla="*/ 20 w 25"/>
                  <a:gd name="T21" fmla="*/ 18 h 37"/>
                  <a:gd name="T22" fmla="*/ 20 w 25"/>
                  <a:gd name="T23" fmla="*/ 21 h 37"/>
                  <a:gd name="T24" fmla="*/ 8 w 25"/>
                  <a:gd name="T25" fmla="*/ 18 h 37"/>
                  <a:gd name="T26" fmla="*/ 4 w 25"/>
                  <a:gd name="T27"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7">
                    <a:moveTo>
                      <a:pt x="4" y="30"/>
                    </a:moveTo>
                    <a:cubicBezTo>
                      <a:pt x="18" y="34"/>
                      <a:pt x="18" y="34"/>
                      <a:pt x="18" y="34"/>
                    </a:cubicBezTo>
                    <a:cubicBezTo>
                      <a:pt x="17" y="37"/>
                      <a:pt x="17" y="37"/>
                      <a:pt x="17" y="37"/>
                    </a:cubicBezTo>
                    <a:cubicBezTo>
                      <a:pt x="0" y="32"/>
                      <a:pt x="0" y="32"/>
                      <a:pt x="0" y="32"/>
                    </a:cubicBezTo>
                    <a:cubicBezTo>
                      <a:pt x="9" y="0"/>
                      <a:pt x="9" y="0"/>
                      <a:pt x="9" y="0"/>
                    </a:cubicBezTo>
                    <a:cubicBezTo>
                      <a:pt x="25" y="4"/>
                      <a:pt x="25" y="4"/>
                      <a:pt x="25" y="4"/>
                    </a:cubicBezTo>
                    <a:cubicBezTo>
                      <a:pt x="25" y="5"/>
                      <a:pt x="25" y="5"/>
                      <a:pt x="25" y="6"/>
                    </a:cubicBezTo>
                    <a:cubicBezTo>
                      <a:pt x="25" y="6"/>
                      <a:pt x="24" y="7"/>
                      <a:pt x="24" y="7"/>
                    </a:cubicBezTo>
                    <a:cubicBezTo>
                      <a:pt x="11" y="4"/>
                      <a:pt x="11" y="4"/>
                      <a:pt x="11" y="4"/>
                    </a:cubicBezTo>
                    <a:cubicBezTo>
                      <a:pt x="8" y="15"/>
                      <a:pt x="8" y="15"/>
                      <a:pt x="8" y="15"/>
                    </a:cubicBezTo>
                    <a:cubicBezTo>
                      <a:pt x="20" y="18"/>
                      <a:pt x="20" y="18"/>
                      <a:pt x="20" y="18"/>
                    </a:cubicBezTo>
                    <a:cubicBezTo>
                      <a:pt x="20" y="21"/>
                      <a:pt x="20" y="21"/>
                      <a:pt x="20" y="21"/>
                    </a:cubicBezTo>
                    <a:cubicBezTo>
                      <a:pt x="8" y="18"/>
                      <a:pt x="8" y="18"/>
                      <a:pt x="8" y="18"/>
                    </a:cubicBezTo>
                    <a:lnTo>
                      <a:pt x="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4" name="Freeform 178">
                <a:extLst>
                  <a:ext uri="{FF2B5EF4-FFF2-40B4-BE49-F238E27FC236}">
                    <a16:creationId xmlns:a16="http://schemas.microsoft.com/office/drawing/2014/main" id="{79A85145-73CD-44F9-8C8C-F0140489F2B8}"/>
                  </a:ext>
                </a:extLst>
              </p:cNvPr>
              <p:cNvSpPr>
                <a:spLocks/>
              </p:cNvSpPr>
              <p:nvPr/>
            </p:nvSpPr>
            <p:spPr bwMode="auto">
              <a:xfrm>
                <a:off x="8734425" y="3197225"/>
                <a:ext cx="28575" cy="23813"/>
              </a:xfrm>
              <a:custGeom>
                <a:avLst/>
                <a:gdLst>
                  <a:gd name="T0" fmla="*/ 18 w 18"/>
                  <a:gd name="T1" fmla="*/ 1 h 15"/>
                  <a:gd name="T2" fmla="*/ 13 w 18"/>
                  <a:gd name="T3" fmla="*/ 15 h 15"/>
                  <a:gd name="T4" fmla="*/ 11 w 18"/>
                  <a:gd name="T5" fmla="*/ 14 h 15"/>
                  <a:gd name="T6" fmla="*/ 9 w 18"/>
                  <a:gd name="T7" fmla="*/ 2 h 15"/>
                  <a:gd name="T8" fmla="*/ 4 w 18"/>
                  <a:gd name="T9" fmla="*/ 14 h 15"/>
                  <a:gd name="T10" fmla="*/ 3 w 18"/>
                  <a:gd name="T11" fmla="*/ 14 h 15"/>
                  <a:gd name="T12" fmla="*/ 0 w 18"/>
                  <a:gd name="T13" fmla="*/ 0 h 15"/>
                  <a:gd name="T14" fmla="*/ 1 w 18"/>
                  <a:gd name="T15" fmla="*/ 0 h 15"/>
                  <a:gd name="T16" fmla="*/ 3 w 18"/>
                  <a:gd name="T17" fmla="*/ 12 h 15"/>
                  <a:gd name="T18" fmla="*/ 8 w 18"/>
                  <a:gd name="T19" fmla="*/ 0 h 15"/>
                  <a:gd name="T20" fmla="*/ 10 w 18"/>
                  <a:gd name="T21" fmla="*/ 0 h 15"/>
                  <a:gd name="T22" fmla="*/ 12 w 18"/>
                  <a:gd name="T23" fmla="*/ 13 h 15"/>
                  <a:gd name="T24" fmla="*/ 17 w 18"/>
                  <a:gd name="T25" fmla="*/ 1 h 15"/>
                  <a:gd name="T26" fmla="*/ 18 w 18"/>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5">
                    <a:moveTo>
                      <a:pt x="18" y="1"/>
                    </a:moveTo>
                    <a:lnTo>
                      <a:pt x="13" y="15"/>
                    </a:lnTo>
                    <a:lnTo>
                      <a:pt x="11" y="14"/>
                    </a:lnTo>
                    <a:lnTo>
                      <a:pt x="9" y="2"/>
                    </a:lnTo>
                    <a:lnTo>
                      <a:pt x="4" y="14"/>
                    </a:lnTo>
                    <a:lnTo>
                      <a:pt x="3" y="14"/>
                    </a:lnTo>
                    <a:lnTo>
                      <a:pt x="0" y="0"/>
                    </a:lnTo>
                    <a:lnTo>
                      <a:pt x="1" y="0"/>
                    </a:lnTo>
                    <a:lnTo>
                      <a:pt x="3" y="12"/>
                    </a:lnTo>
                    <a:lnTo>
                      <a:pt x="8" y="0"/>
                    </a:lnTo>
                    <a:lnTo>
                      <a:pt x="10" y="0"/>
                    </a:lnTo>
                    <a:lnTo>
                      <a:pt x="12" y="13"/>
                    </a:lnTo>
                    <a:lnTo>
                      <a:pt x="17"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5" name="Freeform 179">
                <a:extLst>
                  <a:ext uri="{FF2B5EF4-FFF2-40B4-BE49-F238E27FC236}">
                    <a16:creationId xmlns:a16="http://schemas.microsoft.com/office/drawing/2014/main" id="{9F4E7CE0-DC62-4095-8558-F592F51B617E}"/>
                  </a:ext>
                </a:extLst>
              </p:cNvPr>
              <p:cNvSpPr>
                <a:spLocks/>
              </p:cNvSpPr>
              <p:nvPr/>
            </p:nvSpPr>
            <p:spPr bwMode="auto">
              <a:xfrm>
                <a:off x="8764588" y="3198813"/>
                <a:ext cx="3175" cy="22225"/>
              </a:xfrm>
              <a:custGeom>
                <a:avLst/>
                <a:gdLst>
                  <a:gd name="T0" fmla="*/ 0 w 2"/>
                  <a:gd name="T1" fmla="*/ 0 h 14"/>
                  <a:gd name="T2" fmla="*/ 2 w 2"/>
                  <a:gd name="T3" fmla="*/ 0 h 14"/>
                  <a:gd name="T4" fmla="*/ 2 w 2"/>
                  <a:gd name="T5" fmla="*/ 14 h 14"/>
                  <a:gd name="T6" fmla="*/ 1 w 2"/>
                  <a:gd name="T7" fmla="*/ 14 h 14"/>
                  <a:gd name="T8" fmla="*/ 0 w 2"/>
                  <a:gd name="T9" fmla="*/ 0 h 14"/>
                </a:gdLst>
                <a:ahLst/>
                <a:cxnLst>
                  <a:cxn ang="0">
                    <a:pos x="T0" y="T1"/>
                  </a:cxn>
                  <a:cxn ang="0">
                    <a:pos x="T2" y="T3"/>
                  </a:cxn>
                  <a:cxn ang="0">
                    <a:pos x="T4" y="T5"/>
                  </a:cxn>
                  <a:cxn ang="0">
                    <a:pos x="T6" y="T7"/>
                  </a:cxn>
                  <a:cxn ang="0">
                    <a:pos x="T8" y="T9"/>
                  </a:cxn>
                </a:cxnLst>
                <a:rect l="0" t="0" r="r" b="b"/>
                <a:pathLst>
                  <a:path w="2" h="14">
                    <a:moveTo>
                      <a:pt x="0" y="0"/>
                    </a:moveTo>
                    <a:lnTo>
                      <a:pt x="2" y="0"/>
                    </a:lnTo>
                    <a:lnTo>
                      <a:pt x="2" y="14"/>
                    </a:lnTo>
                    <a:lnTo>
                      <a:pt x="1" y="1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6" name="Freeform 180">
                <a:extLst>
                  <a:ext uri="{FF2B5EF4-FFF2-40B4-BE49-F238E27FC236}">
                    <a16:creationId xmlns:a16="http://schemas.microsoft.com/office/drawing/2014/main" id="{1B545BF6-962E-4DB5-8745-63BDAAAF8010}"/>
                  </a:ext>
                </a:extLst>
              </p:cNvPr>
              <p:cNvSpPr>
                <a:spLocks/>
              </p:cNvSpPr>
              <p:nvPr/>
            </p:nvSpPr>
            <p:spPr bwMode="auto">
              <a:xfrm>
                <a:off x="8769350" y="3197225"/>
                <a:ext cx="15875" cy="22225"/>
              </a:xfrm>
              <a:custGeom>
                <a:avLst/>
                <a:gdLst>
                  <a:gd name="T0" fmla="*/ 10 w 10"/>
                  <a:gd name="T1" fmla="*/ 2 h 14"/>
                  <a:gd name="T2" fmla="*/ 6 w 10"/>
                  <a:gd name="T3" fmla="*/ 2 h 14"/>
                  <a:gd name="T4" fmla="*/ 6 w 10"/>
                  <a:gd name="T5" fmla="*/ 14 h 14"/>
                  <a:gd name="T6" fmla="*/ 5 w 10"/>
                  <a:gd name="T7" fmla="*/ 14 h 14"/>
                  <a:gd name="T8" fmla="*/ 4 w 10"/>
                  <a:gd name="T9" fmla="*/ 2 h 14"/>
                  <a:gd name="T10" fmla="*/ 0 w 10"/>
                  <a:gd name="T11" fmla="*/ 2 h 14"/>
                  <a:gd name="T12" fmla="*/ 0 w 10"/>
                  <a:gd name="T13" fmla="*/ 1 h 14"/>
                  <a:gd name="T14" fmla="*/ 10 w 10"/>
                  <a:gd name="T15" fmla="*/ 0 h 14"/>
                  <a:gd name="T16" fmla="*/ 10 w 10"/>
                  <a:gd name="T17"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4">
                    <a:moveTo>
                      <a:pt x="10" y="2"/>
                    </a:moveTo>
                    <a:lnTo>
                      <a:pt x="6" y="2"/>
                    </a:lnTo>
                    <a:lnTo>
                      <a:pt x="6" y="14"/>
                    </a:lnTo>
                    <a:lnTo>
                      <a:pt x="5" y="14"/>
                    </a:lnTo>
                    <a:lnTo>
                      <a:pt x="4" y="2"/>
                    </a:lnTo>
                    <a:lnTo>
                      <a:pt x="0" y="2"/>
                    </a:lnTo>
                    <a:lnTo>
                      <a:pt x="0" y="1"/>
                    </a:lnTo>
                    <a:lnTo>
                      <a:pt x="10" y="0"/>
                    </a:lnTo>
                    <a:lnTo>
                      <a:pt x="1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7" name="Freeform 181">
                <a:extLst>
                  <a:ext uri="{FF2B5EF4-FFF2-40B4-BE49-F238E27FC236}">
                    <a16:creationId xmlns:a16="http://schemas.microsoft.com/office/drawing/2014/main" id="{5A202DA2-00D2-411B-BA38-8FD6CFD6E745}"/>
                  </a:ext>
                </a:extLst>
              </p:cNvPr>
              <p:cNvSpPr>
                <a:spLocks/>
              </p:cNvSpPr>
              <p:nvPr/>
            </p:nvSpPr>
            <p:spPr bwMode="auto">
              <a:xfrm>
                <a:off x="8786813" y="3194050"/>
                <a:ext cx="20637" cy="25400"/>
              </a:xfrm>
              <a:custGeom>
                <a:avLst/>
                <a:gdLst>
                  <a:gd name="T0" fmla="*/ 11 w 13"/>
                  <a:gd name="T1" fmla="*/ 0 h 16"/>
                  <a:gd name="T2" fmla="*/ 13 w 13"/>
                  <a:gd name="T3" fmla="*/ 14 h 16"/>
                  <a:gd name="T4" fmla="*/ 12 w 13"/>
                  <a:gd name="T5" fmla="*/ 14 h 16"/>
                  <a:gd name="T6" fmla="*/ 10 w 13"/>
                  <a:gd name="T7" fmla="*/ 8 h 16"/>
                  <a:gd name="T8" fmla="*/ 3 w 13"/>
                  <a:gd name="T9" fmla="*/ 9 h 16"/>
                  <a:gd name="T10" fmla="*/ 4 w 13"/>
                  <a:gd name="T11" fmla="*/ 16 h 16"/>
                  <a:gd name="T12" fmla="*/ 2 w 13"/>
                  <a:gd name="T13" fmla="*/ 16 h 16"/>
                  <a:gd name="T14" fmla="*/ 0 w 13"/>
                  <a:gd name="T15" fmla="*/ 2 h 16"/>
                  <a:gd name="T16" fmla="*/ 2 w 13"/>
                  <a:gd name="T17" fmla="*/ 2 h 16"/>
                  <a:gd name="T18" fmla="*/ 2 w 13"/>
                  <a:gd name="T19" fmla="*/ 8 h 16"/>
                  <a:gd name="T20" fmla="*/ 10 w 13"/>
                  <a:gd name="T21" fmla="*/ 7 h 16"/>
                  <a:gd name="T22" fmla="*/ 9 w 13"/>
                  <a:gd name="T23" fmla="*/ 1 h 16"/>
                  <a:gd name="T24" fmla="*/ 11 w 1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6">
                    <a:moveTo>
                      <a:pt x="11" y="0"/>
                    </a:moveTo>
                    <a:lnTo>
                      <a:pt x="13" y="14"/>
                    </a:lnTo>
                    <a:lnTo>
                      <a:pt x="12" y="14"/>
                    </a:lnTo>
                    <a:lnTo>
                      <a:pt x="10" y="8"/>
                    </a:lnTo>
                    <a:lnTo>
                      <a:pt x="3" y="9"/>
                    </a:lnTo>
                    <a:lnTo>
                      <a:pt x="4" y="16"/>
                    </a:lnTo>
                    <a:lnTo>
                      <a:pt x="2" y="16"/>
                    </a:lnTo>
                    <a:lnTo>
                      <a:pt x="0" y="2"/>
                    </a:lnTo>
                    <a:lnTo>
                      <a:pt x="2" y="2"/>
                    </a:lnTo>
                    <a:lnTo>
                      <a:pt x="2" y="8"/>
                    </a:lnTo>
                    <a:lnTo>
                      <a:pt x="10" y="7"/>
                    </a:lnTo>
                    <a:lnTo>
                      <a:pt x="9" y="1"/>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8" name="Freeform 182">
                <a:extLst>
                  <a:ext uri="{FF2B5EF4-FFF2-40B4-BE49-F238E27FC236}">
                    <a16:creationId xmlns:a16="http://schemas.microsoft.com/office/drawing/2014/main" id="{E48A7EB2-AA6C-4C79-AB9C-5D656C5C2509}"/>
                  </a:ext>
                </a:extLst>
              </p:cNvPr>
              <p:cNvSpPr>
                <a:spLocks/>
              </p:cNvSpPr>
              <p:nvPr/>
            </p:nvSpPr>
            <p:spPr bwMode="auto">
              <a:xfrm>
                <a:off x="8815388" y="3190875"/>
                <a:ext cx="17462" cy="20638"/>
              </a:xfrm>
              <a:custGeom>
                <a:avLst/>
                <a:gdLst>
                  <a:gd name="T0" fmla="*/ 5 w 11"/>
                  <a:gd name="T1" fmla="*/ 13 h 13"/>
                  <a:gd name="T2" fmla="*/ 0 w 11"/>
                  <a:gd name="T3" fmla="*/ 0 h 13"/>
                  <a:gd name="T4" fmla="*/ 2 w 11"/>
                  <a:gd name="T5" fmla="*/ 0 h 13"/>
                  <a:gd name="T6" fmla="*/ 5 w 11"/>
                  <a:gd name="T7" fmla="*/ 12 h 13"/>
                  <a:gd name="T8" fmla="*/ 11 w 11"/>
                  <a:gd name="T9" fmla="*/ 10 h 13"/>
                  <a:gd name="T10" fmla="*/ 11 w 11"/>
                  <a:gd name="T11" fmla="*/ 11 h 13"/>
                  <a:gd name="T12" fmla="*/ 5 w 1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 h="13">
                    <a:moveTo>
                      <a:pt x="5" y="13"/>
                    </a:moveTo>
                    <a:lnTo>
                      <a:pt x="0" y="0"/>
                    </a:lnTo>
                    <a:lnTo>
                      <a:pt x="2" y="0"/>
                    </a:lnTo>
                    <a:lnTo>
                      <a:pt x="5" y="12"/>
                    </a:lnTo>
                    <a:lnTo>
                      <a:pt x="11" y="10"/>
                    </a:lnTo>
                    <a:lnTo>
                      <a:pt x="11" y="11"/>
                    </a:lnTo>
                    <a:lnTo>
                      <a:pt x="5"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59" name="Freeform 183">
                <a:extLst>
                  <a:ext uri="{FF2B5EF4-FFF2-40B4-BE49-F238E27FC236}">
                    <a16:creationId xmlns:a16="http://schemas.microsoft.com/office/drawing/2014/main" id="{09863E9F-F5A7-4A8A-83BF-08CDAE8C3670}"/>
                  </a:ext>
                </a:extLst>
              </p:cNvPr>
              <p:cNvSpPr>
                <a:spLocks noEditPoints="1"/>
              </p:cNvSpPr>
              <p:nvPr/>
            </p:nvSpPr>
            <p:spPr bwMode="auto">
              <a:xfrm>
                <a:off x="8831263" y="3182938"/>
                <a:ext cx="19050" cy="22225"/>
              </a:xfrm>
              <a:custGeom>
                <a:avLst/>
                <a:gdLst>
                  <a:gd name="T0" fmla="*/ 9 w 31"/>
                  <a:gd name="T1" fmla="*/ 1 h 34"/>
                  <a:gd name="T2" fmla="*/ 14 w 31"/>
                  <a:gd name="T3" fmla="*/ 0 h 34"/>
                  <a:gd name="T4" fmla="*/ 19 w 31"/>
                  <a:gd name="T5" fmla="*/ 0 h 34"/>
                  <a:gd name="T6" fmla="*/ 24 w 31"/>
                  <a:gd name="T7" fmla="*/ 4 h 34"/>
                  <a:gd name="T8" fmla="*/ 29 w 31"/>
                  <a:gd name="T9" fmla="*/ 11 h 34"/>
                  <a:gd name="T10" fmla="*/ 31 w 31"/>
                  <a:gd name="T11" fmla="*/ 19 h 34"/>
                  <a:gd name="T12" fmla="*/ 30 w 31"/>
                  <a:gd name="T13" fmla="*/ 26 h 34"/>
                  <a:gd name="T14" fmla="*/ 27 w 31"/>
                  <a:gd name="T15" fmla="*/ 30 h 34"/>
                  <a:gd name="T16" fmla="*/ 23 w 31"/>
                  <a:gd name="T17" fmla="*/ 33 h 34"/>
                  <a:gd name="T18" fmla="*/ 18 w 31"/>
                  <a:gd name="T19" fmla="*/ 34 h 34"/>
                  <a:gd name="T20" fmla="*/ 12 w 31"/>
                  <a:gd name="T21" fmla="*/ 33 h 34"/>
                  <a:gd name="T22" fmla="*/ 7 w 31"/>
                  <a:gd name="T23" fmla="*/ 30 h 34"/>
                  <a:gd name="T24" fmla="*/ 2 w 31"/>
                  <a:gd name="T25" fmla="*/ 23 h 34"/>
                  <a:gd name="T26" fmla="*/ 0 w 31"/>
                  <a:gd name="T27" fmla="*/ 14 h 34"/>
                  <a:gd name="T28" fmla="*/ 1 w 31"/>
                  <a:gd name="T29" fmla="*/ 8 h 34"/>
                  <a:gd name="T30" fmla="*/ 5 w 31"/>
                  <a:gd name="T31" fmla="*/ 4 h 34"/>
                  <a:gd name="T32" fmla="*/ 9 w 31"/>
                  <a:gd name="T33" fmla="*/ 1 h 34"/>
                  <a:gd name="T34" fmla="*/ 22 w 31"/>
                  <a:gd name="T35" fmla="*/ 30 h 34"/>
                  <a:gd name="T36" fmla="*/ 25 w 31"/>
                  <a:gd name="T37" fmla="*/ 28 h 34"/>
                  <a:gd name="T38" fmla="*/ 27 w 31"/>
                  <a:gd name="T39" fmla="*/ 24 h 34"/>
                  <a:gd name="T40" fmla="*/ 28 w 31"/>
                  <a:gd name="T41" fmla="*/ 19 h 34"/>
                  <a:gd name="T42" fmla="*/ 26 w 31"/>
                  <a:gd name="T43" fmla="*/ 12 h 34"/>
                  <a:gd name="T44" fmla="*/ 23 w 31"/>
                  <a:gd name="T45" fmla="*/ 7 h 34"/>
                  <a:gd name="T46" fmla="*/ 18 w 31"/>
                  <a:gd name="T47" fmla="*/ 4 h 34"/>
                  <a:gd name="T48" fmla="*/ 14 w 31"/>
                  <a:gd name="T49" fmla="*/ 3 h 34"/>
                  <a:gd name="T50" fmla="*/ 10 w 31"/>
                  <a:gd name="T51" fmla="*/ 4 h 34"/>
                  <a:gd name="T52" fmla="*/ 6 w 31"/>
                  <a:gd name="T53" fmla="*/ 6 h 34"/>
                  <a:gd name="T54" fmla="*/ 4 w 31"/>
                  <a:gd name="T55" fmla="*/ 10 h 34"/>
                  <a:gd name="T56" fmla="*/ 4 w 31"/>
                  <a:gd name="T57" fmla="*/ 15 h 34"/>
                  <a:gd name="T58" fmla="*/ 5 w 31"/>
                  <a:gd name="T59" fmla="*/ 22 h 34"/>
                  <a:gd name="T60" fmla="*/ 9 w 31"/>
                  <a:gd name="T61" fmla="*/ 27 h 34"/>
                  <a:gd name="T62" fmla="*/ 13 w 31"/>
                  <a:gd name="T63" fmla="*/ 30 h 34"/>
                  <a:gd name="T64" fmla="*/ 17 w 31"/>
                  <a:gd name="T65" fmla="*/ 31 h 34"/>
                  <a:gd name="T66" fmla="*/ 22 w 31"/>
                  <a:gd name="T67"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 h="34">
                    <a:moveTo>
                      <a:pt x="9" y="1"/>
                    </a:moveTo>
                    <a:cubicBezTo>
                      <a:pt x="10" y="0"/>
                      <a:pt x="12" y="0"/>
                      <a:pt x="14" y="0"/>
                    </a:cubicBezTo>
                    <a:cubicBezTo>
                      <a:pt x="15" y="0"/>
                      <a:pt x="17" y="0"/>
                      <a:pt x="19" y="0"/>
                    </a:cubicBezTo>
                    <a:cubicBezTo>
                      <a:pt x="21" y="1"/>
                      <a:pt x="23" y="2"/>
                      <a:pt x="24" y="4"/>
                    </a:cubicBezTo>
                    <a:cubicBezTo>
                      <a:pt x="26" y="5"/>
                      <a:pt x="28" y="8"/>
                      <a:pt x="29" y="11"/>
                    </a:cubicBezTo>
                    <a:cubicBezTo>
                      <a:pt x="31" y="14"/>
                      <a:pt x="31" y="17"/>
                      <a:pt x="31" y="19"/>
                    </a:cubicBezTo>
                    <a:cubicBezTo>
                      <a:pt x="31" y="22"/>
                      <a:pt x="31" y="24"/>
                      <a:pt x="30" y="26"/>
                    </a:cubicBezTo>
                    <a:cubicBezTo>
                      <a:pt x="29" y="28"/>
                      <a:pt x="28" y="29"/>
                      <a:pt x="27" y="30"/>
                    </a:cubicBezTo>
                    <a:cubicBezTo>
                      <a:pt x="25" y="31"/>
                      <a:pt x="24" y="32"/>
                      <a:pt x="23" y="33"/>
                    </a:cubicBezTo>
                    <a:cubicBezTo>
                      <a:pt x="21" y="33"/>
                      <a:pt x="20" y="34"/>
                      <a:pt x="18" y="34"/>
                    </a:cubicBezTo>
                    <a:cubicBezTo>
                      <a:pt x="16" y="34"/>
                      <a:pt x="14" y="34"/>
                      <a:pt x="12" y="33"/>
                    </a:cubicBezTo>
                    <a:cubicBezTo>
                      <a:pt x="11" y="33"/>
                      <a:pt x="9" y="32"/>
                      <a:pt x="7" y="30"/>
                    </a:cubicBezTo>
                    <a:cubicBezTo>
                      <a:pt x="5" y="28"/>
                      <a:pt x="4" y="26"/>
                      <a:pt x="2" y="23"/>
                    </a:cubicBezTo>
                    <a:cubicBezTo>
                      <a:pt x="1" y="20"/>
                      <a:pt x="0" y="17"/>
                      <a:pt x="0" y="14"/>
                    </a:cubicBezTo>
                    <a:cubicBezTo>
                      <a:pt x="0" y="12"/>
                      <a:pt x="0" y="10"/>
                      <a:pt x="1" y="8"/>
                    </a:cubicBezTo>
                    <a:cubicBezTo>
                      <a:pt x="2" y="6"/>
                      <a:pt x="3" y="5"/>
                      <a:pt x="5" y="4"/>
                    </a:cubicBezTo>
                    <a:cubicBezTo>
                      <a:pt x="6" y="3"/>
                      <a:pt x="7" y="2"/>
                      <a:pt x="9" y="1"/>
                    </a:cubicBezTo>
                    <a:close/>
                    <a:moveTo>
                      <a:pt x="22" y="30"/>
                    </a:moveTo>
                    <a:cubicBezTo>
                      <a:pt x="23" y="30"/>
                      <a:pt x="24" y="29"/>
                      <a:pt x="25" y="28"/>
                    </a:cubicBezTo>
                    <a:cubicBezTo>
                      <a:pt x="26" y="27"/>
                      <a:pt x="27" y="26"/>
                      <a:pt x="27" y="24"/>
                    </a:cubicBezTo>
                    <a:cubicBezTo>
                      <a:pt x="28" y="23"/>
                      <a:pt x="28" y="21"/>
                      <a:pt x="28" y="19"/>
                    </a:cubicBezTo>
                    <a:cubicBezTo>
                      <a:pt x="28" y="17"/>
                      <a:pt x="27" y="15"/>
                      <a:pt x="26" y="12"/>
                    </a:cubicBezTo>
                    <a:cubicBezTo>
                      <a:pt x="25" y="10"/>
                      <a:pt x="24" y="8"/>
                      <a:pt x="23" y="7"/>
                    </a:cubicBezTo>
                    <a:cubicBezTo>
                      <a:pt x="21" y="5"/>
                      <a:pt x="20" y="4"/>
                      <a:pt x="18" y="4"/>
                    </a:cubicBezTo>
                    <a:cubicBezTo>
                      <a:pt x="17" y="3"/>
                      <a:pt x="16" y="3"/>
                      <a:pt x="14" y="3"/>
                    </a:cubicBezTo>
                    <a:cubicBezTo>
                      <a:pt x="13" y="3"/>
                      <a:pt x="11" y="3"/>
                      <a:pt x="10" y="4"/>
                    </a:cubicBezTo>
                    <a:cubicBezTo>
                      <a:pt x="9" y="4"/>
                      <a:pt x="7" y="5"/>
                      <a:pt x="6" y="6"/>
                    </a:cubicBezTo>
                    <a:cubicBezTo>
                      <a:pt x="5" y="7"/>
                      <a:pt x="5" y="8"/>
                      <a:pt x="4" y="10"/>
                    </a:cubicBezTo>
                    <a:cubicBezTo>
                      <a:pt x="4" y="11"/>
                      <a:pt x="3" y="13"/>
                      <a:pt x="4" y="15"/>
                    </a:cubicBezTo>
                    <a:cubicBezTo>
                      <a:pt x="4" y="17"/>
                      <a:pt x="4" y="19"/>
                      <a:pt x="5" y="22"/>
                    </a:cubicBezTo>
                    <a:cubicBezTo>
                      <a:pt x="6" y="24"/>
                      <a:pt x="7" y="26"/>
                      <a:pt x="9" y="27"/>
                    </a:cubicBezTo>
                    <a:cubicBezTo>
                      <a:pt x="10" y="29"/>
                      <a:pt x="12" y="30"/>
                      <a:pt x="13" y="30"/>
                    </a:cubicBezTo>
                    <a:cubicBezTo>
                      <a:pt x="14" y="31"/>
                      <a:pt x="16" y="31"/>
                      <a:pt x="17" y="31"/>
                    </a:cubicBezTo>
                    <a:cubicBezTo>
                      <a:pt x="19" y="31"/>
                      <a:pt x="20" y="31"/>
                      <a:pt x="2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0" name="Freeform 184">
                <a:extLst>
                  <a:ext uri="{FF2B5EF4-FFF2-40B4-BE49-F238E27FC236}">
                    <a16:creationId xmlns:a16="http://schemas.microsoft.com/office/drawing/2014/main" id="{20A72C63-3E2E-4C56-AC88-586C66E3F898}"/>
                  </a:ext>
                </a:extLst>
              </p:cNvPr>
              <p:cNvSpPr>
                <a:spLocks/>
              </p:cNvSpPr>
              <p:nvPr/>
            </p:nvSpPr>
            <p:spPr bwMode="auto">
              <a:xfrm>
                <a:off x="8845550" y="3170238"/>
                <a:ext cx="20637" cy="23813"/>
              </a:xfrm>
              <a:custGeom>
                <a:avLst/>
                <a:gdLst>
                  <a:gd name="T0" fmla="*/ 12 w 13"/>
                  <a:gd name="T1" fmla="*/ 14 h 15"/>
                  <a:gd name="T2" fmla="*/ 12 w 13"/>
                  <a:gd name="T3" fmla="*/ 14 h 15"/>
                  <a:gd name="T4" fmla="*/ 9 w 13"/>
                  <a:gd name="T5" fmla="*/ 0 h 15"/>
                  <a:gd name="T6" fmla="*/ 11 w 13"/>
                  <a:gd name="T7" fmla="*/ 0 h 15"/>
                  <a:gd name="T8" fmla="*/ 13 w 13"/>
                  <a:gd name="T9" fmla="*/ 14 h 15"/>
                  <a:gd name="T10" fmla="*/ 12 w 13"/>
                  <a:gd name="T11" fmla="*/ 15 h 15"/>
                  <a:gd name="T12" fmla="*/ 0 w 13"/>
                  <a:gd name="T13" fmla="*/ 6 h 15"/>
                  <a:gd name="T14" fmla="*/ 1 w 13"/>
                  <a:gd name="T15" fmla="*/ 5 h 15"/>
                  <a:gd name="T16" fmla="*/ 12 w 13"/>
                  <a:gd name="T17" fmla="*/ 14 h 15"/>
                  <a:gd name="T18" fmla="*/ 12 w 13"/>
                  <a:gd name="T19"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5">
                    <a:moveTo>
                      <a:pt x="12" y="14"/>
                    </a:moveTo>
                    <a:lnTo>
                      <a:pt x="12" y="14"/>
                    </a:lnTo>
                    <a:lnTo>
                      <a:pt x="9" y="0"/>
                    </a:lnTo>
                    <a:lnTo>
                      <a:pt x="11" y="0"/>
                    </a:lnTo>
                    <a:lnTo>
                      <a:pt x="13" y="14"/>
                    </a:lnTo>
                    <a:lnTo>
                      <a:pt x="12" y="15"/>
                    </a:lnTo>
                    <a:lnTo>
                      <a:pt x="0" y="6"/>
                    </a:lnTo>
                    <a:lnTo>
                      <a:pt x="1" y="5"/>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1" name="Freeform 185">
                <a:extLst>
                  <a:ext uri="{FF2B5EF4-FFF2-40B4-BE49-F238E27FC236}">
                    <a16:creationId xmlns:a16="http://schemas.microsoft.com/office/drawing/2014/main" id="{FA9A8E85-CECC-4FBB-A54F-2CB93E53768C}"/>
                  </a:ext>
                </a:extLst>
              </p:cNvPr>
              <p:cNvSpPr>
                <a:spLocks/>
              </p:cNvSpPr>
              <p:nvPr/>
            </p:nvSpPr>
            <p:spPr bwMode="auto">
              <a:xfrm>
                <a:off x="8864600" y="3162300"/>
                <a:ext cx="22225" cy="23813"/>
              </a:xfrm>
              <a:custGeom>
                <a:avLst/>
                <a:gdLst>
                  <a:gd name="T0" fmla="*/ 21 w 34"/>
                  <a:gd name="T1" fmla="*/ 33 h 37"/>
                  <a:gd name="T2" fmla="*/ 32 w 34"/>
                  <a:gd name="T3" fmla="*/ 25 h 37"/>
                  <a:gd name="T4" fmla="*/ 34 w 34"/>
                  <a:gd name="T5" fmla="*/ 27 h 37"/>
                  <a:gd name="T6" fmla="*/ 19 w 34"/>
                  <a:gd name="T7" fmla="*/ 37 h 37"/>
                  <a:gd name="T8" fmla="*/ 0 w 34"/>
                  <a:gd name="T9" fmla="*/ 10 h 37"/>
                  <a:gd name="T10" fmla="*/ 14 w 34"/>
                  <a:gd name="T11" fmla="*/ 0 h 37"/>
                  <a:gd name="T12" fmla="*/ 15 w 34"/>
                  <a:gd name="T13" fmla="*/ 1 h 37"/>
                  <a:gd name="T14" fmla="*/ 15 w 34"/>
                  <a:gd name="T15" fmla="*/ 2 h 37"/>
                  <a:gd name="T16" fmla="*/ 4 w 34"/>
                  <a:gd name="T17" fmla="*/ 10 h 37"/>
                  <a:gd name="T18" fmla="*/ 11 w 34"/>
                  <a:gd name="T19" fmla="*/ 20 h 37"/>
                  <a:gd name="T20" fmla="*/ 22 w 34"/>
                  <a:gd name="T21" fmla="*/ 13 h 37"/>
                  <a:gd name="T22" fmla="*/ 23 w 34"/>
                  <a:gd name="T23" fmla="*/ 15 h 37"/>
                  <a:gd name="T24" fmla="*/ 13 w 34"/>
                  <a:gd name="T25" fmla="*/ 22 h 37"/>
                  <a:gd name="T26" fmla="*/ 21 w 34"/>
                  <a:gd name="T27"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7">
                    <a:moveTo>
                      <a:pt x="21" y="33"/>
                    </a:moveTo>
                    <a:cubicBezTo>
                      <a:pt x="32" y="25"/>
                      <a:pt x="32" y="25"/>
                      <a:pt x="32" y="25"/>
                    </a:cubicBezTo>
                    <a:cubicBezTo>
                      <a:pt x="34" y="27"/>
                      <a:pt x="34" y="27"/>
                      <a:pt x="34" y="27"/>
                    </a:cubicBezTo>
                    <a:cubicBezTo>
                      <a:pt x="19" y="37"/>
                      <a:pt x="19" y="37"/>
                      <a:pt x="19" y="37"/>
                    </a:cubicBezTo>
                    <a:cubicBezTo>
                      <a:pt x="0" y="10"/>
                      <a:pt x="0" y="10"/>
                      <a:pt x="0" y="10"/>
                    </a:cubicBezTo>
                    <a:cubicBezTo>
                      <a:pt x="14" y="0"/>
                      <a:pt x="14" y="0"/>
                      <a:pt x="14" y="0"/>
                    </a:cubicBezTo>
                    <a:cubicBezTo>
                      <a:pt x="14" y="0"/>
                      <a:pt x="14" y="1"/>
                      <a:pt x="15" y="1"/>
                    </a:cubicBezTo>
                    <a:cubicBezTo>
                      <a:pt x="15" y="2"/>
                      <a:pt x="15" y="2"/>
                      <a:pt x="15" y="2"/>
                    </a:cubicBezTo>
                    <a:cubicBezTo>
                      <a:pt x="4" y="10"/>
                      <a:pt x="4" y="10"/>
                      <a:pt x="4" y="10"/>
                    </a:cubicBezTo>
                    <a:cubicBezTo>
                      <a:pt x="11" y="20"/>
                      <a:pt x="11" y="20"/>
                      <a:pt x="11" y="20"/>
                    </a:cubicBezTo>
                    <a:cubicBezTo>
                      <a:pt x="22" y="13"/>
                      <a:pt x="22" y="13"/>
                      <a:pt x="22" y="13"/>
                    </a:cubicBezTo>
                    <a:cubicBezTo>
                      <a:pt x="23" y="15"/>
                      <a:pt x="23" y="15"/>
                      <a:pt x="23" y="15"/>
                    </a:cubicBezTo>
                    <a:cubicBezTo>
                      <a:pt x="13" y="22"/>
                      <a:pt x="13" y="22"/>
                      <a:pt x="13" y="22"/>
                    </a:cubicBezTo>
                    <a:lnTo>
                      <a:pt x="21"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2" name="Freeform 186">
                <a:extLst>
                  <a:ext uri="{FF2B5EF4-FFF2-40B4-BE49-F238E27FC236}">
                    <a16:creationId xmlns:a16="http://schemas.microsoft.com/office/drawing/2014/main" id="{D360D01A-ABAB-4CBB-A5D4-270CC2321D8D}"/>
                  </a:ext>
                </a:extLst>
              </p:cNvPr>
              <p:cNvSpPr>
                <a:spLocks noEditPoints="1"/>
              </p:cNvSpPr>
              <p:nvPr/>
            </p:nvSpPr>
            <p:spPr bwMode="auto">
              <a:xfrm>
                <a:off x="8612188" y="2862263"/>
                <a:ext cx="307975" cy="311150"/>
              </a:xfrm>
              <a:custGeom>
                <a:avLst/>
                <a:gdLst>
                  <a:gd name="T0" fmla="*/ 235 w 471"/>
                  <a:gd name="T1" fmla="*/ 472 h 472"/>
                  <a:gd name="T2" fmla="*/ 0 w 471"/>
                  <a:gd name="T3" fmla="*/ 236 h 472"/>
                  <a:gd name="T4" fmla="*/ 235 w 471"/>
                  <a:gd name="T5" fmla="*/ 0 h 472"/>
                  <a:gd name="T6" fmla="*/ 471 w 471"/>
                  <a:gd name="T7" fmla="*/ 236 h 472"/>
                  <a:gd name="T8" fmla="*/ 235 w 471"/>
                  <a:gd name="T9" fmla="*/ 472 h 472"/>
                  <a:gd name="T10" fmla="*/ 235 w 471"/>
                  <a:gd name="T11" fmla="*/ 6 h 472"/>
                  <a:gd name="T12" fmla="*/ 6 w 471"/>
                  <a:gd name="T13" fmla="*/ 236 h 472"/>
                  <a:gd name="T14" fmla="*/ 235 w 471"/>
                  <a:gd name="T15" fmla="*/ 466 h 472"/>
                  <a:gd name="T16" fmla="*/ 465 w 471"/>
                  <a:gd name="T17" fmla="*/ 236 h 472"/>
                  <a:gd name="T18" fmla="*/ 235 w 471"/>
                  <a:gd name="T19" fmla="*/ 6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1" h="472">
                    <a:moveTo>
                      <a:pt x="235" y="472"/>
                    </a:moveTo>
                    <a:cubicBezTo>
                      <a:pt x="105" y="472"/>
                      <a:pt x="0" y="366"/>
                      <a:pt x="0" y="236"/>
                    </a:cubicBezTo>
                    <a:cubicBezTo>
                      <a:pt x="0" y="106"/>
                      <a:pt x="105" y="0"/>
                      <a:pt x="235" y="0"/>
                    </a:cubicBezTo>
                    <a:cubicBezTo>
                      <a:pt x="365" y="0"/>
                      <a:pt x="471" y="106"/>
                      <a:pt x="471" y="236"/>
                    </a:cubicBezTo>
                    <a:cubicBezTo>
                      <a:pt x="471" y="366"/>
                      <a:pt x="365" y="472"/>
                      <a:pt x="235" y="472"/>
                    </a:cubicBezTo>
                    <a:close/>
                    <a:moveTo>
                      <a:pt x="235" y="6"/>
                    </a:moveTo>
                    <a:cubicBezTo>
                      <a:pt x="109" y="6"/>
                      <a:pt x="6" y="109"/>
                      <a:pt x="6" y="236"/>
                    </a:cubicBezTo>
                    <a:cubicBezTo>
                      <a:pt x="6" y="363"/>
                      <a:pt x="109" y="466"/>
                      <a:pt x="235" y="466"/>
                    </a:cubicBezTo>
                    <a:cubicBezTo>
                      <a:pt x="362" y="466"/>
                      <a:pt x="465" y="363"/>
                      <a:pt x="465" y="236"/>
                    </a:cubicBezTo>
                    <a:cubicBezTo>
                      <a:pt x="465" y="109"/>
                      <a:pt x="362" y="6"/>
                      <a:pt x="2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3" name="Freeform 187">
                <a:extLst>
                  <a:ext uri="{FF2B5EF4-FFF2-40B4-BE49-F238E27FC236}">
                    <a16:creationId xmlns:a16="http://schemas.microsoft.com/office/drawing/2014/main" id="{F2042A40-9441-4F67-96E0-6E2546093813}"/>
                  </a:ext>
                </a:extLst>
              </p:cNvPr>
              <p:cNvSpPr>
                <a:spLocks/>
              </p:cNvSpPr>
              <p:nvPr/>
            </p:nvSpPr>
            <p:spPr bwMode="auto">
              <a:xfrm>
                <a:off x="8897938" y="2949575"/>
                <a:ext cx="57150" cy="201613"/>
              </a:xfrm>
              <a:custGeom>
                <a:avLst/>
                <a:gdLst>
                  <a:gd name="T0" fmla="*/ 5 w 86"/>
                  <a:gd name="T1" fmla="*/ 305 h 305"/>
                  <a:gd name="T2" fmla="*/ 0 w 86"/>
                  <a:gd name="T3" fmla="*/ 300 h 305"/>
                  <a:gd name="T4" fmla="*/ 80 w 86"/>
                  <a:gd name="T5" fmla="*/ 103 h 305"/>
                  <a:gd name="T6" fmla="*/ 62 w 86"/>
                  <a:gd name="T7" fmla="*/ 2 h 305"/>
                  <a:gd name="T8" fmla="*/ 68 w 86"/>
                  <a:gd name="T9" fmla="*/ 0 h 305"/>
                  <a:gd name="T10" fmla="*/ 86 w 86"/>
                  <a:gd name="T11" fmla="*/ 103 h 305"/>
                  <a:gd name="T12" fmla="*/ 5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5" y="305"/>
                    </a:moveTo>
                    <a:cubicBezTo>
                      <a:pt x="0" y="300"/>
                      <a:pt x="0" y="300"/>
                      <a:pt x="0" y="300"/>
                    </a:cubicBezTo>
                    <a:cubicBezTo>
                      <a:pt x="52" y="247"/>
                      <a:pt x="80" y="177"/>
                      <a:pt x="80" y="103"/>
                    </a:cubicBezTo>
                    <a:cubicBezTo>
                      <a:pt x="80" y="68"/>
                      <a:pt x="74" y="34"/>
                      <a:pt x="62" y="2"/>
                    </a:cubicBezTo>
                    <a:cubicBezTo>
                      <a:pt x="68" y="0"/>
                      <a:pt x="68" y="0"/>
                      <a:pt x="68" y="0"/>
                    </a:cubicBezTo>
                    <a:cubicBezTo>
                      <a:pt x="80" y="33"/>
                      <a:pt x="86" y="67"/>
                      <a:pt x="86" y="103"/>
                    </a:cubicBezTo>
                    <a:cubicBezTo>
                      <a:pt x="86" y="179"/>
                      <a:pt x="57" y="250"/>
                      <a:pt x="5"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64" name="Freeform 188">
                <a:extLst>
                  <a:ext uri="{FF2B5EF4-FFF2-40B4-BE49-F238E27FC236}">
                    <a16:creationId xmlns:a16="http://schemas.microsoft.com/office/drawing/2014/main" id="{9C2ACE40-0D1B-4E4C-BCAE-155B04A69CCB}"/>
                  </a:ext>
                </a:extLst>
              </p:cNvPr>
              <p:cNvSpPr>
                <a:spLocks/>
              </p:cNvSpPr>
              <p:nvPr/>
            </p:nvSpPr>
            <p:spPr bwMode="auto">
              <a:xfrm>
                <a:off x="8575676" y="2949575"/>
                <a:ext cx="55562" cy="201613"/>
              </a:xfrm>
              <a:custGeom>
                <a:avLst/>
                <a:gdLst>
                  <a:gd name="T0" fmla="*/ 82 w 86"/>
                  <a:gd name="T1" fmla="*/ 305 h 305"/>
                  <a:gd name="T2" fmla="*/ 0 w 86"/>
                  <a:gd name="T3" fmla="*/ 103 h 305"/>
                  <a:gd name="T4" fmla="*/ 19 w 86"/>
                  <a:gd name="T5" fmla="*/ 0 h 305"/>
                  <a:gd name="T6" fmla="*/ 25 w 86"/>
                  <a:gd name="T7" fmla="*/ 2 h 305"/>
                  <a:gd name="T8" fmla="*/ 6 w 86"/>
                  <a:gd name="T9" fmla="*/ 103 h 305"/>
                  <a:gd name="T10" fmla="*/ 86 w 86"/>
                  <a:gd name="T11" fmla="*/ 300 h 305"/>
                  <a:gd name="T12" fmla="*/ 82 w 86"/>
                  <a:gd name="T13" fmla="*/ 305 h 305"/>
                </a:gdLst>
                <a:ahLst/>
                <a:cxnLst>
                  <a:cxn ang="0">
                    <a:pos x="T0" y="T1"/>
                  </a:cxn>
                  <a:cxn ang="0">
                    <a:pos x="T2" y="T3"/>
                  </a:cxn>
                  <a:cxn ang="0">
                    <a:pos x="T4" y="T5"/>
                  </a:cxn>
                  <a:cxn ang="0">
                    <a:pos x="T6" y="T7"/>
                  </a:cxn>
                  <a:cxn ang="0">
                    <a:pos x="T8" y="T9"/>
                  </a:cxn>
                  <a:cxn ang="0">
                    <a:pos x="T10" y="T11"/>
                  </a:cxn>
                  <a:cxn ang="0">
                    <a:pos x="T12" y="T13"/>
                  </a:cxn>
                </a:cxnLst>
                <a:rect l="0" t="0" r="r" b="b"/>
                <a:pathLst>
                  <a:path w="86" h="305">
                    <a:moveTo>
                      <a:pt x="82" y="305"/>
                    </a:moveTo>
                    <a:cubicBezTo>
                      <a:pt x="29" y="250"/>
                      <a:pt x="0" y="179"/>
                      <a:pt x="0" y="103"/>
                    </a:cubicBezTo>
                    <a:cubicBezTo>
                      <a:pt x="0" y="67"/>
                      <a:pt x="7" y="33"/>
                      <a:pt x="19" y="0"/>
                    </a:cubicBezTo>
                    <a:cubicBezTo>
                      <a:pt x="25" y="2"/>
                      <a:pt x="25" y="2"/>
                      <a:pt x="25" y="2"/>
                    </a:cubicBezTo>
                    <a:cubicBezTo>
                      <a:pt x="13" y="34"/>
                      <a:pt x="6" y="68"/>
                      <a:pt x="6" y="103"/>
                    </a:cubicBezTo>
                    <a:cubicBezTo>
                      <a:pt x="6" y="177"/>
                      <a:pt x="35" y="247"/>
                      <a:pt x="86" y="300"/>
                    </a:cubicBezTo>
                    <a:lnTo>
                      <a:pt x="82" y="3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0" name="Group 59">
              <a:extLst>
                <a:ext uri="{FF2B5EF4-FFF2-40B4-BE49-F238E27FC236}">
                  <a16:creationId xmlns:a16="http://schemas.microsoft.com/office/drawing/2014/main" id="{44B04D47-285D-450F-9051-46BD1F9DCD5F}"/>
                </a:ext>
              </a:extLst>
            </p:cNvPr>
            <p:cNvGrpSpPr/>
            <p:nvPr/>
          </p:nvGrpSpPr>
          <p:grpSpPr>
            <a:xfrm>
              <a:off x="7408863" y="3963988"/>
              <a:ext cx="774700" cy="160338"/>
              <a:chOff x="7408863" y="3963988"/>
              <a:chExt cx="774700" cy="160338"/>
            </a:xfrm>
            <a:grpFill/>
          </p:grpSpPr>
          <p:sp>
            <p:nvSpPr>
              <p:cNvPr id="206" name="Freeform 189">
                <a:extLst>
                  <a:ext uri="{FF2B5EF4-FFF2-40B4-BE49-F238E27FC236}">
                    <a16:creationId xmlns:a16="http://schemas.microsoft.com/office/drawing/2014/main" id="{A7CE68AE-D590-4CA0-B904-1939D8AADF59}"/>
                  </a:ext>
                </a:extLst>
              </p:cNvPr>
              <p:cNvSpPr>
                <a:spLocks/>
              </p:cNvSpPr>
              <p:nvPr/>
            </p:nvSpPr>
            <p:spPr bwMode="auto">
              <a:xfrm>
                <a:off x="7408863" y="4003675"/>
                <a:ext cx="53975" cy="117475"/>
              </a:xfrm>
              <a:custGeom>
                <a:avLst/>
                <a:gdLst>
                  <a:gd name="T0" fmla="*/ 43 w 84"/>
                  <a:gd name="T1" fmla="*/ 179 h 180"/>
                  <a:gd name="T2" fmla="*/ 29 w 84"/>
                  <a:gd name="T3" fmla="*/ 180 h 180"/>
                  <a:gd name="T4" fmla="*/ 5 w 84"/>
                  <a:gd name="T5" fmla="*/ 161 h 180"/>
                  <a:gd name="T6" fmla="*/ 23 w 84"/>
                  <a:gd name="T7" fmla="*/ 141 h 180"/>
                  <a:gd name="T8" fmla="*/ 26 w 84"/>
                  <a:gd name="T9" fmla="*/ 141 h 180"/>
                  <a:gd name="T10" fmla="*/ 27 w 84"/>
                  <a:gd name="T11" fmla="*/ 137 h 180"/>
                  <a:gd name="T12" fmla="*/ 0 w 84"/>
                  <a:gd name="T13" fmla="*/ 35 h 180"/>
                  <a:gd name="T14" fmla="*/ 36 w 84"/>
                  <a:gd name="T15" fmla="*/ 0 h 180"/>
                  <a:gd name="T16" fmla="*/ 44 w 84"/>
                  <a:gd name="T17" fmla="*/ 1 h 180"/>
                  <a:gd name="T18" fmla="*/ 64 w 84"/>
                  <a:gd name="T19" fmla="*/ 1 h 180"/>
                  <a:gd name="T20" fmla="*/ 84 w 84"/>
                  <a:gd name="T21" fmla="*/ 20 h 180"/>
                  <a:gd name="T22" fmla="*/ 64 w 84"/>
                  <a:gd name="T23" fmla="*/ 40 h 180"/>
                  <a:gd name="T24" fmla="*/ 48 w 84"/>
                  <a:gd name="T25" fmla="*/ 41 h 180"/>
                  <a:gd name="T26" fmla="*/ 48 w 84"/>
                  <a:gd name="T27" fmla="*/ 42 h 180"/>
                  <a:gd name="T28" fmla="*/ 76 w 84"/>
                  <a:gd name="T29" fmla="*/ 137 h 180"/>
                  <a:gd name="T30" fmla="*/ 43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3" y="179"/>
                    </a:moveTo>
                    <a:cubicBezTo>
                      <a:pt x="38" y="180"/>
                      <a:pt x="34" y="180"/>
                      <a:pt x="29" y="180"/>
                    </a:cubicBezTo>
                    <a:cubicBezTo>
                      <a:pt x="15" y="180"/>
                      <a:pt x="5" y="175"/>
                      <a:pt x="5" y="161"/>
                    </a:cubicBezTo>
                    <a:cubicBezTo>
                      <a:pt x="5" y="152"/>
                      <a:pt x="12" y="143"/>
                      <a:pt x="23" y="141"/>
                    </a:cubicBezTo>
                    <a:cubicBezTo>
                      <a:pt x="26" y="141"/>
                      <a:pt x="26" y="141"/>
                      <a:pt x="26" y="141"/>
                    </a:cubicBezTo>
                    <a:cubicBezTo>
                      <a:pt x="26" y="140"/>
                      <a:pt x="27" y="139"/>
                      <a:pt x="27" y="137"/>
                    </a:cubicBezTo>
                    <a:cubicBezTo>
                      <a:pt x="27" y="121"/>
                      <a:pt x="0" y="75"/>
                      <a:pt x="0" y="35"/>
                    </a:cubicBezTo>
                    <a:cubicBezTo>
                      <a:pt x="0" y="20"/>
                      <a:pt x="19" y="0"/>
                      <a:pt x="36" y="0"/>
                    </a:cubicBezTo>
                    <a:cubicBezTo>
                      <a:pt x="39" y="0"/>
                      <a:pt x="41" y="1"/>
                      <a:pt x="44" y="1"/>
                    </a:cubicBezTo>
                    <a:cubicBezTo>
                      <a:pt x="49" y="1"/>
                      <a:pt x="54" y="1"/>
                      <a:pt x="64" y="1"/>
                    </a:cubicBezTo>
                    <a:cubicBezTo>
                      <a:pt x="74" y="1"/>
                      <a:pt x="84" y="10"/>
                      <a:pt x="84" y="20"/>
                    </a:cubicBezTo>
                    <a:cubicBezTo>
                      <a:pt x="84" y="31"/>
                      <a:pt x="74" y="40"/>
                      <a:pt x="64" y="40"/>
                    </a:cubicBezTo>
                    <a:cubicBezTo>
                      <a:pt x="51" y="40"/>
                      <a:pt x="51" y="40"/>
                      <a:pt x="48" y="41"/>
                    </a:cubicBezTo>
                    <a:cubicBezTo>
                      <a:pt x="48" y="41"/>
                      <a:pt x="48" y="42"/>
                      <a:pt x="48" y="42"/>
                    </a:cubicBezTo>
                    <a:cubicBezTo>
                      <a:pt x="48" y="72"/>
                      <a:pt x="76" y="77"/>
                      <a:pt x="76" y="137"/>
                    </a:cubicBezTo>
                    <a:cubicBezTo>
                      <a:pt x="76" y="160"/>
                      <a:pt x="67" y="176"/>
                      <a:pt x="43"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7" name="Freeform 190">
                <a:extLst>
                  <a:ext uri="{FF2B5EF4-FFF2-40B4-BE49-F238E27FC236}">
                    <a16:creationId xmlns:a16="http://schemas.microsoft.com/office/drawing/2014/main" id="{2DDDCFDF-2150-4D6E-8A69-DD8D7C97D349}"/>
                  </a:ext>
                </a:extLst>
              </p:cNvPr>
              <p:cNvSpPr>
                <a:spLocks/>
              </p:cNvSpPr>
              <p:nvPr/>
            </p:nvSpPr>
            <p:spPr bwMode="auto">
              <a:xfrm>
                <a:off x="7483476" y="4002088"/>
                <a:ext cx="98425" cy="122238"/>
              </a:xfrm>
              <a:custGeom>
                <a:avLst/>
                <a:gdLst>
                  <a:gd name="T0" fmla="*/ 149 w 149"/>
                  <a:gd name="T1" fmla="*/ 158 h 184"/>
                  <a:gd name="T2" fmla="*/ 149 w 149"/>
                  <a:gd name="T3" fmla="*/ 164 h 184"/>
                  <a:gd name="T4" fmla="*/ 130 w 149"/>
                  <a:gd name="T5" fmla="*/ 184 h 184"/>
                  <a:gd name="T6" fmla="*/ 110 w 149"/>
                  <a:gd name="T7" fmla="*/ 164 h 184"/>
                  <a:gd name="T8" fmla="*/ 106 w 149"/>
                  <a:gd name="T9" fmla="*/ 121 h 184"/>
                  <a:gd name="T10" fmla="*/ 45 w 149"/>
                  <a:gd name="T11" fmla="*/ 181 h 184"/>
                  <a:gd name="T12" fmla="*/ 0 w 149"/>
                  <a:gd name="T13" fmla="*/ 89 h 184"/>
                  <a:gd name="T14" fmla="*/ 5 w 149"/>
                  <a:gd name="T15" fmla="*/ 23 h 184"/>
                  <a:gd name="T16" fmla="*/ 18 w 149"/>
                  <a:gd name="T17" fmla="*/ 4 h 184"/>
                  <a:gd name="T18" fmla="*/ 24 w 149"/>
                  <a:gd name="T19" fmla="*/ 5 h 184"/>
                  <a:gd name="T20" fmla="*/ 37 w 149"/>
                  <a:gd name="T21" fmla="*/ 0 h 184"/>
                  <a:gd name="T22" fmla="*/ 57 w 149"/>
                  <a:gd name="T23" fmla="*/ 20 h 184"/>
                  <a:gd name="T24" fmla="*/ 61 w 149"/>
                  <a:gd name="T25" fmla="*/ 125 h 184"/>
                  <a:gd name="T26" fmla="*/ 101 w 149"/>
                  <a:gd name="T27" fmla="*/ 21 h 184"/>
                  <a:gd name="T28" fmla="*/ 121 w 149"/>
                  <a:gd name="T29" fmla="*/ 2 h 184"/>
                  <a:gd name="T30" fmla="*/ 141 w 149"/>
                  <a:gd name="T31" fmla="*/ 21 h 184"/>
                  <a:gd name="T32" fmla="*/ 141 w 149"/>
                  <a:gd name="T33" fmla="*/ 26 h 184"/>
                  <a:gd name="T34" fmla="*/ 145 w 149"/>
                  <a:gd name="T35" fmla="*/ 71 h 184"/>
                  <a:gd name="T36" fmla="*/ 145 w 149"/>
                  <a:gd name="T37" fmla="*/ 111 h 184"/>
                  <a:gd name="T38" fmla="*/ 148 w 149"/>
                  <a:gd name="T39" fmla="*/ 147 h 184"/>
                  <a:gd name="T40" fmla="*/ 149 w 149"/>
                  <a:gd name="T41" fmla="*/ 15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 h="184">
                    <a:moveTo>
                      <a:pt x="149" y="158"/>
                    </a:moveTo>
                    <a:cubicBezTo>
                      <a:pt x="149" y="164"/>
                      <a:pt x="149" y="164"/>
                      <a:pt x="149" y="164"/>
                    </a:cubicBezTo>
                    <a:cubicBezTo>
                      <a:pt x="149" y="175"/>
                      <a:pt x="141" y="184"/>
                      <a:pt x="130" y="184"/>
                    </a:cubicBezTo>
                    <a:cubicBezTo>
                      <a:pt x="119" y="184"/>
                      <a:pt x="110" y="175"/>
                      <a:pt x="110" y="164"/>
                    </a:cubicBezTo>
                    <a:cubicBezTo>
                      <a:pt x="110" y="157"/>
                      <a:pt x="106" y="133"/>
                      <a:pt x="106" y="121"/>
                    </a:cubicBezTo>
                    <a:cubicBezTo>
                      <a:pt x="91" y="152"/>
                      <a:pt x="74" y="181"/>
                      <a:pt x="45" y="181"/>
                    </a:cubicBezTo>
                    <a:cubicBezTo>
                      <a:pt x="9" y="181"/>
                      <a:pt x="0" y="145"/>
                      <a:pt x="0" y="89"/>
                    </a:cubicBezTo>
                    <a:cubicBezTo>
                      <a:pt x="0" y="63"/>
                      <a:pt x="5" y="40"/>
                      <a:pt x="5" y="23"/>
                    </a:cubicBezTo>
                    <a:cubicBezTo>
                      <a:pt x="5" y="10"/>
                      <a:pt x="10" y="4"/>
                      <a:pt x="18" y="4"/>
                    </a:cubicBezTo>
                    <a:cubicBezTo>
                      <a:pt x="20" y="4"/>
                      <a:pt x="22" y="5"/>
                      <a:pt x="24" y="5"/>
                    </a:cubicBezTo>
                    <a:cubicBezTo>
                      <a:pt x="27" y="2"/>
                      <a:pt x="32" y="0"/>
                      <a:pt x="37" y="0"/>
                    </a:cubicBezTo>
                    <a:cubicBezTo>
                      <a:pt x="48" y="0"/>
                      <a:pt x="57" y="9"/>
                      <a:pt x="57" y="20"/>
                    </a:cubicBezTo>
                    <a:cubicBezTo>
                      <a:pt x="57" y="44"/>
                      <a:pt x="59" y="99"/>
                      <a:pt x="61" y="125"/>
                    </a:cubicBezTo>
                    <a:cubicBezTo>
                      <a:pt x="84" y="104"/>
                      <a:pt x="101" y="61"/>
                      <a:pt x="101" y="21"/>
                    </a:cubicBezTo>
                    <a:cubicBezTo>
                      <a:pt x="101" y="10"/>
                      <a:pt x="110" y="2"/>
                      <a:pt x="121" y="2"/>
                    </a:cubicBezTo>
                    <a:cubicBezTo>
                      <a:pt x="132" y="2"/>
                      <a:pt x="141" y="11"/>
                      <a:pt x="141" y="21"/>
                    </a:cubicBezTo>
                    <a:cubicBezTo>
                      <a:pt x="141" y="26"/>
                      <a:pt x="141" y="26"/>
                      <a:pt x="141" y="26"/>
                    </a:cubicBezTo>
                    <a:cubicBezTo>
                      <a:pt x="143" y="40"/>
                      <a:pt x="145" y="57"/>
                      <a:pt x="145" y="71"/>
                    </a:cubicBezTo>
                    <a:cubicBezTo>
                      <a:pt x="145" y="71"/>
                      <a:pt x="145" y="103"/>
                      <a:pt x="145" y="111"/>
                    </a:cubicBezTo>
                    <a:cubicBezTo>
                      <a:pt x="145" y="126"/>
                      <a:pt x="147" y="139"/>
                      <a:pt x="148" y="147"/>
                    </a:cubicBezTo>
                    <a:cubicBezTo>
                      <a:pt x="149" y="152"/>
                      <a:pt x="149" y="156"/>
                      <a:pt x="14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8" name="Freeform 191">
                <a:extLst>
                  <a:ext uri="{FF2B5EF4-FFF2-40B4-BE49-F238E27FC236}">
                    <a16:creationId xmlns:a16="http://schemas.microsoft.com/office/drawing/2014/main" id="{277C29D0-4D34-4C49-BD95-2CE04E93B572}"/>
                  </a:ext>
                </a:extLst>
              </p:cNvPr>
              <p:cNvSpPr>
                <a:spLocks/>
              </p:cNvSpPr>
              <p:nvPr/>
            </p:nvSpPr>
            <p:spPr bwMode="auto">
              <a:xfrm>
                <a:off x="7602538" y="4003675"/>
                <a:ext cx="53975" cy="117475"/>
              </a:xfrm>
              <a:custGeom>
                <a:avLst/>
                <a:gdLst>
                  <a:gd name="T0" fmla="*/ 44 w 84"/>
                  <a:gd name="T1" fmla="*/ 179 h 180"/>
                  <a:gd name="T2" fmla="*/ 29 w 84"/>
                  <a:gd name="T3" fmla="*/ 180 h 180"/>
                  <a:gd name="T4" fmla="*/ 5 w 84"/>
                  <a:gd name="T5" fmla="*/ 161 h 180"/>
                  <a:gd name="T6" fmla="*/ 23 w 84"/>
                  <a:gd name="T7" fmla="*/ 141 h 180"/>
                  <a:gd name="T8" fmla="*/ 27 w 84"/>
                  <a:gd name="T9" fmla="*/ 141 h 180"/>
                  <a:gd name="T10" fmla="*/ 27 w 84"/>
                  <a:gd name="T11" fmla="*/ 137 h 180"/>
                  <a:gd name="T12" fmla="*/ 0 w 84"/>
                  <a:gd name="T13" fmla="*/ 35 h 180"/>
                  <a:gd name="T14" fmla="*/ 37 w 84"/>
                  <a:gd name="T15" fmla="*/ 0 h 180"/>
                  <a:gd name="T16" fmla="*/ 44 w 84"/>
                  <a:gd name="T17" fmla="*/ 1 h 180"/>
                  <a:gd name="T18" fmla="*/ 64 w 84"/>
                  <a:gd name="T19" fmla="*/ 1 h 180"/>
                  <a:gd name="T20" fmla="*/ 84 w 84"/>
                  <a:gd name="T21" fmla="*/ 20 h 180"/>
                  <a:gd name="T22" fmla="*/ 64 w 84"/>
                  <a:gd name="T23" fmla="*/ 40 h 180"/>
                  <a:gd name="T24" fmla="*/ 49 w 84"/>
                  <a:gd name="T25" fmla="*/ 41 h 180"/>
                  <a:gd name="T26" fmla="*/ 48 w 84"/>
                  <a:gd name="T27" fmla="*/ 42 h 180"/>
                  <a:gd name="T28" fmla="*/ 77 w 84"/>
                  <a:gd name="T29" fmla="*/ 137 h 180"/>
                  <a:gd name="T30" fmla="*/ 44 w 84"/>
                  <a:gd name="T31" fmla="*/ 1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 h="180">
                    <a:moveTo>
                      <a:pt x="44" y="179"/>
                    </a:moveTo>
                    <a:cubicBezTo>
                      <a:pt x="39" y="180"/>
                      <a:pt x="34" y="180"/>
                      <a:pt x="29" y="180"/>
                    </a:cubicBezTo>
                    <a:cubicBezTo>
                      <a:pt x="15" y="180"/>
                      <a:pt x="5" y="175"/>
                      <a:pt x="5" y="161"/>
                    </a:cubicBezTo>
                    <a:cubicBezTo>
                      <a:pt x="5" y="152"/>
                      <a:pt x="12" y="143"/>
                      <a:pt x="23" y="141"/>
                    </a:cubicBezTo>
                    <a:cubicBezTo>
                      <a:pt x="27" y="141"/>
                      <a:pt x="27" y="141"/>
                      <a:pt x="27" y="141"/>
                    </a:cubicBezTo>
                    <a:cubicBezTo>
                      <a:pt x="27" y="140"/>
                      <a:pt x="27" y="139"/>
                      <a:pt x="27" y="137"/>
                    </a:cubicBezTo>
                    <a:cubicBezTo>
                      <a:pt x="27" y="121"/>
                      <a:pt x="0" y="75"/>
                      <a:pt x="0" y="35"/>
                    </a:cubicBezTo>
                    <a:cubicBezTo>
                      <a:pt x="0" y="20"/>
                      <a:pt x="19" y="0"/>
                      <a:pt x="37" y="0"/>
                    </a:cubicBezTo>
                    <a:cubicBezTo>
                      <a:pt x="39" y="0"/>
                      <a:pt x="42" y="1"/>
                      <a:pt x="44" y="1"/>
                    </a:cubicBezTo>
                    <a:cubicBezTo>
                      <a:pt x="49" y="1"/>
                      <a:pt x="54" y="1"/>
                      <a:pt x="64" y="1"/>
                    </a:cubicBezTo>
                    <a:cubicBezTo>
                      <a:pt x="75" y="1"/>
                      <a:pt x="84" y="10"/>
                      <a:pt x="84" y="20"/>
                    </a:cubicBezTo>
                    <a:cubicBezTo>
                      <a:pt x="84" y="31"/>
                      <a:pt x="75" y="40"/>
                      <a:pt x="64" y="40"/>
                    </a:cubicBezTo>
                    <a:cubicBezTo>
                      <a:pt x="51" y="40"/>
                      <a:pt x="51" y="40"/>
                      <a:pt x="49" y="41"/>
                    </a:cubicBezTo>
                    <a:cubicBezTo>
                      <a:pt x="48" y="41"/>
                      <a:pt x="48" y="42"/>
                      <a:pt x="48" y="42"/>
                    </a:cubicBezTo>
                    <a:cubicBezTo>
                      <a:pt x="48" y="72"/>
                      <a:pt x="77" y="77"/>
                      <a:pt x="77" y="137"/>
                    </a:cubicBezTo>
                    <a:cubicBezTo>
                      <a:pt x="77" y="160"/>
                      <a:pt x="67" y="176"/>
                      <a:pt x="44" y="1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9" name="Freeform 192">
                <a:extLst>
                  <a:ext uri="{FF2B5EF4-FFF2-40B4-BE49-F238E27FC236}">
                    <a16:creationId xmlns:a16="http://schemas.microsoft.com/office/drawing/2014/main" id="{88634E21-529F-4D91-A12D-30C590A84FBC}"/>
                  </a:ext>
                </a:extLst>
              </p:cNvPr>
              <p:cNvSpPr>
                <a:spLocks/>
              </p:cNvSpPr>
              <p:nvPr/>
            </p:nvSpPr>
            <p:spPr bwMode="auto">
              <a:xfrm>
                <a:off x="7678738" y="3971925"/>
                <a:ext cx="90487" cy="152400"/>
              </a:xfrm>
              <a:custGeom>
                <a:avLst/>
                <a:gdLst>
                  <a:gd name="T0" fmla="*/ 139 w 139"/>
                  <a:gd name="T1" fmla="*/ 171 h 231"/>
                  <a:gd name="T2" fmla="*/ 138 w 139"/>
                  <a:gd name="T3" fmla="*/ 209 h 231"/>
                  <a:gd name="T4" fmla="*/ 119 w 139"/>
                  <a:gd name="T5" fmla="*/ 229 h 231"/>
                  <a:gd name="T6" fmla="*/ 95 w 139"/>
                  <a:gd name="T7" fmla="*/ 209 h 231"/>
                  <a:gd name="T8" fmla="*/ 97 w 139"/>
                  <a:gd name="T9" fmla="*/ 130 h 231"/>
                  <a:gd name="T10" fmla="*/ 68 w 139"/>
                  <a:gd name="T11" fmla="*/ 105 h 231"/>
                  <a:gd name="T12" fmla="*/ 60 w 139"/>
                  <a:gd name="T13" fmla="*/ 106 h 231"/>
                  <a:gd name="T14" fmla="*/ 56 w 139"/>
                  <a:gd name="T15" fmla="*/ 199 h 231"/>
                  <a:gd name="T16" fmla="*/ 56 w 139"/>
                  <a:gd name="T17" fmla="*/ 211 h 231"/>
                  <a:gd name="T18" fmla="*/ 36 w 139"/>
                  <a:gd name="T19" fmla="*/ 231 h 231"/>
                  <a:gd name="T20" fmla="*/ 17 w 139"/>
                  <a:gd name="T21" fmla="*/ 216 h 231"/>
                  <a:gd name="T22" fmla="*/ 0 w 139"/>
                  <a:gd name="T23" fmla="*/ 196 h 231"/>
                  <a:gd name="T24" fmla="*/ 1 w 139"/>
                  <a:gd name="T25" fmla="*/ 176 h 231"/>
                  <a:gd name="T26" fmla="*/ 1 w 139"/>
                  <a:gd name="T27" fmla="*/ 123 h 231"/>
                  <a:gd name="T28" fmla="*/ 9 w 139"/>
                  <a:gd name="T29" fmla="*/ 17 h 231"/>
                  <a:gd name="T30" fmla="*/ 29 w 139"/>
                  <a:gd name="T31" fmla="*/ 0 h 231"/>
                  <a:gd name="T32" fmla="*/ 38 w 139"/>
                  <a:gd name="T33" fmla="*/ 2 h 231"/>
                  <a:gd name="T34" fmla="*/ 46 w 139"/>
                  <a:gd name="T35" fmla="*/ 1 h 231"/>
                  <a:gd name="T36" fmla="*/ 63 w 139"/>
                  <a:gd name="T37" fmla="*/ 23 h 231"/>
                  <a:gd name="T38" fmla="*/ 63 w 139"/>
                  <a:gd name="T39" fmla="*/ 59 h 231"/>
                  <a:gd name="T40" fmla="*/ 111 w 139"/>
                  <a:gd name="T41" fmla="*/ 70 h 231"/>
                  <a:gd name="T42" fmla="*/ 139 w 139"/>
                  <a:gd name="T43" fmla="*/ 17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231">
                    <a:moveTo>
                      <a:pt x="139" y="171"/>
                    </a:moveTo>
                    <a:cubicBezTo>
                      <a:pt x="139" y="182"/>
                      <a:pt x="138" y="194"/>
                      <a:pt x="138" y="209"/>
                    </a:cubicBezTo>
                    <a:cubicBezTo>
                      <a:pt x="138" y="220"/>
                      <a:pt x="130" y="229"/>
                      <a:pt x="119" y="229"/>
                    </a:cubicBezTo>
                    <a:cubicBezTo>
                      <a:pt x="108" y="229"/>
                      <a:pt x="95" y="220"/>
                      <a:pt x="95" y="209"/>
                    </a:cubicBezTo>
                    <a:cubicBezTo>
                      <a:pt x="97" y="130"/>
                      <a:pt x="97" y="130"/>
                      <a:pt x="97" y="130"/>
                    </a:cubicBezTo>
                    <a:cubicBezTo>
                      <a:pt x="97" y="114"/>
                      <a:pt x="85" y="105"/>
                      <a:pt x="68" y="105"/>
                    </a:cubicBezTo>
                    <a:cubicBezTo>
                      <a:pt x="65" y="105"/>
                      <a:pt x="63" y="106"/>
                      <a:pt x="60" y="106"/>
                    </a:cubicBezTo>
                    <a:cubicBezTo>
                      <a:pt x="60" y="112"/>
                      <a:pt x="56" y="192"/>
                      <a:pt x="56" y="199"/>
                    </a:cubicBezTo>
                    <a:cubicBezTo>
                      <a:pt x="56" y="211"/>
                      <a:pt x="56" y="211"/>
                      <a:pt x="56" y="211"/>
                    </a:cubicBezTo>
                    <a:cubicBezTo>
                      <a:pt x="56" y="222"/>
                      <a:pt x="47" y="231"/>
                      <a:pt x="36" y="231"/>
                    </a:cubicBezTo>
                    <a:cubicBezTo>
                      <a:pt x="27" y="231"/>
                      <a:pt x="19" y="225"/>
                      <a:pt x="17" y="216"/>
                    </a:cubicBezTo>
                    <a:cubicBezTo>
                      <a:pt x="7" y="214"/>
                      <a:pt x="0" y="206"/>
                      <a:pt x="0" y="196"/>
                    </a:cubicBezTo>
                    <a:cubicBezTo>
                      <a:pt x="0" y="190"/>
                      <a:pt x="1" y="177"/>
                      <a:pt x="1" y="176"/>
                    </a:cubicBezTo>
                    <a:cubicBezTo>
                      <a:pt x="1" y="123"/>
                      <a:pt x="1" y="123"/>
                      <a:pt x="1" y="123"/>
                    </a:cubicBezTo>
                    <a:cubicBezTo>
                      <a:pt x="1" y="109"/>
                      <a:pt x="6" y="42"/>
                      <a:pt x="9" y="17"/>
                    </a:cubicBezTo>
                    <a:cubicBezTo>
                      <a:pt x="11" y="7"/>
                      <a:pt x="20" y="0"/>
                      <a:pt x="29" y="0"/>
                    </a:cubicBezTo>
                    <a:cubicBezTo>
                      <a:pt x="31" y="0"/>
                      <a:pt x="36" y="1"/>
                      <a:pt x="38" y="2"/>
                    </a:cubicBezTo>
                    <a:cubicBezTo>
                      <a:pt x="38" y="1"/>
                      <a:pt x="42" y="1"/>
                      <a:pt x="46" y="1"/>
                    </a:cubicBezTo>
                    <a:cubicBezTo>
                      <a:pt x="58" y="1"/>
                      <a:pt x="63" y="9"/>
                      <a:pt x="63" y="23"/>
                    </a:cubicBezTo>
                    <a:cubicBezTo>
                      <a:pt x="63" y="59"/>
                      <a:pt x="63" y="59"/>
                      <a:pt x="63" y="59"/>
                    </a:cubicBezTo>
                    <a:cubicBezTo>
                      <a:pt x="79" y="58"/>
                      <a:pt x="100" y="64"/>
                      <a:pt x="111" y="70"/>
                    </a:cubicBezTo>
                    <a:cubicBezTo>
                      <a:pt x="134" y="83"/>
                      <a:pt x="139" y="90"/>
                      <a:pt x="139"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0" name="Freeform 193">
                <a:extLst>
                  <a:ext uri="{FF2B5EF4-FFF2-40B4-BE49-F238E27FC236}">
                    <a16:creationId xmlns:a16="http://schemas.microsoft.com/office/drawing/2014/main" id="{80B6D0CB-CE96-4B45-8178-BC70E86DA833}"/>
                  </a:ext>
                </a:extLst>
              </p:cNvPr>
              <p:cNvSpPr>
                <a:spLocks noEditPoints="1"/>
              </p:cNvSpPr>
              <p:nvPr/>
            </p:nvSpPr>
            <p:spPr bwMode="auto">
              <a:xfrm>
                <a:off x="7789863" y="3963988"/>
                <a:ext cx="36512" cy="157163"/>
              </a:xfrm>
              <a:custGeom>
                <a:avLst/>
                <a:gdLst>
                  <a:gd name="T0" fmla="*/ 56 w 56"/>
                  <a:gd name="T1" fmla="*/ 216 h 239"/>
                  <a:gd name="T2" fmla="*/ 29 w 56"/>
                  <a:gd name="T3" fmla="*/ 239 h 239"/>
                  <a:gd name="T4" fmla="*/ 4 w 56"/>
                  <a:gd name="T5" fmla="*/ 216 h 239"/>
                  <a:gd name="T6" fmla="*/ 5 w 56"/>
                  <a:gd name="T7" fmla="*/ 148 h 239"/>
                  <a:gd name="T8" fmla="*/ 4 w 56"/>
                  <a:gd name="T9" fmla="*/ 92 h 239"/>
                  <a:gd name="T10" fmla="*/ 0 w 56"/>
                  <a:gd name="T11" fmla="*/ 81 h 239"/>
                  <a:gd name="T12" fmla="*/ 20 w 56"/>
                  <a:gd name="T13" fmla="*/ 61 h 239"/>
                  <a:gd name="T14" fmla="*/ 35 w 56"/>
                  <a:gd name="T15" fmla="*/ 61 h 239"/>
                  <a:gd name="T16" fmla="*/ 53 w 56"/>
                  <a:gd name="T17" fmla="*/ 70 h 239"/>
                  <a:gd name="T18" fmla="*/ 54 w 56"/>
                  <a:gd name="T19" fmla="*/ 82 h 239"/>
                  <a:gd name="T20" fmla="*/ 54 w 56"/>
                  <a:gd name="T21" fmla="*/ 87 h 239"/>
                  <a:gd name="T22" fmla="*/ 55 w 56"/>
                  <a:gd name="T23" fmla="*/ 97 h 239"/>
                  <a:gd name="T24" fmla="*/ 56 w 56"/>
                  <a:gd name="T25" fmla="*/ 216 h 239"/>
                  <a:gd name="T26" fmla="*/ 37 w 56"/>
                  <a:gd name="T27" fmla="*/ 3 h 239"/>
                  <a:gd name="T28" fmla="*/ 26 w 56"/>
                  <a:gd name="T29" fmla="*/ 0 h 239"/>
                  <a:gd name="T30" fmla="*/ 2 w 56"/>
                  <a:gd name="T31" fmla="*/ 26 h 239"/>
                  <a:gd name="T32" fmla="*/ 31 w 56"/>
                  <a:gd name="T33" fmla="*/ 51 h 239"/>
                  <a:gd name="T34" fmla="*/ 56 w 56"/>
                  <a:gd name="T35" fmla="*/ 25 h 239"/>
                  <a:gd name="T36" fmla="*/ 37 w 56"/>
                  <a:gd name="T37" fmla="*/ 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39">
                    <a:moveTo>
                      <a:pt x="56" y="216"/>
                    </a:moveTo>
                    <a:cubicBezTo>
                      <a:pt x="56" y="234"/>
                      <a:pt x="42" y="239"/>
                      <a:pt x="29" y="239"/>
                    </a:cubicBezTo>
                    <a:cubicBezTo>
                      <a:pt x="16" y="239"/>
                      <a:pt x="4" y="235"/>
                      <a:pt x="4" y="216"/>
                    </a:cubicBezTo>
                    <a:cubicBezTo>
                      <a:pt x="4" y="205"/>
                      <a:pt x="5" y="168"/>
                      <a:pt x="5" y="148"/>
                    </a:cubicBezTo>
                    <a:cubicBezTo>
                      <a:pt x="5" y="122"/>
                      <a:pt x="4" y="96"/>
                      <a:pt x="4" y="92"/>
                    </a:cubicBezTo>
                    <a:cubicBezTo>
                      <a:pt x="1" y="89"/>
                      <a:pt x="0" y="85"/>
                      <a:pt x="0" y="81"/>
                    </a:cubicBezTo>
                    <a:cubicBezTo>
                      <a:pt x="0" y="70"/>
                      <a:pt x="9" y="61"/>
                      <a:pt x="20" y="61"/>
                    </a:cubicBezTo>
                    <a:cubicBezTo>
                      <a:pt x="35" y="61"/>
                      <a:pt x="35" y="61"/>
                      <a:pt x="35" y="61"/>
                    </a:cubicBezTo>
                    <a:cubicBezTo>
                      <a:pt x="48" y="61"/>
                      <a:pt x="51" y="59"/>
                      <a:pt x="53" y="70"/>
                    </a:cubicBezTo>
                    <a:cubicBezTo>
                      <a:pt x="53" y="72"/>
                      <a:pt x="54" y="78"/>
                      <a:pt x="54" y="82"/>
                    </a:cubicBezTo>
                    <a:cubicBezTo>
                      <a:pt x="54" y="84"/>
                      <a:pt x="54" y="86"/>
                      <a:pt x="54" y="87"/>
                    </a:cubicBezTo>
                    <a:cubicBezTo>
                      <a:pt x="55" y="90"/>
                      <a:pt x="55" y="92"/>
                      <a:pt x="55" y="97"/>
                    </a:cubicBezTo>
                    <a:cubicBezTo>
                      <a:pt x="55" y="96"/>
                      <a:pt x="56" y="201"/>
                      <a:pt x="56" y="216"/>
                    </a:cubicBezTo>
                    <a:close/>
                    <a:moveTo>
                      <a:pt x="37" y="3"/>
                    </a:moveTo>
                    <a:cubicBezTo>
                      <a:pt x="33" y="0"/>
                      <a:pt x="30" y="0"/>
                      <a:pt x="26" y="0"/>
                    </a:cubicBezTo>
                    <a:cubicBezTo>
                      <a:pt x="12" y="0"/>
                      <a:pt x="2" y="13"/>
                      <a:pt x="2" y="26"/>
                    </a:cubicBezTo>
                    <a:cubicBezTo>
                      <a:pt x="2" y="40"/>
                      <a:pt x="18" y="51"/>
                      <a:pt x="31" y="51"/>
                    </a:cubicBezTo>
                    <a:cubicBezTo>
                      <a:pt x="44" y="51"/>
                      <a:pt x="56" y="40"/>
                      <a:pt x="56" y="25"/>
                    </a:cubicBezTo>
                    <a:cubicBezTo>
                      <a:pt x="56" y="13"/>
                      <a:pt x="47" y="4"/>
                      <a:pt x="3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1" name="Freeform 194">
                <a:extLst>
                  <a:ext uri="{FF2B5EF4-FFF2-40B4-BE49-F238E27FC236}">
                    <a16:creationId xmlns:a16="http://schemas.microsoft.com/office/drawing/2014/main" id="{CD2F4A50-7743-4F3B-8EFD-0B43A578BBF4}"/>
                  </a:ext>
                </a:extLst>
              </p:cNvPr>
              <p:cNvSpPr>
                <a:spLocks/>
              </p:cNvSpPr>
              <p:nvPr/>
            </p:nvSpPr>
            <p:spPr bwMode="auto">
              <a:xfrm>
                <a:off x="7996238" y="3963988"/>
                <a:ext cx="139700" cy="87313"/>
              </a:xfrm>
              <a:custGeom>
                <a:avLst/>
                <a:gdLst>
                  <a:gd name="T0" fmla="*/ 70 w 213"/>
                  <a:gd name="T1" fmla="*/ 132 h 132"/>
                  <a:gd name="T2" fmla="*/ 0 w 213"/>
                  <a:gd name="T3" fmla="*/ 118 h 132"/>
                  <a:gd name="T4" fmla="*/ 4 w 213"/>
                  <a:gd name="T5" fmla="*/ 107 h 132"/>
                  <a:gd name="T6" fmla="*/ 70 w 213"/>
                  <a:gd name="T7" fmla="*/ 120 h 132"/>
                  <a:gd name="T8" fmla="*/ 197 w 213"/>
                  <a:gd name="T9" fmla="*/ 66 h 132"/>
                  <a:gd name="T10" fmla="*/ 70 w 213"/>
                  <a:gd name="T11" fmla="*/ 12 h 132"/>
                  <a:gd name="T12" fmla="*/ 4 w 213"/>
                  <a:gd name="T13" fmla="*/ 25 h 132"/>
                  <a:gd name="T14" fmla="*/ 0 w 213"/>
                  <a:gd name="T15" fmla="*/ 14 h 132"/>
                  <a:gd name="T16" fmla="*/ 70 w 213"/>
                  <a:gd name="T17" fmla="*/ 0 h 132"/>
                  <a:gd name="T18" fmla="*/ 210 w 213"/>
                  <a:gd name="T19" fmla="*/ 62 h 132"/>
                  <a:gd name="T20" fmla="*/ 213 w 213"/>
                  <a:gd name="T21" fmla="*/ 66 h 132"/>
                  <a:gd name="T22" fmla="*/ 210 w 213"/>
                  <a:gd name="T23" fmla="*/ 70 h 132"/>
                  <a:gd name="T24" fmla="*/ 70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70" y="132"/>
                    </a:moveTo>
                    <a:cubicBezTo>
                      <a:pt x="46" y="132"/>
                      <a:pt x="22" y="127"/>
                      <a:pt x="0" y="118"/>
                    </a:cubicBezTo>
                    <a:cubicBezTo>
                      <a:pt x="4" y="107"/>
                      <a:pt x="4" y="107"/>
                      <a:pt x="4" y="107"/>
                    </a:cubicBezTo>
                    <a:cubicBezTo>
                      <a:pt x="25" y="116"/>
                      <a:pt x="48" y="120"/>
                      <a:pt x="70" y="120"/>
                    </a:cubicBezTo>
                    <a:cubicBezTo>
                      <a:pt x="118" y="120"/>
                      <a:pt x="164" y="100"/>
                      <a:pt x="197" y="66"/>
                    </a:cubicBezTo>
                    <a:cubicBezTo>
                      <a:pt x="164" y="31"/>
                      <a:pt x="118" y="12"/>
                      <a:pt x="70" y="12"/>
                    </a:cubicBezTo>
                    <a:cubicBezTo>
                      <a:pt x="48" y="12"/>
                      <a:pt x="25" y="16"/>
                      <a:pt x="4" y="25"/>
                    </a:cubicBezTo>
                    <a:cubicBezTo>
                      <a:pt x="0" y="14"/>
                      <a:pt x="0" y="14"/>
                      <a:pt x="0" y="14"/>
                    </a:cubicBezTo>
                    <a:cubicBezTo>
                      <a:pt x="22" y="4"/>
                      <a:pt x="46" y="0"/>
                      <a:pt x="70" y="0"/>
                    </a:cubicBezTo>
                    <a:cubicBezTo>
                      <a:pt x="123" y="0"/>
                      <a:pt x="174" y="22"/>
                      <a:pt x="210" y="62"/>
                    </a:cubicBezTo>
                    <a:cubicBezTo>
                      <a:pt x="213" y="66"/>
                      <a:pt x="213" y="66"/>
                      <a:pt x="213" y="66"/>
                    </a:cubicBezTo>
                    <a:cubicBezTo>
                      <a:pt x="210" y="70"/>
                      <a:pt x="210" y="70"/>
                      <a:pt x="210" y="70"/>
                    </a:cubicBezTo>
                    <a:cubicBezTo>
                      <a:pt x="174" y="109"/>
                      <a:pt x="123" y="132"/>
                      <a:pt x="70"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2" name="Freeform 195">
                <a:extLst>
                  <a:ext uri="{FF2B5EF4-FFF2-40B4-BE49-F238E27FC236}">
                    <a16:creationId xmlns:a16="http://schemas.microsoft.com/office/drawing/2014/main" id="{4C34E402-209B-4432-A50E-D1D458ABA44E}"/>
                  </a:ext>
                </a:extLst>
              </p:cNvPr>
              <p:cNvSpPr>
                <a:spLocks noEditPoints="1"/>
              </p:cNvSpPr>
              <p:nvPr/>
            </p:nvSpPr>
            <p:spPr bwMode="auto">
              <a:xfrm>
                <a:off x="7948613" y="3971925"/>
                <a:ext cx="57150" cy="71438"/>
              </a:xfrm>
              <a:custGeom>
                <a:avLst/>
                <a:gdLst>
                  <a:gd name="T0" fmla="*/ 79 w 87"/>
                  <a:gd name="T1" fmla="*/ 110 h 110"/>
                  <a:gd name="T2" fmla="*/ 73 w 87"/>
                  <a:gd name="T3" fmla="*/ 107 h 110"/>
                  <a:gd name="T4" fmla="*/ 4 w 87"/>
                  <a:gd name="T5" fmla="*/ 59 h 110"/>
                  <a:gd name="T6" fmla="*/ 0 w 87"/>
                  <a:gd name="T7" fmla="*/ 55 h 110"/>
                  <a:gd name="T8" fmla="*/ 4 w 87"/>
                  <a:gd name="T9" fmla="*/ 51 h 110"/>
                  <a:gd name="T10" fmla="*/ 73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3" y="107"/>
                      <a:pt x="73" y="107"/>
                      <a:pt x="73" y="107"/>
                    </a:cubicBezTo>
                    <a:cubicBezTo>
                      <a:pt x="47" y="97"/>
                      <a:pt x="23" y="80"/>
                      <a:pt x="4" y="59"/>
                    </a:cubicBezTo>
                    <a:cubicBezTo>
                      <a:pt x="0" y="55"/>
                      <a:pt x="0" y="55"/>
                      <a:pt x="0" y="55"/>
                    </a:cubicBezTo>
                    <a:cubicBezTo>
                      <a:pt x="4" y="51"/>
                      <a:pt x="4" y="51"/>
                      <a:pt x="4" y="51"/>
                    </a:cubicBezTo>
                    <a:cubicBezTo>
                      <a:pt x="23" y="30"/>
                      <a:pt x="47" y="13"/>
                      <a:pt x="73"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1" y="84"/>
                      <a:pt x="71" y="93"/>
                    </a:cubicBezTo>
                    <a:cubicBezTo>
                      <a:pt x="74" y="80"/>
                      <a:pt x="75" y="67"/>
                      <a:pt x="75" y="55"/>
                    </a:cubicBezTo>
                    <a:cubicBezTo>
                      <a:pt x="75" y="42"/>
                      <a:pt x="74" y="29"/>
                      <a:pt x="71" y="17"/>
                    </a:cubicBezTo>
                    <a:cubicBezTo>
                      <a:pt x="51"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3" name="Freeform 196">
                <a:extLst>
                  <a:ext uri="{FF2B5EF4-FFF2-40B4-BE49-F238E27FC236}">
                    <a16:creationId xmlns:a16="http://schemas.microsoft.com/office/drawing/2014/main" id="{8D49D93D-B8D3-4FA0-A9DA-9965BC6E8AC7}"/>
                  </a:ext>
                </a:extLst>
              </p:cNvPr>
              <p:cNvSpPr>
                <a:spLocks noEditPoints="1"/>
              </p:cNvSpPr>
              <p:nvPr/>
            </p:nvSpPr>
            <p:spPr bwMode="auto">
              <a:xfrm>
                <a:off x="8124826" y="3971925"/>
                <a:ext cx="57150" cy="71438"/>
              </a:xfrm>
              <a:custGeom>
                <a:avLst/>
                <a:gdLst>
                  <a:gd name="T0" fmla="*/ 79 w 87"/>
                  <a:gd name="T1" fmla="*/ 110 h 110"/>
                  <a:gd name="T2" fmla="*/ 72 w 87"/>
                  <a:gd name="T3" fmla="*/ 107 h 110"/>
                  <a:gd name="T4" fmla="*/ 4 w 87"/>
                  <a:gd name="T5" fmla="*/ 59 h 110"/>
                  <a:gd name="T6" fmla="*/ 0 w 87"/>
                  <a:gd name="T7" fmla="*/ 55 h 110"/>
                  <a:gd name="T8" fmla="*/ 4 w 87"/>
                  <a:gd name="T9" fmla="*/ 51 h 110"/>
                  <a:gd name="T10" fmla="*/ 72 w 87"/>
                  <a:gd name="T11" fmla="*/ 3 h 110"/>
                  <a:gd name="T12" fmla="*/ 79 w 87"/>
                  <a:gd name="T13" fmla="*/ 0 h 110"/>
                  <a:gd name="T14" fmla="*/ 81 w 87"/>
                  <a:gd name="T15" fmla="*/ 7 h 110"/>
                  <a:gd name="T16" fmla="*/ 87 w 87"/>
                  <a:gd name="T17" fmla="*/ 55 h 110"/>
                  <a:gd name="T18" fmla="*/ 81 w 87"/>
                  <a:gd name="T19" fmla="*/ 103 h 110"/>
                  <a:gd name="T20" fmla="*/ 79 w 87"/>
                  <a:gd name="T21" fmla="*/ 110 h 110"/>
                  <a:gd name="T22" fmla="*/ 16 w 87"/>
                  <a:gd name="T23" fmla="*/ 55 h 110"/>
                  <a:gd name="T24" fmla="*/ 71 w 87"/>
                  <a:gd name="T25" fmla="*/ 93 h 110"/>
                  <a:gd name="T26" fmla="*/ 75 w 87"/>
                  <a:gd name="T27" fmla="*/ 55 h 110"/>
                  <a:gd name="T28" fmla="*/ 71 w 87"/>
                  <a:gd name="T29" fmla="*/ 17 h 110"/>
                  <a:gd name="T30" fmla="*/ 16 w 87"/>
                  <a:gd name="T31"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0">
                    <a:moveTo>
                      <a:pt x="79" y="110"/>
                    </a:moveTo>
                    <a:cubicBezTo>
                      <a:pt x="72" y="107"/>
                      <a:pt x="72" y="107"/>
                      <a:pt x="72" y="107"/>
                    </a:cubicBezTo>
                    <a:cubicBezTo>
                      <a:pt x="47" y="97"/>
                      <a:pt x="23" y="80"/>
                      <a:pt x="4" y="59"/>
                    </a:cubicBezTo>
                    <a:cubicBezTo>
                      <a:pt x="0" y="55"/>
                      <a:pt x="0" y="55"/>
                      <a:pt x="0" y="55"/>
                    </a:cubicBezTo>
                    <a:cubicBezTo>
                      <a:pt x="4" y="51"/>
                      <a:pt x="4" y="51"/>
                      <a:pt x="4" y="51"/>
                    </a:cubicBezTo>
                    <a:cubicBezTo>
                      <a:pt x="23" y="30"/>
                      <a:pt x="47" y="13"/>
                      <a:pt x="72" y="3"/>
                    </a:cubicBezTo>
                    <a:cubicBezTo>
                      <a:pt x="79" y="0"/>
                      <a:pt x="79" y="0"/>
                      <a:pt x="79" y="0"/>
                    </a:cubicBezTo>
                    <a:cubicBezTo>
                      <a:pt x="81" y="7"/>
                      <a:pt x="81" y="7"/>
                      <a:pt x="81" y="7"/>
                    </a:cubicBezTo>
                    <a:cubicBezTo>
                      <a:pt x="85" y="23"/>
                      <a:pt x="87" y="39"/>
                      <a:pt x="87" y="55"/>
                    </a:cubicBezTo>
                    <a:cubicBezTo>
                      <a:pt x="87" y="71"/>
                      <a:pt x="85" y="87"/>
                      <a:pt x="81" y="103"/>
                    </a:cubicBezTo>
                    <a:lnTo>
                      <a:pt x="79" y="110"/>
                    </a:lnTo>
                    <a:close/>
                    <a:moveTo>
                      <a:pt x="16" y="55"/>
                    </a:moveTo>
                    <a:cubicBezTo>
                      <a:pt x="32" y="71"/>
                      <a:pt x="50" y="84"/>
                      <a:pt x="71" y="93"/>
                    </a:cubicBezTo>
                    <a:cubicBezTo>
                      <a:pt x="73" y="80"/>
                      <a:pt x="75" y="67"/>
                      <a:pt x="75" y="55"/>
                    </a:cubicBezTo>
                    <a:cubicBezTo>
                      <a:pt x="75" y="42"/>
                      <a:pt x="73" y="29"/>
                      <a:pt x="71" y="17"/>
                    </a:cubicBezTo>
                    <a:cubicBezTo>
                      <a:pt x="50" y="26"/>
                      <a:pt x="32" y="39"/>
                      <a:pt x="16"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4" name="Freeform 197">
                <a:extLst>
                  <a:ext uri="{FF2B5EF4-FFF2-40B4-BE49-F238E27FC236}">
                    <a16:creationId xmlns:a16="http://schemas.microsoft.com/office/drawing/2014/main" id="{B9B534D2-238F-476F-9975-3BFD51EF120E}"/>
                  </a:ext>
                </a:extLst>
              </p:cNvPr>
              <p:cNvSpPr>
                <a:spLocks/>
              </p:cNvSpPr>
              <p:nvPr/>
            </p:nvSpPr>
            <p:spPr bwMode="auto">
              <a:xfrm>
                <a:off x="7861301" y="3963988"/>
                <a:ext cx="138112" cy="87313"/>
              </a:xfrm>
              <a:custGeom>
                <a:avLst/>
                <a:gdLst>
                  <a:gd name="T0" fmla="*/ 143 w 213"/>
                  <a:gd name="T1" fmla="*/ 132 h 132"/>
                  <a:gd name="T2" fmla="*/ 3 w 213"/>
                  <a:gd name="T3" fmla="*/ 70 h 132"/>
                  <a:gd name="T4" fmla="*/ 0 w 213"/>
                  <a:gd name="T5" fmla="*/ 66 h 132"/>
                  <a:gd name="T6" fmla="*/ 3 w 213"/>
                  <a:gd name="T7" fmla="*/ 62 h 132"/>
                  <a:gd name="T8" fmla="*/ 143 w 213"/>
                  <a:gd name="T9" fmla="*/ 0 h 132"/>
                  <a:gd name="T10" fmla="*/ 213 w 213"/>
                  <a:gd name="T11" fmla="*/ 14 h 132"/>
                  <a:gd name="T12" fmla="*/ 209 w 213"/>
                  <a:gd name="T13" fmla="*/ 25 h 132"/>
                  <a:gd name="T14" fmla="*/ 143 w 213"/>
                  <a:gd name="T15" fmla="*/ 12 h 132"/>
                  <a:gd name="T16" fmla="*/ 16 w 213"/>
                  <a:gd name="T17" fmla="*/ 66 h 132"/>
                  <a:gd name="T18" fmla="*/ 143 w 213"/>
                  <a:gd name="T19" fmla="*/ 120 h 132"/>
                  <a:gd name="T20" fmla="*/ 209 w 213"/>
                  <a:gd name="T21" fmla="*/ 107 h 132"/>
                  <a:gd name="T22" fmla="*/ 213 w 213"/>
                  <a:gd name="T23" fmla="*/ 118 h 132"/>
                  <a:gd name="T24" fmla="*/ 143 w 213"/>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32">
                    <a:moveTo>
                      <a:pt x="143" y="132"/>
                    </a:moveTo>
                    <a:cubicBezTo>
                      <a:pt x="90" y="132"/>
                      <a:pt x="39" y="109"/>
                      <a:pt x="3" y="70"/>
                    </a:cubicBezTo>
                    <a:cubicBezTo>
                      <a:pt x="0" y="66"/>
                      <a:pt x="0" y="66"/>
                      <a:pt x="0" y="66"/>
                    </a:cubicBezTo>
                    <a:cubicBezTo>
                      <a:pt x="3" y="62"/>
                      <a:pt x="3" y="62"/>
                      <a:pt x="3" y="62"/>
                    </a:cubicBezTo>
                    <a:cubicBezTo>
                      <a:pt x="39" y="22"/>
                      <a:pt x="90" y="0"/>
                      <a:pt x="143" y="0"/>
                    </a:cubicBezTo>
                    <a:cubicBezTo>
                      <a:pt x="167" y="0"/>
                      <a:pt x="191" y="4"/>
                      <a:pt x="213" y="14"/>
                    </a:cubicBezTo>
                    <a:cubicBezTo>
                      <a:pt x="209" y="25"/>
                      <a:pt x="209" y="25"/>
                      <a:pt x="209" y="25"/>
                    </a:cubicBezTo>
                    <a:cubicBezTo>
                      <a:pt x="188" y="16"/>
                      <a:pt x="165" y="12"/>
                      <a:pt x="143" y="12"/>
                    </a:cubicBezTo>
                    <a:cubicBezTo>
                      <a:pt x="95" y="12"/>
                      <a:pt x="49" y="31"/>
                      <a:pt x="16" y="66"/>
                    </a:cubicBezTo>
                    <a:cubicBezTo>
                      <a:pt x="49" y="100"/>
                      <a:pt x="95" y="120"/>
                      <a:pt x="143" y="120"/>
                    </a:cubicBezTo>
                    <a:cubicBezTo>
                      <a:pt x="165" y="120"/>
                      <a:pt x="188" y="116"/>
                      <a:pt x="209" y="107"/>
                    </a:cubicBezTo>
                    <a:cubicBezTo>
                      <a:pt x="213" y="118"/>
                      <a:pt x="213" y="118"/>
                      <a:pt x="213" y="118"/>
                    </a:cubicBezTo>
                    <a:cubicBezTo>
                      <a:pt x="191" y="127"/>
                      <a:pt x="167" y="132"/>
                      <a:pt x="143"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5" name="Freeform 198">
                <a:extLst>
                  <a:ext uri="{FF2B5EF4-FFF2-40B4-BE49-F238E27FC236}">
                    <a16:creationId xmlns:a16="http://schemas.microsoft.com/office/drawing/2014/main" id="{6FE4047D-EEC0-4476-99D4-F8B0A62FDE18}"/>
                  </a:ext>
                </a:extLst>
              </p:cNvPr>
              <p:cNvSpPr>
                <a:spLocks/>
              </p:cNvSpPr>
              <p:nvPr/>
            </p:nvSpPr>
            <p:spPr bwMode="auto">
              <a:xfrm>
                <a:off x="7994651" y="3965575"/>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6" name="Freeform 199">
                <a:extLst>
                  <a:ext uri="{FF2B5EF4-FFF2-40B4-BE49-F238E27FC236}">
                    <a16:creationId xmlns:a16="http://schemas.microsoft.com/office/drawing/2014/main" id="{0BBE391A-25C5-45D4-9873-2517D1E5EDEC}"/>
                  </a:ext>
                </a:extLst>
              </p:cNvPr>
              <p:cNvSpPr>
                <a:spLocks/>
              </p:cNvSpPr>
              <p:nvPr/>
            </p:nvSpPr>
            <p:spPr bwMode="auto">
              <a:xfrm>
                <a:off x="8018463" y="3973513"/>
                <a:ext cx="73025" cy="76200"/>
              </a:xfrm>
              <a:custGeom>
                <a:avLst/>
                <a:gdLst>
                  <a:gd name="T0" fmla="*/ 4 w 46"/>
                  <a:gd name="T1" fmla="*/ 48 h 48"/>
                  <a:gd name="T2" fmla="*/ 0 w 46"/>
                  <a:gd name="T3" fmla="*/ 44 h 48"/>
                  <a:gd name="T4" fmla="*/ 42 w 46"/>
                  <a:gd name="T5" fmla="*/ 0 h 48"/>
                  <a:gd name="T6" fmla="*/ 46 w 46"/>
                  <a:gd name="T7" fmla="*/ 3 h 48"/>
                  <a:gd name="T8" fmla="*/ 4 w 46"/>
                  <a:gd name="T9" fmla="*/ 48 h 48"/>
                </a:gdLst>
                <a:ahLst/>
                <a:cxnLst>
                  <a:cxn ang="0">
                    <a:pos x="T0" y="T1"/>
                  </a:cxn>
                  <a:cxn ang="0">
                    <a:pos x="T2" y="T3"/>
                  </a:cxn>
                  <a:cxn ang="0">
                    <a:pos x="T4" y="T5"/>
                  </a:cxn>
                  <a:cxn ang="0">
                    <a:pos x="T6" y="T7"/>
                  </a:cxn>
                  <a:cxn ang="0">
                    <a:pos x="T8" y="T9"/>
                  </a:cxn>
                </a:cxnLst>
                <a:rect l="0" t="0" r="r" b="b"/>
                <a:pathLst>
                  <a:path w="46" h="48">
                    <a:moveTo>
                      <a:pt x="4" y="48"/>
                    </a:moveTo>
                    <a:lnTo>
                      <a:pt x="0" y="44"/>
                    </a:lnTo>
                    <a:lnTo>
                      <a:pt x="42" y="0"/>
                    </a:lnTo>
                    <a:lnTo>
                      <a:pt x="46" y="3"/>
                    </a:lnTo>
                    <a:lnTo>
                      <a:pt x="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7" name="Freeform 200">
                <a:extLst>
                  <a:ext uri="{FF2B5EF4-FFF2-40B4-BE49-F238E27FC236}">
                    <a16:creationId xmlns:a16="http://schemas.microsoft.com/office/drawing/2014/main" id="{FE7962AF-4762-4A39-BBEB-CD9146645992}"/>
                  </a:ext>
                </a:extLst>
              </p:cNvPr>
              <p:cNvSpPr>
                <a:spLocks/>
              </p:cNvSpPr>
              <p:nvPr/>
            </p:nvSpPr>
            <p:spPr bwMode="auto">
              <a:xfrm>
                <a:off x="8051801" y="3986213"/>
                <a:ext cx="60325" cy="63500"/>
              </a:xfrm>
              <a:custGeom>
                <a:avLst/>
                <a:gdLst>
                  <a:gd name="T0" fmla="*/ 3 w 38"/>
                  <a:gd name="T1" fmla="*/ 40 h 40"/>
                  <a:gd name="T2" fmla="*/ 0 w 38"/>
                  <a:gd name="T3" fmla="*/ 36 h 40"/>
                  <a:gd name="T4" fmla="*/ 34 w 38"/>
                  <a:gd name="T5" fmla="*/ 0 h 40"/>
                  <a:gd name="T6" fmla="*/ 38 w 38"/>
                  <a:gd name="T7" fmla="*/ 3 h 40"/>
                  <a:gd name="T8" fmla="*/ 3 w 38"/>
                  <a:gd name="T9" fmla="*/ 40 h 40"/>
                </a:gdLst>
                <a:ahLst/>
                <a:cxnLst>
                  <a:cxn ang="0">
                    <a:pos x="T0" y="T1"/>
                  </a:cxn>
                  <a:cxn ang="0">
                    <a:pos x="T2" y="T3"/>
                  </a:cxn>
                  <a:cxn ang="0">
                    <a:pos x="T4" y="T5"/>
                  </a:cxn>
                  <a:cxn ang="0">
                    <a:pos x="T6" y="T7"/>
                  </a:cxn>
                  <a:cxn ang="0">
                    <a:pos x="T8" y="T9"/>
                  </a:cxn>
                </a:cxnLst>
                <a:rect l="0" t="0" r="r" b="b"/>
                <a:pathLst>
                  <a:path w="38" h="40">
                    <a:moveTo>
                      <a:pt x="3" y="40"/>
                    </a:moveTo>
                    <a:lnTo>
                      <a:pt x="0" y="36"/>
                    </a:lnTo>
                    <a:lnTo>
                      <a:pt x="34" y="0"/>
                    </a:lnTo>
                    <a:lnTo>
                      <a:pt x="38" y="3"/>
                    </a:lnTo>
                    <a:lnTo>
                      <a:pt x="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8" name="Freeform 201">
                <a:extLst>
                  <a:ext uri="{FF2B5EF4-FFF2-40B4-BE49-F238E27FC236}">
                    <a16:creationId xmlns:a16="http://schemas.microsoft.com/office/drawing/2014/main" id="{9AFB18D7-FBB3-4376-B718-A1246DD019A9}"/>
                  </a:ext>
                </a:extLst>
              </p:cNvPr>
              <p:cNvSpPr>
                <a:spLocks/>
              </p:cNvSpPr>
              <p:nvPr/>
            </p:nvSpPr>
            <p:spPr bwMode="auto">
              <a:xfrm>
                <a:off x="7861301" y="4078288"/>
                <a:ext cx="23812" cy="42863"/>
              </a:xfrm>
              <a:custGeom>
                <a:avLst/>
                <a:gdLst>
                  <a:gd name="T0" fmla="*/ 15 w 15"/>
                  <a:gd name="T1" fmla="*/ 25 h 27"/>
                  <a:gd name="T2" fmla="*/ 15 w 15"/>
                  <a:gd name="T3" fmla="*/ 27 h 27"/>
                  <a:gd name="T4" fmla="*/ 0 w 15"/>
                  <a:gd name="T5" fmla="*/ 27 h 27"/>
                  <a:gd name="T6" fmla="*/ 0 w 15"/>
                  <a:gd name="T7" fmla="*/ 0 h 27"/>
                  <a:gd name="T8" fmla="*/ 15 w 15"/>
                  <a:gd name="T9" fmla="*/ 0 h 27"/>
                  <a:gd name="T10" fmla="*/ 15 w 15"/>
                  <a:gd name="T11" fmla="*/ 3 h 27"/>
                  <a:gd name="T12" fmla="*/ 3 w 15"/>
                  <a:gd name="T13" fmla="*/ 3 h 27"/>
                  <a:gd name="T14" fmla="*/ 3 w 15"/>
                  <a:gd name="T15" fmla="*/ 12 h 27"/>
                  <a:gd name="T16" fmla="*/ 13 w 15"/>
                  <a:gd name="T17" fmla="*/ 12 h 27"/>
                  <a:gd name="T18" fmla="*/ 13 w 15"/>
                  <a:gd name="T19" fmla="*/ 15 h 27"/>
                  <a:gd name="T20" fmla="*/ 3 w 15"/>
                  <a:gd name="T21" fmla="*/ 15 h 27"/>
                  <a:gd name="T22" fmla="*/ 3 w 15"/>
                  <a:gd name="T23" fmla="*/ 25 h 27"/>
                  <a:gd name="T24" fmla="*/ 15 w 15"/>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7">
                    <a:moveTo>
                      <a:pt x="15" y="25"/>
                    </a:moveTo>
                    <a:lnTo>
                      <a:pt x="15" y="27"/>
                    </a:lnTo>
                    <a:lnTo>
                      <a:pt x="0" y="27"/>
                    </a:lnTo>
                    <a:lnTo>
                      <a:pt x="0" y="0"/>
                    </a:lnTo>
                    <a:lnTo>
                      <a:pt x="15" y="0"/>
                    </a:lnTo>
                    <a:lnTo>
                      <a:pt x="15" y="3"/>
                    </a:lnTo>
                    <a:lnTo>
                      <a:pt x="3" y="3"/>
                    </a:lnTo>
                    <a:lnTo>
                      <a:pt x="3" y="12"/>
                    </a:lnTo>
                    <a:lnTo>
                      <a:pt x="13" y="12"/>
                    </a:lnTo>
                    <a:lnTo>
                      <a:pt x="13" y="15"/>
                    </a:lnTo>
                    <a:lnTo>
                      <a:pt x="3" y="15"/>
                    </a:lnTo>
                    <a:lnTo>
                      <a:pt x="3"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19" name="Freeform 202">
                <a:extLst>
                  <a:ext uri="{FF2B5EF4-FFF2-40B4-BE49-F238E27FC236}">
                    <a16:creationId xmlns:a16="http://schemas.microsoft.com/office/drawing/2014/main" id="{FC317A6B-67FF-44DF-B46F-FBF58D81A82D}"/>
                  </a:ext>
                </a:extLst>
              </p:cNvPr>
              <p:cNvSpPr>
                <a:spLocks/>
              </p:cNvSpPr>
              <p:nvPr/>
            </p:nvSpPr>
            <p:spPr bwMode="auto">
              <a:xfrm>
                <a:off x="7904163" y="4078288"/>
                <a:ext cx="33337" cy="42863"/>
              </a:xfrm>
              <a:custGeom>
                <a:avLst/>
                <a:gdLst>
                  <a:gd name="T0" fmla="*/ 18 w 21"/>
                  <a:gd name="T1" fmla="*/ 27 h 27"/>
                  <a:gd name="T2" fmla="*/ 11 w 21"/>
                  <a:gd name="T3" fmla="*/ 15 h 27"/>
                  <a:gd name="T4" fmla="*/ 4 w 21"/>
                  <a:gd name="T5" fmla="*/ 27 h 27"/>
                  <a:gd name="T6" fmla="*/ 0 w 21"/>
                  <a:gd name="T7" fmla="*/ 27 h 27"/>
                  <a:gd name="T8" fmla="*/ 9 w 21"/>
                  <a:gd name="T9" fmla="*/ 13 h 27"/>
                  <a:gd name="T10" fmla="*/ 2 w 21"/>
                  <a:gd name="T11" fmla="*/ 0 h 27"/>
                  <a:gd name="T12" fmla="*/ 5 w 21"/>
                  <a:gd name="T13" fmla="*/ 0 h 27"/>
                  <a:gd name="T14" fmla="*/ 11 w 21"/>
                  <a:gd name="T15" fmla="*/ 11 h 27"/>
                  <a:gd name="T16" fmla="*/ 17 w 21"/>
                  <a:gd name="T17" fmla="*/ 0 h 27"/>
                  <a:gd name="T18" fmla="*/ 20 w 21"/>
                  <a:gd name="T19" fmla="*/ 0 h 27"/>
                  <a:gd name="T20" fmla="*/ 13 w 21"/>
                  <a:gd name="T21" fmla="*/ 13 h 27"/>
                  <a:gd name="T22" fmla="*/ 21 w 21"/>
                  <a:gd name="T23" fmla="*/ 27 h 27"/>
                  <a:gd name="T24" fmla="*/ 18 w 21"/>
                  <a:gd name="T2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7">
                    <a:moveTo>
                      <a:pt x="18" y="27"/>
                    </a:moveTo>
                    <a:lnTo>
                      <a:pt x="11" y="15"/>
                    </a:lnTo>
                    <a:lnTo>
                      <a:pt x="4" y="27"/>
                    </a:lnTo>
                    <a:lnTo>
                      <a:pt x="0" y="27"/>
                    </a:lnTo>
                    <a:lnTo>
                      <a:pt x="9" y="13"/>
                    </a:lnTo>
                    <a:lnTo>
                      <a:pt x="2" y="0"/>
                    </a:lnTo>
                    <a:lnTo>
                      <a:pt x="5" y="0"/>
                    </a:lnTo>
                    <a:lnTo>
                      <a:pt x="11" y="11"/>
                    </a:lnTo>
                    <a:lnTo>
                      <a:pt x="17" y="0"/>
                    </a:lnTo>
                    <a:lnTo>
                      <a:pt x="20" y="0"/>
                    </a:lnTo>
                    <a:lnTo>
                      <a:pt x="13" y="13"/>
                    </a:lnTo>
                    <a:lnTo>
                      <a:pt x="21" y="27"/>
                    </a:lnTo>
                    <a:lnTo>
                      <a:pt x="1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0" name="Freeform 203">
                <a:extLst>
                  <a:ext uri="{FF2B5EF4-FFF2-40B4-BE49-F238E27FC236}">
                    <a16:creationId xmlns:a16="http://schemas.microsoft.com/office/drawing/2014/main" id="{6671281D-A06E-4FE3-B9EB-36EDBAE85EE1}"/>
                  </a:ext>
                </a:extLst>
              </p:cNvPr>
              <p:cNvSpPr>
                <a:spLocks noEditPoints="1"/>
              </p:cNvSpPr>
              <p:nvPr/>
            </p:nvSpPr>
            <p:spPr bwMode="auto">
              <a:xfrm>
                <a:off x="7959726" y="4078288"/>
                <a:ext cx="26987" cy="42863"/>
              </a:xfrm>
              <a:custGeom>
                <a:avLst/>
                <a:gdLst>
                  <a:gd name="T0" fmla="*/ 40 w 40"/>
                  <a:gd name="T1" fmla="*/ 18 h 65"/>
                  <a:gd name="T2" fmla="*/ 18 w 40"/>
                  <a:gd name="T3" fmla="*/ 39 h 65"/>
                  <a:gd name="T4" fmla="*/ 6 w 40"/>
                  <a:gd name="T5" fmla="*/ 39 h 65"/>
                  <a:gd name="T6" fmla="*/ 6 w 40"/>
                  <a:gd name="T7" fmla="*/ 65 h 65"/>
                  <a:gd name="T8" fmla="*/ 0 w 40"/>
                  <a:gd name="T9" fmla="*/ 65 h 65"/>
                  <a:gd name="T10" fmla="*/ 0 w 40"/>
                  <a:gd name="T11" fmla="*/ 0 h 65"/>
                  <a:gd name="T12" fmla="*/ 18 w 40"/>
                  <a:gd name="T13" fmla="*/ 0 h 65"/>
                  <a:gd name="T14" fmla="*/ 40 w 40"/>
                  <a:gd name="T15" fmla="*/ 18 h 65"/>
                  <a:gd name="T16" fmla="*/ 33 w 40"/>
                  <a:gd name="T17" fmla="*/ 19 h 65"/>
                  <a:gd name="T18" fmla="*/ 17 w 40"/>
                  <a:gd name="T19" fmla="*/ 5 h 65"/>
                  <a:gd name="T20" fmla="*/ 6 w 40"/>
                  <a:gd name="T21" fmla="*/ 5 h 65"/>
                  <a:gd name="T22" fmla="*/ 6 w 40"/>
                  <a:gd name="T23" fmla="*/ 33 h 65"/>
                  <a:gd name="T24" fmla="*/ 17 w 40"/>
                  <a:gd name="T25" fmla="*/ 33 h 65"/>
                  <a:gd name="T26" fmla="*/ 33 w 40"/>
                  <a:gd name="T27"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65">
                    <a:moveTo>
                      <a:pt x="40" y="18"/>
                    </a:moveTo>
                    <a:cubicBezTo>
                      <a:pt x="40" y="31"/>
                      <a:pt x="31" y="39"/>
                      <a:pt x="18" y="39"/>
                    </a:cubicBezTo>
                    <a:cubicBezTo>
                      <a:pt x="6" y="39"/>
                      <a:pt x="6" y="39"/>
                      <a:pt x="6" y="39"/>
                    </a:cubicBezTo>
                    <a:cubicBezTo>
                      <a:pt x="6" y="65"/>
                      <a:pt x="6" y="65"/>
                      <a:pt x="6" y="65"/>
                    </a:cubicBezTo>
                    <a:cubicBezTo>
                      <a:pt x="0" y="65"/>
                      <a:pt x="0" y="65"/>
                      <a:pt x="0" y="65"/>
                    </a:cubicBezTo>
                    <a:cubicBezTo>
                      <a:pt x="0" y="0"/>
                      <a:pt x="0" y="0"/>
                      <a:pt x="0" y="0"/>
                    </a:cubicBezTo>
                    <a:cubicBezTo>
                      <a:pt x="18" y="0"/>
                      <a:pt x="18" y="0"/>
                      <a:pt x="18" y="0"/>
                    </a:cubicBezTo>
                    <a:cubicBezTo>
                      <a:pt x="30" y="0"/>
                      <a:pt x="40" y="6"/>
                      <a:pt x="40" y="18"/>
                    </a:cubicBezTo>
                    <a:close/>
                    <a:moveTo>
                      <a:pt x="33" y="19"/>
                    </a:moveTo>
                    <a:cubicBezTo>
                      <a:pt x="33" y="10"/>
                      <a:pt x="28" y="5"/>
                      <a:pt x="17" y="5"/>
                    </a:cubicBezTo>
                    <a:cubicBezTo>
                      <a:pt x="6" y="5"/>
                      <a:pt x="6" y="5"/>
                      <a:pt x="6" y="5"/>
                    </a:cubicBezTo>
                    <a:cubicBezTo>
                      <a:pt x="6" y="33"/>
                      <a:pt x="6" y="33"/>
                      <a:pt x="6" y="33"/>
                    </a:cubicBezTo>
                    <a:cubicBezTo>
                      <a:pt x="17" y="33"/>
                      <a:pt x="17" y="33"/>
                      <a:pt x="17" y="33"/>
                    </a:cubicBezTo>
                    <a:cubicBezTo>
                      <a:pt x="27" y="33"/>
                      <a:pt x="33" y="29"/>
                      <a:pt x="3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1" name="Freeform 204">
                <a:extLst>
                  <a:ext uri="{FF2B5EF4-FFF2-40B4-BE49-F238E27FC236}">
                    <a16:creationId xmlns:a16="http://schemas.microsoft.com/office/drawing/2014/main" id="{9318A74E-2B54-4D82-926C-927739479004}"/>
                  </a:ext>
                </a:extLst>
              </p:cNvPr>
              <p:cNvSpPr>
                <a:spLocks noEditPoints="1"/>
              </p:cNvSpPr>
              <p:nvPr/>
            </p:nvSpPr>
            <p:spPr bwMode="auto">
              <a:xfrm>
                <a:off x="8010526" y="4078288"/>
                <a:ext cx="28575" cy="42863"/>
              </a:xfrm>
              <a:custGeom>
                <a:avLst/>
                <a:gdLst>
                  <a:gd name="T0" fmla="*/ 44 w 44"/>
                  <a:gd name="T1" fmla="*/ 64 h 65"/>
                  <a:gd name="T2" fmla="*/ 44 w 44"/>
                  <a:gd name="T3" fmla="*/ 65 h 65"/>
                  <a:gd name="T4" fmla="*/ 37 w 44"/>
                  <a:gd name="T5" fmla="*/ 65 h 65"/>
                  <a:gd name="T6" fmla="*/ 15 w 44"/>
                  <a:gd name="T7" fmla="*/ 35 h 65"/>
                  <a:gd name="T8" fmla="*/ 7 w 44"/>
                  <a:gd name="T9" fmla="*/ 35 h 65"/>
                  <a:gd name="T10" fmla="*/ 7 w 44"/>
                  <a:gd name="T11" fmla="*/ 65 h 65"/>
                  <a:gd name="T12" fmla="*/ 0 w 44"/>
                  <a:gd name="T13" fmla="*/ 65 h 65"/>
                  <a:gd name="T14" fmla="*/ 0 w 44"/>
                  <a:gd name="T15" fmla="*/ 0 h 65"/>
                  <a:gd name="T16" fmla="*/ 19 w 44"/>
                  <a:gd name="T17" fmla="*/ 0 h 65"/>
                  <a:gd name="T18" fmla="*/ 40 w 44"/>
                  <a:gd name="T19" fmla="*/ 16 h 65"/>
                  <a:gd name="T20" fmla="*/ 22 w 44"/>
                  <a:gd name="T21" fmla="*/ 34 h 65"/>
                  <a:gd name="T22" fmla="*/ 27 w 44"/>
                  <a:gd name="T23" fmla="*/ 40 h 65"/>
                  <a:gd name="T24" fmla="*/ 44 w 44"/>
                  <a:gd name="T25" fmla="*/ 64 h 65"/>
                  <a:gd name="T26" fmla="*/ 7 w 44"/>
                  <a:gd name="T27" fmla="*/ 29 h 65"/>
                  <a:gd name="T28" fmla="*/ 18 w 44"/>
                  <a:gd name="T29" fmla="*/ 29 h 65"/>
                  <a:gd name="T30" fmla="*/ 33 w 44"/>
                  <a:gd name="T31" fmla="*/ 17 h 65"/>
                  <a:gd name="T32" fmla="*/ 17 w 44"/>
                  <a:gd name="T33" fmla="*/ 5 h 65"/>
                  <a:gd name="T34" fmla="*/ 7 w 44"/>
                  <a:gd name="T35" fmla="*/ 5 h 65"/>
                  <a:gd name="T36" fmla="*/ 7 w 44"/>
                  <a:gd name="T3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65">
                    <a:moveTo>
                      <a:pt x="44" y="64"/>
                    </a:moveTo>
                    <a:cubicBezTo>
                      <a:pt x="44" y="65"/>
                      <a:pt x="44" y="65"/>
                      <a:pt x="44" y="65"/>
                    </a:cubicBezTo>
                    <a:cubicBezTo>
                      <a:pt x="37" y="65"/>
                      <a:pt x="37" y="65"/>
                      <a:pt x="37" y="65"/>
                    </a:cubicBezTo>
                    <a:cubicBezTo>
                      <a:pt x="15" y="35"/>
                      <a:pt x="15" y="35"/>
                      <a:pt x="15" y="35"/>
                    </a:cubicBezTo>
                    <a:cubicBezTo>
                      <a:pt x="7" y="35"/>
                      <a:pt x="7" y="35"/>
                      <a:pt x="7" y="35"/>
                    </a:cubicBezTo>
                    <a:cubicBezTo>
                      <a:pt x="7" y="65"/>
                      <a:pt x="7" y="65"/>
                      <a:pt x="7" y="65"/>
                    </a:cubicBezTo>
                    <a:cubicBezTo>
                      <a:pt x="0" y="65"/>
                      <a:pt x="0" y="65"/>
                      <a:pt x="0" y="65"/>
                    </a:cubicBezTo>
                    <a:cubicBezTo>
                      <a:pt x="0" y="0"/>
                      <a:pt x="0" y="0"/>
                      <a:pt x="0" y="0"/>
                    </a:cubicBezTo>
                    <a:cubicBezTo>
                      <a:pt x="19" y="0"/>
                      <a:pt x="19" y="0"/>
                      <a:pt x="19" y="0"/>
                    </a:cubicBezTo>
                    <a:cubicBezTo>
                      <a:pt x="31" y="0"/>
                      <a:pt x="40" y="5"/>
                      <a:pt x="40" y="16"/>
                    </a:cubicBezTo>
                    <a:cubicBezTo>
                      <a:pt x="40" y="25"/>
                      <a:pt x="33" y="32"/>
                      <a:pt x="22" y="34"/>
                    </a:cubicBezTo>
                    <a:cubicBezTo>
                      <a:pt x="24" y="36"/>
                      <a:pt x="26" y="38"/>
                      <a:pt x="27" y="40"/>
                    </a:cubicBezTo>
                    <a:lnTo>
                      <a:pt x="44" y="64"/>
                    </a:lnTo>
                    <a:close/>
                    <a:moveTo>
                      <a:pt x="7" y="29"/>
                    </a:moveTo>
                    <a:cubicBezTo>
                      <a:pt x="18" y="29"/>
                      <a:pt x="18" y="29"/>
                      <a:pt x="18" y="29"/>
                    </a:cubicBezTo>
                    <a:cubicBezTo>
                      <a:pt x="27" y="29"/>
                      <a:pt x="33" y="25"/>
                      <a:pt x="33" y="17"/>
                    </a:cubicBezTo>
                    <a:cubicBezTo>
                      <a:pt x="33" y="9"/>
                      <a:pt x="29" y="5"/>
                      <a:pt x="17" y="5"/>
                    </a:cubicBezTo>
                    <a:cubicBezTo>
                      <a:pt x="7" y="5"/>
                      <a:pt x="7" y="5"/>
                      <a:pt x="7" y="5"/>
                    </a:cubicBez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2" name="Freeform 205">
                <a:extLst>
                  <a:ext uri="{FF2B5EF4-FFF2-40B4-BE49-F238E27FC236}">
                    <a16:creationId xmlns:a16="http://schemas.microsoft.com/office/drawing/2014/main" id="{6474F4B9-B45E-4C3B-BD7C-A473AC0ECB2D}"/>
                  </a:ext>
                </a:extLst>
              </p:cNvPr>
              <p:cNvSpPr>
                <a:spLocks/>
              </p:cNvSpPr>
              <p:nvPr/>
            </p:nvSpPr>
            <p:spPr bwMode="auto">
              <a:xfrm>
                <a:off x="8062913" y="4078288"/>
                <a:ext cx="22225" cy="42863"/>
              </a:xfrm>
              <a:custGeom>
                <a:avLst/>
                <a:gdLst>
                  <a:gd name="T0" fmla="*/ 14 w 14"/>
                  <a:gd name="T1" fmla="*/ 25 h 27"/>
                  <a:gd name="T2" fmla="*/ 14 w 14"/>
                  <a:gd name="T3" fmla="*/ 27 h 27"/>
                  <a:gd name="T4" fmla="*/ 0 w 14"/>
                  <a:gd name="T5" fmla="*/ 27 h 27"/>
                  <a:gd name="T6" fmla="*/ 0 w 14"/>
                  <a:gd name="T7" fmla="*/ 0 h 27"/>
                  <a:gd name="T8" fmla="*/ 14 w 14"/>
                  <a:gd name="T9" fmla="*/ 0 h 27"/>
                  <a:gd name="T10" fmla="*/ 14 w 14"/>
                  <a:gd name="T11" fmla="*/ 3 h 27"/>
                  <a:gd name="T12" fmla="*/ 2 w 14"/>
                  <a:gd name="T13" fmla="*/ 3 h 27"/>
                  <a:gd name="T14" fmla="*/ 2 w 14"/>
                  <a:gd name="T15" fmla="*/ 12 h 27"/>
                  <a:gd name="T16" fmla="*/ 12 w 14"/>
                  <a:gd name="T17" fmla="*/ 12 h 27"/>
                  <a:gd name="T18" fmla="*/ 12 w 14"/>
                  <a:gd name="T19" fmla="*/ 15 h 27"/>
                  <a:gd name="T20" fmla="*/ 2 w 14"/>
                  <a:gd name="T21" fmla="*/ 15 h 27"/>
                  <a:gd name="T22" fmla="*/ 2 w 14"/>
                  <a:gd name="T23" fmla="*/ 25 h 27"/>
                  <a:gd name="T24" fmla="*/ 14 w 14"/>
                  <a:gd name="T2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7">
                    <a:moveTo>
                      <a:pt x="14" y="25"/>
                    </a:moveTo>
                    <a:lnTo>
                      <a:pt x="14" y="27"/>
                    </a:lnTo>
                    <a:lnTo>
                      <a:pt x="0" y="27"/>
                    </a:lnTo>
                    <a:lnTo>
                      <a:pt x="0" y="0"/>
                    </a:lnTo>
                    <a:lnTo>
                      <a:pt x="14" y="0"/>
                    </a:lnTo>
                    <a:lnTo>
                      <a:pt x="14" y="3"/>
                    </a:lnTo>
                    <a:lnTo>
                      <a:pt x="2" y="3"/>
                    </a:lnTo>
                    <a:lnTo>
                      <a:pt x="2" y="12"/>
                    </a:lnTo>
                    <a:lnTo>
                      <a:pt x="12" y="12"/>
                    </a:lnTo>
                    <a:lnTo>
                      <a:pt x="12" y="15"/>
                    </a:lnTo>
                    <a:lnTo>
                      <a:pt x="2" y="15"/>
                    </a:lnTo>
                    <a:lnTo>
                      <a:pt x="2" y="25"/>
                    </a:lnTo>
                    <a:lnTo>
                      <a:pt x="1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3" name="Freeform 206">
                <a:extLst>
                  <a:ext uri="{FF2B5EF4-FFF2-40B4-BE49-F238E27FC236}">
                    <a16:creationId xmlns:a16="http://schemas.microsoft.com/office/drawing/2014/main" id="{99DFD2C4-C425-42F3-B79C-86349B305700}"/>
                  </a:ext>
                </a:extLst>
              </p:cNvPr>
              <p:cNvSpPr>
                <a:spLocks/>
              </p:cNvSpPr>
              <p:nvPr/>
            </p:nvSpPr>
            <p:spPr bwMode="auto">
              <a:xfrm>
                <a:off x="8107363" y="4078288"/>
                <a:ext cx="26987" cy="44450"/>
              </a:xfrm>
              <a:custGeom>
                <a:avLst/>
                <a:gdLst>
                  <a:gd name="T0" fmla="*/ 0 w 41"/>
                  <a:gd name="T1" fmla="*/ 62 h 68"/>
                  <a:gd name="T2" fmla="*/ 0 w 41"/>
                  <a:gd name="T3" fmla="*/ 55 h 68"/>
                  <a:gd name="T4" fmla="*/ 1 w 41"/>
                  <a:gd name="T5" fmla="*/ 55 h 68"/>
                  <a:gd name="T6" fmla="*/ 21 w 41"/>
                  <a:gd name="T7" fmla="*/ 63 h 68"/>
                  <a:gd name="T8" fmla="*/ 34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6" y="59"/>
                      <a:pt x="13" y="63"/>
                      <a:pt x="21" y="63"/>
                    </a:cubicBezTo>
                    <a:cubicBezTo>
                      <a:pt x="29" y="63"/>
                      <a:pt x="34" y="58"/>
                      <a:pt x="34" y="51"/>
                    </a:cubicBezTo>
                    <a:cubicBezTo>
                      <a:pt x="34"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24" name="Freeform 207">
                <a:extLst>
                  <a:ext uri="{FF2B5EF4-FFF2-40B4-BE49-F238E27FC236}">
                    <a16:creationId xmlns:a16="http://schemas.microsoft.com/office/drawing/2014/main" id="{9F86A8B4-1332-4D45-AE69-6CB39771F030}"/>
                  </a:ext>
                </a:extLst>
              </p:cNvPr>
              <p:cNvSpPr>
                <a:spLocks/>
              </p:cNvSpPr>
              <p:nvPr/>
            </p:nvSpPr>
            <p:spPr bwMode="auto">
              <a:xfrm>
                <a:off x="8156576" y="4078288"/>
                <a:ext cx="26987" cy="44450"/>
              </a:xfrm>
              <a:custGeom>
                <a:avLst/>
                <a:gdLst>
                  <a:gd name="T0" fmla="*/ 0 w 41"/>
                  <a:gd name="T1" fmla="*/ 62 h 68"/>
                  <a:gd name="T2" fmla="*/ 0 w 41"/>
                  <a:gd name="T3" fmla="*/ 55 h 68"/>
                  <a:gd name="T4" fmla="*/ 1 w 41"/>
                  <a:gd name="T5" fmla="*/ 55 h 68"/>
                  <a:gd name="T6" fmla="*/ 21 w 41"/>
                  <a:gd name="T7" fmla="*/ 63 h 68"/>
                  <a:gd name="T8" fmla="*/ 35 w 41"/>
                  <a:gd name="T9" fmla="*/ 51 h 68"/>
                  <a:gd name="T10" fmla="*/ 21 w 41"/>
                  <a:gd name="T11" fmla="*/ 36 h 68"/>
                  <a:gd name="T12" fmla="*/ 2 w 41"/>
                  <a:gd name="T13" fmla="*/ 18 h 68"/>
                  <a:gd name="T14" fmla="*/ 21 w 41"/>
                  <a:gd name="T15" fmla="*/ 0 h 68"/>
                  <a:gd name="T16" fmla="*/ 38 w 41"/>
                  <a:gd name="T17" fmla="*/ 5 h 68"/>
                  <a:gd name="T18" fmla="*/ 36 w 41"/>
                  <a:gd name="T19" fmla="*/ 11 h 68"/>
                  <a:gd name="T20" fmla="*/ 36 w 41"/>
                  <a:gd name="T21" fmla="*/ 11 h 68"/>
                  <a:gd name="T22" fmla="*/ 20 w 41"/>
                  <a:gd name="T23" fmla="*/ 6 h 68"/>
                  <a:gd name="T24" fmla="*/ 8 w 41"/>
                  <a:gd name="T25" fmla="*/ 17 h 68"/>
                  <a:gd name="T26" fmla="*/ 22 w 41"/>
                  <a:gd name="T27" fmla="*/ 30 h 68"/>
                  <a:gd name="T28" fmla="*/ 41 w 41"/>
                  <a:gd name="T29" fmla="*/ 50 h 68"/>
                  <a:gd name="T30" fmla="*/ 19 w 41"/>
                  <a:gd name="T31" fmla="*/ 68 h 68"/>
                  <a:gd name="T32" fmla="*/ 0 w 41"/>
                  <a:gd name="T33" fmla="*/ 6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68">
                    <a:moveTo>
                      <a:pt x="0" y="62"/>
                    </a:moveTo>
                    <a:cubicBezTo>
                      <a:pt x="0" y="55"/>
                      <a:pt x="0" y="55"/>
                      <a:pt x="0" y="55"/>
                    </a:cubicBezTo>
                    <a:cubicBezTo>
                      <a:pt x="1" y="55"/>
                      <a:pt x="1" y="55"/>
                      <a:pt x="1" y="55"/>
                    </a:cubicBezTo>
                    <a:cubicBezTo>
                      <a:pt x="7" y="59"/>
                      <a:pt x="13" y="63"/>
                      <a:pt x="21" y="63"/>
                    </a:cubicBezTo>
                    <a:cubicBezTo>
                      <a:pt x="29" y="63"/>
                      <a:pt x="35" y="58"/>
                      <a:pt x="35" y="51"/>
                    </a:cubicBezTo>
                    <a:cubicBezTo>
                      <a:pt x="35" y="44"/>
                      <a:pt x="30" y="40"/>
                      <a:pt x="21" y="36"/>
                    </a:cubicBezTo>
                    <a:cubicBezTo>
                      <a:pt x="12" y="33"/>
                      <a:pt x="2" y="30"/>
                      <a:pt x="2" y="18"/>
                    </a:cubicBezTo>
                    <a:cubicBezTo>
                      <a:pt x="2" y="8"/>
                      <a:pt x="9" y="0"/>
                      <a:pt x="21" y="0"/>
                    </a:cubicBezTo>
                    <a:cubicBezTo>
                      <a:pt x="27" y="0"/>
                      <a:pt x="33" y="2"/>
                      <a:pt x="38" y="5"/>
                    </a:cubicBezTo>
                    <a:cubicBezTo>
                      <a:pt x="36" y="11"/>
                      <a:pt x="36" y="11"/>
                      <a:pt x="36" y="11"/>
                    </a:cubicBezTo>
                    <a:cubicBezTo>
                      <a:pt x="36" y="11"/>
                      <a:pt x="36" y="11"/>
                      <a:pt x="36" y="11"/>
                    </a:cubicBezTo>
                    <a:cubicBezTo>
                      <a:pt x="30" y="8"/>
                      <a:pt x="25" y="6"/>
                      <a:pt x="20" y="6"/>
                    </a:cubicBezTo>
                    <a:cubicBezTo>
                      <a:pt x="11" y="6"/>
                      <a:pt x="8" y="11"/>
                      <a:pt x="8" y="17"/>
                    </a:cubicBezTo>
                    <a:cubicBezTo>
                      <a:pt x="8" y="23"/>
                      <a:pt x="12" y="25"/>
                      <a:pt x="22" y="30"/>
                    </a:cubicBezTo>
                    <a:cubicBezTo>
                      <a:pt x="31" y="34"/>
                      <a:pt x="41" y="38"/>
                      <a:pt x="41" y="50"/>
                    </a:cubicBezTo>
                    <a:cubicBezTo>
                      <a:pt x="41" y="60"/>
                      <a:pt x="33" y="68"/>
                      <a:pt x="19" y="68"/>
                    </a:cubicBezTo>
                    <a:cubicBezTo>
                      <a:pt x="11" y="68"/>
                      <a:pt x="4" y="65"/>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1" name="Group 60">
              <a:extLst>
                <a:ext uri="{FF2B5EF4-FFF2-40B4-BE49-F238E27FC236}">
                  <a16:creationId xmlns:a16="http://schemas.microsoft.com/office/drawing/2014/main" id="{0E7C0010-A5DC-493F-873C-1437D457806B}"/>
                </a:ext>
              </a:extLst>
            </p:cNvPr>
            <p:cNvGrpSpPr/>
            <p:nvPr/>
          </p:nvGrpSpPr>
          <p:grpSpPr>
            <a:xfrm>
              <a:off x="7394576" y="2884488"/>
              <a:ext cx="787400" cy="261937"/>
              <a:chOff x="7394576" y="2884488"/>
              <a:chExt cx="787400" cy="261937"/>
            </a:xfrm>
            <a:grpFill/>
          </p:grpSpPr>
          <p:sp>
            <p:nvSpPr>
              <p:cNvPr id="189" name="Freeform 208">
                <a:extLst>
                  <a:ext uri="{FF2B5EF4-FFF2-40B4-BE49-F238E27FC236}">
                    <a16:creationId xmlns:a16="http://schemas.microsoft.com/office/drawing/2014/main" id="{6730A99E-6E9E-453D-8C93-6B8E047BBC34}"/>
                  </a:ext>
                </a:extLst>
              </p:cNvPr>
              <p:cNvSpPr>
                <a:spLocks/>
              </p:cNvSpPr>
              <p:nvPr/>
            </p:nvSpPr>
            <p:spPr bwMode="auto">
              <a:xfrm>
                <a:off x="7653338" y="2979738"/>
                <a:ext cx="42862" cy="71438"/>
              </a:xfrm>
              <a:custGeom>
                <a:avLst/>
                <a:gdLst>
                  <a:gd name="T0" fmla="*/ 27 w 27"/>
                  <a:gd name="T1" fmla="*/ 45 h 45"/>
                  <a:gd name="T2" fmla="*/ 0 w 27"/>
                  <a:gd name="T3" fmla="*/ 45 h 45"/>
                  <a:gd name="T4" fmla="*/ 0 w 27"/>
                  <a:gd name="T5" fmla="*/ 0 h 45"/>
                  <a:gd name="T6" fmla="*/ 9 w 27"/>
                  <a:gd name="T7" fmla="*/ 0 h 45"/>
                  <a:gd name="T8" fmla="*/ 9 w 27"/>
                  <a:gd name="T9" fmla="*/ 38 h 45"/>
                  <a:gd name="T10" fmla="*/ 27 w 27"/>
                  <a:gd name="T11" fmla="*/ 38 h 45"/>
                  <a:gd name="T12" fmla="*/ 27 w 27"/>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27" y="45"/>
                    </a:moveTo>
                    <a:lnTo>
                      <a:pt x="0" y="45"/>
                    </a:lnTo>
                    <a:lnTo>
                      <a:pt x="0" y="0"/>
                    </a:lnTo>
                    <a:lnTo>
                      <a:pt x="9" y="0"/>
                    </a:lnTo>
                    <a:lnTo>
                      <a:pt x="9" y="38"/>
                    </a:lnTo>
                    <a:lnTo>
                      <a:pt x="27" y="38"/>
                    </a:lnTo>
                    <a:lnTo>
                      <a:pt x="2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0" name="Freeform 209">
                <a:extLst>
                  <a:ext uri="{FF2B5EF4-FFF2-40B4-BE49-F238E27FC236}">
                    <a16:creationId xmlns:a16="http://schemas.microsoft.com/office/drawing/2014/main" id="{62696B1E-053A-400A-81A6-E21A92A8EA18}"/>
                  </a:ext>
                </a:extLst>
              </p:cNvPr>
              <p:cNvSpPr>
                <a:spLocks/>
              </p:cNvSpPr>
              <p:nvPr/>
            </p:nvSpPr>
            <p:spPr bwMode="auto">
              <a:xfrm>
                <a:off x="7704138" y="2979738"/>
                <a:ext cx="42862" cy="71438"/>
              </a:xfrm>
              <a:custGeom>
                <a:avLst/>
                <a:gdLst>
                  <a:gd name="T0" fmla="*/ 10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6 w 27"/>
                  <a:gd name="T13" fmla="*/ 7 h 45"/>
                  <a:gd name="T14" fmla="*/ 10 w 27"/>
                  <a:gd name="T15" fmla="*/ 7 h 45"/>
                  <a:gd name="T16" fmla="*/ 10 w 27"/>
                  <a:gd name="T17" fmla="*/ 18 h 45"/>
                  <a:gd name="T18" fmla="*/ 26 w 27"/>
                  <a:gd name="T19" fmla="*/ 18 h 45"/>
                  <a:gd name="T20" fmla="*/ 26 w 27"/>
                  <a:gd name="T21" fmla="*/ 25 h 45"/>
                  <a:gd name="T22" fmla="*/ 10 w 27"/>
                  <a:gd name="T23" fmla="*/ 25 h 45"/>
                  <a:gd name="T24" fmla="*/ 10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10" y="38"/>
                    </a:moveTo>
                    <a:lnTo>
                      <a:pt x="27" y="38"/>
                    </a:lnTo>
                    <a:lnTo>
                      <a:pt x="27" y="45"/>
                    </a:lnTo>
                    <a:lnTo>
                      <a:pt x="0" y="45"/>
                    </a:lnTo>
                    <a:lnTo>
                      <a:pt x="0" y="0"/>
                    </a:lnTo>
                    <a:lnTo>
                      <a:pt x="27" y="0"/>
                    </a:lnTo>
                    <a:lnTo>
                      <a:pt x="26" y="7"/>
                    </a:lnTo>
                    <a:lnTo>
                      <a:pt x="10" y="7"/>
                    </a:lnTo>
                    <a:lnTo>
                      <a:pt x="10" y="18"/>
                    </a:lnTo>
                    <a:lnTo>
                      <a:pt x="26" y="18"/>
                    </a:lnTo>
                    <a:lnTo>
                      <a:pt x="26" y="25"/>
                    </a:lnTo>
                    <a:lnTo>
                      <a:pt x="10" y="25"/>
                    </a:lnTo>
                    <a:lnTo>
                      <a:pt x="1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1" name="Freeform 210">
                <a:extLst>
                  <a:ext uri="{FF2B5EF4-FFF2-40B4-BE49-F238E27FC236}">
                    <a16:creationId xmlns:a16="http://schemas.microsoft.com/office/drawing/2014/main" id="{A5C620F2-552E-4381-A2F0-0727FBADDDD9}"/>
                  </a:ext>
                </a:extLst>
              </p:cNvPr>
              <p:cNvSpPr>
                <a:spLocks noEditPoints="1"/>
              </p:cNvSpPr>
              <p:nvPr/>
            </p:nvSpPr>
            <p:spPr bwMode="auto">
              <a:xfrm>
                <a:off x="7754938" y="2979738"/>
                <a:ext cx="69850" cy="71438"/>
              </a:xfrm>
              <a:custGeom>
                <a:avLst/>
                <a:gdLst>
                  <a:gd name="T0" fmla="*/ 74 w 107"/>
                  <a:gd name="T1" fmla="*/ 84 h 109"/>
                  <a:gd name="T2" fmla="*/ 33 w 107"/>
                  <a:gd name="T3" fmla="*/ 84 h 109"/>
                  <a:gd name="T4" fmla="*/ 24 w 107"/>
                  <a:gd name="T5" fmla="*/ 109 h 109"/>
                  <a:gd name="T6" fmla="*/ 0 w 107"/>
                  <a:gd name="T7" fmla="*/ 109 h 109"/>
                  <a:gd name="T8" fmla="*/ 40 w 107"/>
                  <a:gd name="T9" fmla="*/ 0 h 109"/>
                  <a:gd name="T10" fmla="*/ 67 w 107"/>
                  <a:gd name="T11" fmla="*/ 0 h 109"/>
                  <a:gd name="T12" fmla="*/ 107 w 107"/>
                  <a:gd name="T13" fmla="*/ 109 h 109"/>
                  <a:gd name="T14" fmla="*/ 84 w 107"/>
                  <a:gd name="T15" fmla="*/ 109 h 109"/>
                  <a:gd name="T16" fmla="*/ 74 w 107"/>
                  <a:gd name="T17" fmla="*/ 84 h 109"/>
                  <a:gd name="T18" fmla="*/ 67 w 107"/>
                  <a:gd name="T19" fmla="*/ 64 h 109"/>
                  <a:gd name="T20" fmla="*/ 62 w 107"/>
                  <a:gd name="T21" fmla="*/ 50 h 109"/>
                  <a:gd name="T22" fmla="*/ 58 w 107"/>
                  <a:gd name="T23" fmla="*/ 38 h 109"/>
                  <a:gd name="T24" fmla="*/ 54 w 107"/>
                  <a:gd name="T25" fmla="*/ 27 h 109"/>
                  <a:gd name="T26" fmla="*/ 47 w 107"/>
                  <a:gd name="T27" fmla="*/ 46 h 109"/>
                  <a:gd name="T28" fmla="*/ 44 w 107"/>
                  <a:gd name="T29" fmla="*/ 52 h 109"/>
                  <a:gd name="T30" fmla="*/ 42 w 107"/>
                  <a:gd name="T31" fmla="*/ 58 h 109"/>
                  <a:gd name="T32" fmla="*/ 40 w 107"/>
                  <a:gd name="T33" fmla="*/ 64 h 109"/>
                  <a:gd name="T34" fmla="*/ 67 w 107"/>
                  <a:gd name="T35" fmla="*/ 6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109">
                    <a:moveTo>
                      <a:pt x="74" y="84"/>
                    </a:moveTo>
                    <a:cubicBezTo>
                      <a:pt x="33" y="84"/>
                      <a:pt x="33" y="84"/>
                      <a:pt x="33" y="84"/>
                    </a:cubicBezTo>
                    <a:cubicBezTo>
                      <a:pt x="24" y="109"/>
                      <a:pt x="24" y="109"/>
                      <a:pt x="24" y="109"/>
                    </a:cubicBezTo>
                    <a:cubicBezTo>
                      <a:pt x="0" y="109"/>
                      <a:pt x="0" y="109"/>
                      <a:pt x="0" y="109"/>
                    </a:cubicBezTo>
                    <a:cubicBezTo>
                      <a:pt x="40" y="0"/>
                      <a:pt x="40" y="0"/>
                      <a:pt x="40" y="0"/>
                    </a:cubicBezTo>
                    <a:cubicBezTo>
                      <a:pt x="67" y="0"/>
                      <a:pt x="67" y="0"/>
                      <a:pt x="67" y="0"/>
                    </a:cubicBezTo>
                    <a:cubicBezTo>
                      <a:pt x="107" y="109"/>
                      <a:pt x="107" y="109"/>
                      <a:pt x="107" y="109"/>
                    </a:cubicBezTo>
                    <a:cubicBezTo>
                      <a:pt x="84" y="109"/>
                      <a:pt x="84" y="109"/>
                      <a:pt x="84" y="109"/>
                    </a:cubicBezTo>
                    <a:lnTo>
                      <a:pt x="74" y="84"/>
                    </a:lnTo>
                    <a:close/>
                    <a:moveTo>
                      <a:pt x="67" y="64"/>
                    </a:moveTo>
                    <a:cubicBezTo>
                      <a:pt x="65" y="59"/>
                      <a:pt x="64" y="54"/>
                      <a:pt x="62" y="50"/>
                    </a:cubicBezTo>
                    <a:cubicBezTo>
                      <a:pt x="61" y="47"/>
                      <a:pt x="59" y="42"/>
                      <a:pt x="58" y="38"/>
                    </a:cubicBezTo>
                    <a:cubicBezTo>
                      <a:pt x="56" y="34"/>
                      <a:pt x="55" y="30"/>
                      <a:pt x="54" y="27"/>
                    </a:cubicBezTo>
                    <a:cubicBezTo>
                      <a:pt x="47" y="46"/>
                      <a:pt x="47" y="46"/>
                      <a:pt x="47" y="46"/>
                    </a:cubicBezTo>
                    <a:cubicBezTo>
                      <a:pt x="46" y="48"/>
                      <a:pt x="45" y="50"/>
                      <a:pt x="44" y="52"/>
                    </a:cubicBezTo>
                    <a:cubicBezTo>
                      <a:pt x="44" y="55"/>
                      <a:pt x="43" y="57"/>
                      <a:pt x="42" y="58"/>
                    </a:cubicBezTo>
                    <a:cubicBezTo>
                      <a:pt x="42" y="60"/>
                      <a:pt x="41" y="62"/>
                      <a:pt x="40" y="64"/>
                    </a:cubicBezTo>
                    <a:lnTo>
                      <a:pt x="6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2" name="Freeform 211">
                <a:extLst>
                  <a:ext uri="{FF2B5EF4-FFF2-40B4-BE49-F238E27FC236}">
                    <a16:creationId xmlns:a16="http://schemas.microsoft.com/office/drawing/2014/main" id="{6FB1BD4F-F7AF-41BE-A29B-9D2310AD183D}"/>
                  </a:ext>
                </a:extLst>
              </p:cNvPr>
              <p:cNvSpPr>
                <a:spLocks/>
              </p:cNvSpPr>
              <p:nvPr/>
            </p:nvSpPr>
            <p:spPr bwMode="auto">
              <a:xfrm>
                <a:off x="7820026" y="2979738"/>
                <a:ext cx="66675" cy="71438"/>
              </a:xfrm>
              <a:custGeom>
                <a:avLst/>
                <a:gdLst>
                  <a:gd name="T0" fmla="*/ 42 w 42"/>
                  <a:gd name="T1" fmla="*/ 0 h 45"/>
                  <a:gd name="T2" fmla="*/ 27 w 42"/>
                  <a:gd name="T3" fmla="*/ 45 h 45"/>
                  <a:gd name="T4" fmla="*/ 16 w 42"/>
                  <a:gd name="T5" fmla="*/ 45 h 45"/>
                  <a:gd name="T6" fmla="*/ 0 w 42"/>
                  <a:gd name="T7" fmla="*/ 0 h 45"/>
                  <a:gd name="T8" fmla="*/ 9 w 42"/>
                  <a:gd name="T9" fmla="*/ 0 h 45"/>
                  <a:gd name="T10" fmla="*/ 21 w 42"/>
                  <a:gd name="T11" fmla="*/ 35 h 45"/>
                  <a:gd name="T12" fmla="*/ 33 w 42"/>
                  <a:gd name="T13" fmla="*/ 0 h 45"/>
                  <a:gd name="T14" fmla="*/ 42 w 42"/>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5">
                    <a:moveTo>
                      <a:pt x="42" y="0"/>
                    </a:moveTo>
                    <a:lnTo>
                      <a:pt x="27" y="45"/>
                    </a:lnTo>
                    <a:lnTo>
                      <a:pt x="16" y="45"/>
                    </a:lnTo>
                    <a:lnTo>
                      <a:pt x="0" y="0"/>
                    </a:lnTo>
                    <a:lnTo>
                      <a:pt x="9" y="0"/>
                    </a:lnTo>
                    <a:lnTo>
                      <a:pt x="21" y="35"/>
                    </a:lnTo>
                    <a:lnTo>
                      <a:pt x="33" y="0"/>
                    </a:lnTo>
                    <a:lnTo>
                      <a:pt x="4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3" name="Freeform 212">
                <a:extLst>
                  <a:ext uri="{FF2B5EF4-FFF2-40B4-BE49-F238E27FC236}">
                    <a16:creationId xmlns:a16="http://schemas.microsoft.com/office/drawing/2014/main" id="{7BEB95F9-F58C-4276-B3D9-FFFA9CEF6F72}"/>
                  </a:ext>
                </a:extLst>
              </p:cNvPr>
              <p:cNvSpPr>
                <a:spLocks/>
              </p:cNvSpPr>
              <p:nvPr/>
            </p:nvSpPr>
            <p:spPr bwMode="auto">
              <a:xfrm>
                <a:off x="7894638" y="2979738"/>
                <a:ext cx="42862" cy="71438"/>
              </a:xfrm>
              <a:custGeom>
                <a:avLst/>
                <a:gdLst>
                  <a:gd name="T0" fmla="*/ 9 w 27"/>
                  <a:gd name="T1" fmla="*/ 38 h 45"/>
                  <a:gd name="T2" fmla="*/ 27 w 27"/>
                  <a:gd name="T3" fmla="*/ 38 h 45"/>
                  <a:gd name="T4" fmla="*/ 27 w 27"/>
                  <a:gd name="T5" fmla="*/ 45 h 45"/>
                  <a:gd name="T6" fmla="*/ 0 w 27"/>
                  <a:gd name="T7" fmla="*/ 45 h 45"/>
                  <a:gd name="T8" fmla="*/ 0 w 27"/>
                  <a:gd name="T9" fmla="*/ 0 h 45"/>
                  <a:gd name="T10" fmla="*/ 27 w 27"/>
                  <a:gd name="T11" fmla="*/ 0 h 45"/>
                  <a:gd name="T12" fmla="*/ 25 w 27"/>
                  <a:gd name="T13" fmla="*/ 7 h 45"/>
                  <a:gd name="T14" fmla="*/ 9 w 27"/>
                  <a:gd name="T15" fmla="*/ 7 h 45"/>
                  <a:gd name="T16" fmla="*/ 9 w 27"/>
                  <a:gd name="T17" fmla="*/ 18 h 45"/>
                  <a:gd name="T18" fmla="*/ 25 w 27"/>
                  <a:gd name="T19" fmla="*/ 18 h 45"/>
                  <a:gd name="T20" fmla="*/ 25 w 27"/>
                  <a:gd name="T21" fmla="*/ 25 h 45"/>
                  <a:gd name="T22" fmla="*/ 9 w 27"/>
                  <a:gd name="T23" fmla="*/ 25 h 45"/>
                  <a:gd name="T24" fmla="*/ 9 w 27"/>
                  <a:gd name="T25"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5">
                    <a:moveTo>
                      <a:pt x="9" y="38"/>
                    </a:moveTo>
                    <a:lnTo>
                      <a:pt x="27" y="38"/>
                    </a:lnTo>
                    <a:lnTo>
                      <a:pt x="27" y="45"/>
                    </a:lnTo>
                    <a:lnTo>
                      <a:pt x="0" y="45"/>
                    </a:lnTo>
                    <a:lnTo>
                      <a:pt x="0" y="0"/>
                    </a:lnTo>
                    <a:lnTo>
                      <a:pt x="27" y="0"/>
                    </a:lnTo>
                    <a:lnTo>
                      <a:pt x="25" y="7"/>
                    </a:lnTo>
                    <a:lnTo>
                      <a:pt x="9" y="7"/>
                    </a:lnTo>
                    <a:lnTo>
                      <a:pt x="9" y="18"/>
                    </a:lnTo>
                    <a:lnTo>
                      <a:pt x="25" y="18"/>
                    </a:lnTo>
                    <a:lnTo>
                      <a:pt x="25" y="25"/>
                    </a:lnTo>
                    <a:lnTo>
                      <a:pt x="9" y="25"/>
                    </a:ln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4" name="Freeform 213">
                <a:extLst>
                  <a:ext uri="{FF2B5EF4-FFF2-40B4-BE49-F238E27FC236}">
                    <a16:creationId xmlns:a16="http://schemas.microsoft.com/office/drawing/2014/main" id="{EFDB19A7-FA95-40D4-B68D-DA9D278C0336}"/>
                  </a:ext>
                </a:extLst>
              </p:cNvPr>
              <p:cNvSpPr>
                <a:spLocks/>
              </p:cNvSpPr>
              <p:nvPr/>
            </p:nvSpPr>
            <p:spPr bwMode="auto">
              <a:xfrm>
                <a:off x="7947026" y="2978150"/>
                <a:ext cx="50800" cy="74613"/>
              </a:xfrm>
              <a:custGeom>
                <a:avLst/>
                <a:gdLst>
                  <a:gd name="T0" fmla="*/ 67 w 78"/>
                  <a:gd name="T1" fmla="*/ 30 h 113"/>
                  <a:gd name="T2" fmla="*/ 53 w 78"/>
                  <a:gd name="T3" fmla="*/ 23 h 113"/>
                  <a:gd name="T4" fmla="*/ 40 w 78"/>
                  <a:gd name="T5" fmla="*/ 20 h 113"/>
                  <a:gd name="T6" fmla="*/ 29 w 78"/>
                  <a:gd name="T7" fmla="*/ 22 h 113"/>
                  <a:gd name="T8" fmla="*/ 25 w 78"/>
                  <a:gd name="T9" fmla="*/ 31 h 113"/>
                  <a:gd name="T10" fmla="*/ 27 w 78"/>
                  <a:gd name="T11" fmla="*/ 36 h 113"/>
                  <a:gd name="T12" fmla="*/ 31 w 78"/>
                  <a:gd name="T13" fmla="*/ 40 h 113"/>
                  <a:gd name="T14" fmla="*/ 37 w 78"/>
                  <a:gd name="T15" fmla="*/ 43 h 113"/>
                  <a:gd name="T16" fmla="*/ 45 w 78"/>
                  <a:gd name="T17" fmla="*/ 46 h 113"/>
                  <a:gd name="T18" fmla="*/ 57 w 78"/>
                  <a:gd name="T19" fmla="*/ 50 h 113"/>
                  <a:gd name="T20" fmla="*/ 67 w 78"/>
                  <a:gd name="T21" fmla="*/ 56 h 113"/>
                  <a:gd name="T22" fmla="*/ 75 w 78"/>
                  <a:gd name="T23" fmla="*/ 66 h 113"/>
                  <a:gd name="T24" fmla="*/ 78 w 78"/>
                  <a:gd name="T25" fmla="*/ 80 h 113"/>
                  <a:gd name="T26" fmla="*/ 75 w 78"/>
                  <a:gd name="T27" fmla="*/ 95 h 113"/>
                  <a:gd name="T28" fmla="*/ 66 w 78"/>
                  <a:gd name="T29" fmla="*/ 105 h 113"/>
                  <a:gd name="T30" fmla="*/ 54 w 78"/>
                  <a:gd name="T31" fmla="*/ 111 h 113"/>
                  <a:gd name="T32" fmla="*/ 40 w 78"/>
                  <a:gd name="T33" fmla="*/ 113 h 113"/>
                  <a:gd name="T34" fmla="*/ 18 w 78"/>
                  <a:gd name="T35" fmla="*/ 109 h 113"/>
                  <a:gd name="T36" fmla="*/ 0 w 78"/>
                  <a:gd name="T37" fmla="*/ 96 h 113"/>
                  <a:gd name="T38" fmla="*/ 8 w 78"/>
                  <a:gd name="T39" fmla="*/ 79 h 113"/>
                  <a:gd name="T40" fmla="*/ 23 w 78"/>
                  <a:gd name="T41" fmla="*/ 90 h 113"/>
                  <a:gd name="T42" fmla="*/ 40 w 78"/>
                  <a:gd name="T43" fmla="*/ 94 h 113"/>
                  <a:gd name="T44" fmla="*/ 52 w 78"/>
                  <a:gd name="T45" fmla="*/ 91 h 113"/>
                  <a:gd name="T46" fmla="*/ 57 w 78"/>
                  <a:gd name="T47" fmla="*/ 82 h 113"/>
                  <a:gd name="T48" fmla="*/ 55 w 78"/>
                  <a:gd name="T49" fmla="*/ 76 h 113"/>
                  <a:gd name="T50" fmla="*/ 51 w 78"/>
                  <a:gd name="T51" fmla="*/ 72 h 113"/>
                  <a:gd name="T52" fmla="*/ 44 w 78"/>
                  <a:gd name="T53" fmla="*/ 68 h 113"/>
                  <a:gd name="T54" fmla="*/ 36 w 78"/>
                  <a:gd name="T55" fmla="*/ 66 h 113"/>
                  <a:gd name="T56" fmla="*/ 25 w 78"/>
                  <a:gd name="T57" fmla="*/ 61 h 113"/>
                  <a:gd name="T58" fmla="*/ 15 w 78"/>
                  <a:gd name="T59" fmla="*/ 55 h 113"/>
                  <a:gd name="T60" fmla="*/ 7 w 78"/>
                  <a:gd name="T61" fmla="*/ 46 h 113"/>
                  <a:gd name="T62" fmla="*/ 4 w 78"/>
                  <a:gd name="T63" fmla="*/ 32 h 113"/>
                  <a:gd name="T64" fmla="*/ 7 w 78"/>
                  <a:gd name="T65" fmla="*/ 18 h 113"/>
                  <a:gd name="T66" fmla="*/ 16 w 78"/>
                  <a:gd name="T67" fmla="*/ 8 h 113"/>
                  <a:gd name="T68" fmla="*/ 27 w 78"/>
                  <a:gd name="T69" fmla="*/ 2 h 113"/>
                  <a:gd name="T70" fmla="*/ 41 w 78"/>
                  <a:gd name="T71" fmla="*/ 0 h 113"/>
                  <a:gd name="T72" fmla="*/ 59 w 78"/>
                  <a:gd name="T73" fmla="*/ 4 h 113"/>
                  <a:gd name="T74" fmla="*/ 75 w 78"/>
                  <a:gd name="T75" fmla="*/ 12 h 113"/>
                  <a:gd name="T76" fmla="*/ 67 w 78"/>
                  <a:gd name="T77" fmla="*/ 3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3">
                    <a:moveTo>
                      <a:pt x="67" y="30"/>
                    </a:moveTo>
                    <a:cubicBezTo>
                      <a:pt x="63" y="27"/>
                      <a:pt x="58" y="24"/>
                      <a:pt x="53" y="23"/>
                    </a:cubicBezTo>
                    <a:cubicBezTo>
                      <a:pt x="49" y="21"/>
                      <a:pt x="44" y="20"/>
                      <a:pt x="40" y="20"/>
                    </a:cubicBezTo>
                    <a:cubicBezTo>
                      <a:pt x="36" y="20"/>
                      <a:pt x="32" y="21"/>
                      <a:pt x="29" y="22"/>
                    </a:cubicBezTo>
                    <a:cubicBezTo>
                      <a:pt x="27" y="24"/>
                      <a:pt x="25" y="27"/>
                      <a:pt x="25" y="31"/>
                    </a:cubicBezTo>
                    <a:cubicBezTo>
                      <a:pt x="25" y="33"/>
                      <a:pt x="26" y="35"/>
                      <a:pt x="27" y="36"/>
                    </a:cubicBezTo>
                    <a:cubicBezTo>
                      <a:pt x="28" y="38"/>
                      <a:pt x="29" y="39"/>
                      <a:pt x="31" y="40"/>
                    </a:cubicBezTo>
                    <a:cubicBezTo>
                      <a:pt x="33" y="41"/>
                      <a:pt x="35" y="42"/>
                      <a:pt x="37" y="43"/>
                    </a:cubicBezTo>
                    <a:cubicBezTo>
                      <a:pt x="40" y="44"/>
                      <a:pt x="42" y="45"/>
                      <a:pt x="45" y="46"/>
                    </a:cubicBezTo>
                    <a:cubicBezTo>
                      <a:pt x="49" y="47"/>
                      <a:pt x="53" y="48"/>
                      <a:pt x="57" y="50"/>
                    </a:cubicBezTo>
                    <a:cubicBezTo>
                      <a:pt x="60" y="51"/>
                      <a:pt x="64" y="54"/>
                      <a:pt x="67" y="56"/>
                    </a:cubicBezTo>
                    <a:cubicBezTo>
                      <a:pt x="71" y="59"/>
                      <a:pt x="73" y="62"/>
                      <a:pt x="75" y="66"/>
                    </a:cubicBezTo>
                    <a:cubicBezTo>
                      <a:pt x="77" y="69"/>
                      <a:pt x="78" y="74"/>
                      <a:pt x="78" y="80"/>
                    </a:cubicBezTo>
                    <a:cubicBezTo>
                      <a:pt x="78" y="86"/>
                      <a:pt x="77" y="91"/>
                      <a:pt x="75" y="95"/>
                    </a:cubicBezTo>
                    <a:cubicBezTo>
                      <a:pt x="73" y="99"/>
                      <a:pt x="70" y="103"/>
                      <a:pt x="66" y="105"/>
                    </a:cubicBezTo>
                    <a:cubicBezTo>
                      <a:pt x="63" y="108"/>
                      <a:pt x="59" y="110"/>
                      <a:pt x="54" y="111"/>
                    </a:cubicBezTo>
                    <a:cubicBezTo>
                      <a:pt x="49" y="112"/>
                      <a:pt x="45" y="113"/>
                      <a:pt x="40" y="113"/>
                    </a:cubicBezTo>
                    <a:cubicBezTo>
                      <a:pt x="32" y="113"/>
                      <a:pt x="25" y="112"/>
                      <a:pt x="18" y="109"/>
                    </a:cubicBezTo>
                    <a:cubicBezTo>
                      <a:pt x="11" y="106"/>
                      <a:pt x="5" y="102"/>
                      <a:pt x="0" y="96"/>
                    </a:cubicBezTo>
                    <a:cubicBezTo>
                      <a:pt x="8" y="79"/>
                      <a:pt x="8" y="79"/>
                      <a:pt x="8" y="79"/>
                    </a:cubicBezTo>
                    <a:cubicBezTo>
                      <a:pt x="12" y="83"/>
                      <a:pt x="18" y="87"/>
                      <a:pt x="23" y="90"/>
                    </a:cubicBezTo>
                    <a:cubicBezTo>
                      <a:pt x="29" y="93"/>
                      <a:pt x="35" y="94"/>
                      <a:pt x="40" y="94"/>
                    </a:cubicBezTo>
                    <a:cubicBezTo>
                      <a:pt x="45" y="94"/>
                      <a:pt x="49" y="93"/>
                      <a:pt x="52" y="91"/>
                    </a:cubicBezTo>
                    <a:cubicBezTo>
                      <a:pt x="55" y="89"/>
                      <a:pt x="57" y="86"/>
                      <a:pt x="57" y="82"/>
                    </a:cubicBezTo>
                    <a:cubicBezTo>
                      <a:pt x="57" y="80"/>
                      <a:pt x="56" y="78"/>
                      <a:pt x="55" y="76"/>
                    </a:cubicBezTo>
                    <a:cubicBezTo>
                      <a:pt x="54" y="74"/>
                      <a:pt x="53" y="73"/>
                      <a:pt x="51" y="72"/>
                    </a:cubicBezTo>
                    <a:cubicBezTo>
                      <a:pt x="49" y="70"/>
                      <a:pt x="47" y="69"/>
                      <a:pt x="44" y="68"/>
                    </a:cubicBezTo>
                    <a:cubicBezTo>
                      <a:pt x="42" y="67"/>
                      <a:pt x="39" y="66"/>
                      <a:pt x="36" y="66"/>
                    </a:cubicBezTo>
                    <a:cubicBezTo>
                      <a:pt x="33" y="64"/>
                      <a:pt x="29" y="63"/>
                      <a:pt x="25" y="61"/>
                    </a:cubicBezTo>
                    <a:cubicBezTo>
                      <a:pt x="21" y="60"/>
                      <a:pt x="18" y="58"/>
                      <a:pt x="15" y="55"/>
                    </a:cubicBezTo>
                    <a:cubicBezTo>
                      <a:pt x="11" y="53"/>
                      <a:pt x="9" y="50"/>
                      <a:pt x="7" y="46"/>
                    </a:cubicBezTo>
                    <a:cubicBezTo>
                      <a:pt x="5" y="42"/>
                      <a:pt x="4" y="38"/>
                      <a:pt x="4" y="32"/>
                    </a:cubicBezTo>
                    <a:cubicBezTo>
                      <a:pt x="4" y="27"/>
                      <a:pt x="5" y="22"/>
                      <a:pt x="7" y="18"/>
                    </a:cubicBezTo>
                    <a:cubicBezTo>
                      <a:pt x="9" y="14"/>
                      <a:pt x="12" y="10"/>
                      <a:pt x="16" y="8"/>
                    </a:cubicBezTo>
                    <a:cubicBezTo>
                      <a:pt x="19" y="5"/>
                      <a:pt x="23" y="3"/>
                      <a:pt x="27" y="2"/>
                    </a:cubicBezTo>
                    <a:cubicBezTo>
                      <a:pt x="32" y="1"/>
                      <a:pt x="36" y="0"/>
                      <a:pt x="41" y="0"/>
                    </a:cubicBezTo>
                    <a:cubicBezTo>
                      <a:pt x="47" y="0"/>
                      <a:pt x="53" y="1"/>
                      <a:pt x="59" y="4"/>
                    </a:cubicBezTo>
                    <a:cubicBezTo>
                      <a:pt x="65" y="6"/>
                      <a:pt x="70" y="8"/>
                      <a:pt x="75" y="12"/>
                    </a:cubicBezTo>
                    <a:lnTo>
                      <a:pt x="6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5" name="Freeform 214">
                <a:extLst>
                  <a:ext uri="{FF2B5EF4-FFF2-40B4-BE49-F238E27FC236}">
                    <a16:creationId xmlns:a16="http://schemas.microsoft.com/office/drawing/2014/main" id="{F69234C6-B908-44BF-B7E5-823E39008E42}"/>
                  </a:ext>
                </a:extLst>
              </p:cNvPr>
              <p:cNvSpPr>
                <a:spLocks noEditPoints="1"/>
              </p:cNvSpPr>
              <p:nvPr/>
            </p:nvSpPr>
            <p:spPr bwMode="auto">
              <a:xfrm>
                <a:off x="8024813" y="3005138"/>
                <a:ext cx="38100" cy="46038"/>
              </a:xfrm>
              <a:custGeom>
                <a:avLst/>
                <a:gdLst>
                  <a:gd name="T0" fmla="*/ 54 w 59"/>
                  <a:gd name="T1" fmla="*/ 64 h 70"/>
                  <a:gd name="T2" fmla="*/ 58 w 59"/>
                  <a:gd name="T3" fmla="*/ 68 h 70"/>
                  <a:gd name="T4" fmla="*/ 49 w 59"/>
                  <a:gd name="T5" fmla="*/ 69 h 70"/>
                  <a:gd name="T6" fmla="*/ 38 w 59"/>
                  <a:gd name="T7" fmla="*/ 67 h 70"/>
                  <a:gd name="T8" fmla="*/ 22 w 59"/>
                  <a:gd name="T9" fmla="*/ 70 h 70"/>
                  <a:gd name="T10" fmla="*/ 7 w 59"/>
                  <a:gd name="T11" fmla="*/ 66 h 70"/>
                  <a:gd name="T12" fmla="*/ 1 w 59"/>
                  <a:gd name="T13" fmla="*/ 57 h 70"/>
                  <a:gd name="T14" fmla="*/ 1 w 59"/>
                  <a:gd name="T15" fmla="*/ 43 h 70"/>
                  <a:gd name="T16" fmla="*/ 11 w 59"/>
                  <a:gd name="T17" fmla="*/ 34 h 70"/>
                  <a:gd name="T18" fmla="*/ 13 w 59"/>
                  <a:gd name="T19" fmla="*/ 29 h 70"/>
                  <a:gd name="T20" fmla="*/ 9 w 59"/>
                  <a:gd name="T21" fmla="*/ 21 h 70"/>
                  <a:gd name="T22" fmla="*/ 10 w 59"/>
                  <a:gd name="T23" fmla="*/ 10 h 70"/>
                  <a:gd name="T24" fmla="*/ 20 w 59"/>
                  <a:gd name="T25" fmla="*/ 1 h 70"/>
                  <a:gd name="T26" fmla="*/ 33 w 59"/>
                  <a:gd name="T27" fmla="*/ 1 h 70"/>
                  <a:gd name="T28" fmla="*/ 42 w 59"/>
                  <a:gd name="T29" fmla="*/ 9 h 70"/>
                  <a:gd name="T30" fmla="*/ 43 w 59"/>
                  <a:gd name="T31" fmla="*/ 20 h 70"/>
                  <a:gd name="T32" fmla="*/ 39 w 59"/>
                  <a:gd name="T33" fmla="*/ 26 h 70"/>
                  <a:gd name="T34" fmla="*/ 28 w 59"/>
                  <a:gd name="T35" fmla="*/ 34 h 70"/>
                  <a:gd name="T36" fmla="*/ 46 w 59"/>
                  <a:gd name="T37" fmla="*/ 48 h 70"/>
                  <a:gd name="T38" fmla="*/ 49 w 59"/>
                  <a:gd name="T39" fmla="*/ 34 h 70"/>
                  <a:gd name="T40" fmla="*/ 56 w 59"/>
                  <a:gd name="T41" fmla="*/ 42 h 70"/>
                  <a:gd name="T42" fmla="*/ 48 w 59"/>
                  <a:gd name="T43" fmla="*/ 58 h 70"/>
                  <a:gd name="T44" fmla="*/ 29 w 59"/>
                  <a:gd name="T45" fmla="*/ 61 h 70"/>
                  <a:gd name="T46" fmla="*/ 38 w 59"/>
                  <a:gd name="T47" fmla="*/ 57 h 70"/>
                  <a:gd name="T48" fmla="*/ 12 w 59"/>
                  <a:gd name="T49" fmla="*/ 44 h 70"/>
                  <a:gd name="T50" fmla="*/ 10 w 59"/>
                  <a:gd name="T51" fmla="*/ 55 h 70"/>
                  <a:gd name="T52" fmla="*/ 16 w 59"/>
                  <a:gd name="T53" fmla="*/ 61 h 70"/>
                  <a:gd name="T54" fmla="*/ 26 w 59"/>
                  <a:gd name="T55" fmla="*/ 8 h 70"/>
                  <a:gd name="T56" fmla="*/ 19 w 59"/>
                  <a:gd name="T57" fmla="*/ 10 h 70"/>
                  <a:gd name="T58" fmla="*/ 16 w 59"/>
                  <a:gd name="T59" fmla="*/ 17 h 70"/>
                  <a:gd name="T60" fmla="*/ 19 w 59"/>
                  <a:gd name="T61" fmla="*/ 24 h 70"/>
                  <a:gd name="T62" fmla="*/ 25 w 59"/>
                  <a:gd name="T63" fmla="*/ 27 h 70"/>
                  <a:gd name="T64" fmla="*/ 34 w 59"/>
                  <a:gd name="T65" fmla="*/ 20 h 70"/>
                  <a:gd name="T66" fmla="*/ 35 w 59"/>
                  <a:gd name="T67" fmla="*/ 12 h 70"/>
                  <a:gd name="T68" fmla="*/ 30 w 59"/>
                  <a:gd name="T69" fmla="*/ 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70">
                    <a:moveTo>
                      <a:pt x="48" y="58"/>
                    </a:moveTo>
                    <a:cubicBezTo>
                      <a:pt x="51" y="60"/>
                      <a:pt x="52" y="62"/>
                      <a:pt x="54" y="64"/>
                    </a:cubicBezTo>
                    <a:cubicBezTo>
                      <a:pt x="55" y="64"/>
                      <a:pt x="55" y="65"/>
                      <a:pt x="56" y="66"/>
                    </a:cubicBezTo>
                    <a:cubicBezTo>
                      <a:pt x="57" y="66"/>
                      <a:pt x="57" y="67"/>
                      <a:pt x="58" y="68"/>
                    </a:cubicBezTo>
                    <a:cubicBezTo>
                      <a:pt x="58" y="68"/>
                      <a:pt x="59" y="69"/>
                      <a:pt x="59" y="69"/>
                    </a:cubicBezTo>
                    <a:cubicBezTo>
                      <a:pt x="49" y="69"/>
                      <a:pt x="49" y="69"/>
                      <a:pt x="49" y="69"/>
                    </a:cubicBezTo>
                    <a:cubicBezTo>
                      <a:pt x="43" y="63"/>
                      <a:pt x="43" y="63"/>
                      <a:pt x="43" y="63"/>
                    </a:cubicBezTo>
                    <a:cubicBezTo>
                      <a:pt x="42" y="65"/>
                      <a:pt x="40" y="66"/>
                      <a:pt x="38" y="67"/>
                    </a:cubicBezTo>
                    <a:cubicBezTo>
                      <a:pt x="36" y="68"/>
                      <a:pt x="34" y="69"/>
                      <a:pt x="31" y="69"/>
                    </a:cubicBezTo>
                    <a:cubicBezTo>
                      <a:pt x="29" y="70"/>
                      <a:pt x="26" y="70"/>
                      <a:pt x="22" y="70"/>
                    </a:cubicBezTo>
                    <a:cubicBezTo>
                      <a:pt x="18" y="70"/>
                      <a:pt x="14" y="69"/>
                      <a:pt x="11" y="68"/>
                    </a:cubicBezTo>
                    <a:cubicBezTo>
                      <a:pt x="10" y="67"/>
                      <a:pt x="8" y="67"/>
                      <a:pt x="7" y="66"/>
                    </a:cubicBezTo>
                    <a:cubicBezTo>
                      <a:pt x="5" y="65"/>
                      <a:pt x="4" y="64"/>
                      <a:pt x="3" y="62"/>
                    </a:cubicBezTo>
                    <a:cubicBezTo>
                      <a:pt x="2" y="61"/>
                      <a:pt x="1" y="59"/>
                      <a:pt x="1" y="57"/>
                    </a:cubicBezTo>
                    <a:cubicBezTo>
                      <a:pt x="0" y="55"/>
                      <a:pt x="0" y="53"/>
                      <a:pt x="0" y="50"/>
                    </a:cubicBezTo>
                    <a:cubicBezTo>
                      <a:pt x="0" y="48"/>
                      <a:pt x="0" y="45"/>
                      <a:pt x="1" y="43"/>
                    </a:cubicBezTo>
                    <a:cubicBezTo>
                      <a:pt x="3" y="41"/>
                      <a:pt x="4" y="39"/>
                      <a:pt x="6" y="38"/>
                    </a:cubicBezTo>
                    <a:cubicBezTo>
                      <a:pt x="7" y="36"/>
                      <a:pt x="9" y="35"/>
                      <a:pt x="11" y="34"/>
                    </a:cubicBezTo>
                    <a:cubicBezTo>
                      <a:pt x="13" y="33"/>
                      <a:pt x="14" y="32"/>
                      <a:pt x="15" y="31"/>
                    </a:cubicBezTo>
                    <a:cubicBezTo>
                      <a:pt x="15" y="31"/>
                      <a:pt x="14" y="30"/>
                      <a:pt x="13" y="29"/>
                    </a:cubicBezTo>
                    <a:cubicBezTo>
                      <a:pt x="12" y="28"/>
                      <a:pt x="11" y="27"/>
                      <a:pt x="11" y="25"/>
                    </a:cubicBezTo>
                    <a:cubicBezTo>
                      <a:pt x="10" y="24"/>
                      <a:pt x="9" y="23"/>
                      <a:pt x="9" y="21"/>
                    </a:cubicBezTo>
                    <a:cubicBezTo>
                      <a:pt x="8" y="20"/>
                      <a:pt x="8" y="18"/>
                      <a:pt x="8" y="17"/>
                    </a:cubicBezTo>
                    <a:cubicBezTo>
                      <a:pt x="8" y="14"/>
                      <a:pt x="8" y="12"/>
                      <a:pt x="10" y="10"/>
                    </a:cubicBezTo>
                    <a:cubicBezTo>
                      <a:pt x="11" y="7"/>
                      <a:pt x="12" y="6"/>
                      <a:pt x="14" y="4"/>
                    </a:cubicBezTo>
                    <a:cubicBezTo>
                      <a:pt x="15" y="3"/>
                      <a:pt x="17" y="2"/>
                      <a:pt x="20" y="1"/>
                    </a:cubicBezTo>
                    <a:cubicBezTo>
                      <a:pt x="22" y="1"/>
                      <a:pt x="24" y="0"/>
                      <a:pt x="26" y="0"/>
                    </a:cubicBezTo>
                    <a:cubicBezTo>
                      <a:pt x="28" y="0"/>
                      <a:pt x="30" y="1"/>
                      <a:pt x="33" y="1"/>
                    </a:cubicBezTo>
                    <a:cubicBezTo>
                      <a:pt x="35" y="2"/>
                      <a:pt x="37" y="3"/>
                      <a:pt x="38" y="4"/>
                    </a:cubicBezTo>
                    <a:cubicBezTo>
                      <a:pt x="40" y="6"/>
                      <a:pt x="41" y="7"/>
                      <a:pt x="42" y="9"/>
                    </a:cubicBezTo>
                    <a:cubicBezTo>
                      <a:pt x="43" y="11"/>
                      <a:pt x="44" y="14"/>
                      <a:pt x="44" y="16"/>
                    </a:cubicBezTo>
                    <a:cubicBezTo>
                      <a:pt x="44" y="17"/>
                      <a:pt x="44" y="19"/>
                      <a:pt x="43" y="20"/>
                    </a:cubicBezTo>
                    <a:cubicBezTo>
                      <a:pt x="43" y="21"/>
                      <a:pt x="42" y="22"/>
                      <a:pt x="42" y="23"/>
                    </a:cubicBezTo>
                    <a:cubicBezTo>
                      <a:pt x="41" y="24"/>
                      <a:pt x="40" y="25"/>
                      <a:pt x="39" y="26"/>
                    </a:cubicBezTo>
                    <a:cubicBezTo>
                      <a:pt x="38" y="27"/>
                      <a:pt x="37" y="28"/>
                      <a:pt x="36" y="29"/>
                    </a:cubicBezTo>
                    <a:cubicBezTo>
                      <a:pt x="34" y="31"/>
                      <a:pt x="31" y="32"/>
                      <a:pt x="28" y="34"/>
                    </a:cubicBezTo>
                    <a:cubicBezTo>
                      <a:pt x="43" y="52"/>
                      <a:pt x="43" y="52"/>
                      <a:pt x="43" y="52"/>
                    </a:cubicBezTo>
                    <a:cubicBezTo>
                      <a:pt x="44" y="51"/>
                      <a:pt x="45" y="49"/>
                      <a:pt x="46" y="48"/>
                    </a:cubicBezTo>
                    <a:cubicBezTo>
                      <a:pt x="47" y="46"/>
                      <a:pt x="47" y="44"/>
                      <a:pt x="48" y="42"/>
                    </a:cubicBezTo>
                    <a:cubicBezTo>
                      <a:pt x="49" y="40"/>
                      <a:pt x="49" y="37"/>
                      <a:pt x="49" y="34"/>
                    </a:cubicBezTo>
                    <a:cubicBezTo>
                      <a:pt x="57" y="34"/>
                      <a:pt x="57" y="34"/>
                      <a:pt x="57" y="34"/>
                    </a:cubicBezTo>
                    <a:cubicBezTo>
                      <a:pt x="57" y="36"/>
                      <a:pt x="57" y="39"/>
                      <a:pt x="56" y="42"/>
                    </a:cubicBezTo>
                    <a:cubicBezTo>
                      <a:pt x="55" y="44"/>
                      <a:pt x="55" y="47"/>
                      <a:pt x="53" y="50"/>
                    </a:cubicBezTo>
                    <a:cubicBezTo>
                      <a:pt x="52" y="53"/>
                      <a:pt x="51" y="55"/>
                      <a:pt x="48" y="58"/>
                    </a:cubicBezTo>
                    <a:close/>
                    <a:moveTo>
                      <a:pt x="22" y="62"/>
                    </a:moveTo>
                    <a:cubicBezTo>
                      <a:pt x="24" y="62"/>
                      <a:pt x="27" y="62"/>
                      <a:pt x="29" y="61"/>
                    </a:cubicBezTo>
                    <a:cubicBezTo>
                      <a:pt x="31" y="61"/>
                      <a:pt x="32" y="60"/>
                      <a:pt x="34" y="59"/>
                    </a:cubicBezTo>
                    <a:cubicBezTo>
                      <a:pt x="35" y="59"/>
                      <a:pt x="37" y="58"/>
                      <a:pt x="38" y="57"/>
                    </a:cubicBezTo>
                    <a:cubicBezTo>
                      <a:pt x="21" y="37"/>
                      <a:pt x="21" y="37"/>
                      <a:pt x="21" y="37"/>
                    </a:cubicBezTo>
                    <a:cubicBezTo>
                      <a:pt x="17" y="39"/>
                      <a:pt x="14" y="41"/>
                      <a:pt x="12" y="44"/>
                    </a:cubicBezTo>
                    <a:cubicBezTo>
                      <a:pt x="10" y="46"/>
                      <a:pt x="9" y="49"/>
                      <a:pt x="9" y="51"/>
                    </a:cubicBezTo>
                    <a:cubicBezTo>
                      <a:pt x="9" y="53"/>
                      <a:pt x="9" y="54"/>
                      <a:pt x="10" y="55"/>
                    </a:cubicBezTo>
                    <a:cubicBezTo>
                      <a:pt x="10" y="57"/>
                      <a:pt x="11" y="58"/>
                      <a:pt x="12" y="59"/>
                    </a:cubicBezTo>
                    <a:cubicBezTo>
                      <a:pt x="13" y="60"/>
                      <a:pt x="15" y="61"/>
                      <a:pt x="16" y="61"/>
                    </a:cubicBezTo>
                    <a:cubicBezTo>
                      <a:pt x="18" y="62"/>
                      <a:pt x="20" y="62"/>
                      <a:pt x="22" y="62"/>
                    </a:cubicBezTo>
                    <a:close/>
                    <a:moveTo>
                      <a:pt x="26" y="8"/>
                    </a:moveTo>
                    <a:cubicBezTo>
                      <a:pt x="25" y="8"/>
                      <a:pt x="24" y="8"/>
                      <a:pt x="22" y="9"/>
                    </a:cubicBezTo>
                    <a:cubicBezTo>
                      <a:pt x="21" y="9"/>
                      <a:pt x="20" y="10"/>
                      <a:pt x="19" y="10"/>
                    </a:cubicBezTo>
                    <a:cubicBezTo>
                      <a:pt x="18" y="11"/>
                      <a:pt x="17" y="12"/>
                      <a:pt x="16" y="13"/>
                    </a:cubicBezTo>
                    <a:cubicBezTo>
                      <a:pt x="16" y="14"/>
                      <a:pt x="16" y="15"/>
                      <a:pt x="16" y="17"/>
                    </a:cubicBezTo>
                    <a:cubicBezTo>
                      <a:pt x="16" y="18"/>
                      <a:pt x="16" y="19"/>
                      <a:pt x="17" y="20"/>
                    </a:cubicBezTo>
                    <a:cubicBezTo>
                      <a:pt x="17" y="21"/>
                      <a:pt x="18" y="23"/>
                      <a:pt x="19" y="24"/>
                    </a:cubicBezTo>
                    <a:cubicBezTo>
                      <a:pt x="20" y="25"/>
                      <a:pt x="21" y="27"/>
                      <a:pt x="22" y="28"/>
                    </a:cubicBezTo>
                    <a:cubicBezTo>
                      <a:pt x="23" y="28"/>
                      <a:pt x="24" y="27"/>
                      <a:pt x="25" y="27"/>
                    </a:cubicBezTo>
                    <a:cubicBezTo>
                      <a:pt x="27" y="26"/>
                      <a:pt x="28" y="25"/>
                      <a:pt x="30" y="24"/>
                    </a:cubicBezTo>
                    <a:cubicBezTo>
                      <a:pt x="32" y="23"/>
                      <a:pt x="33" y="22"/>
                      <a:pt x="34" y="20"/>
                    </a:cubicBezTo>
                    <a:cubicBezTo>
                      <a:pt x="35" y="19"/>
                      <a:pt x="36" y="18"/>
                      <a:pt x="36" y="16"/>
                    </a:cubicBezTo>
                    <a:cubicBezTo>
                      <a:pt x="36" y="15"/>
                      <a:pt x="35" y="13"/>
                      <a:pt x="35" y="12"/>
                    </a:cubicBezTo>
                    <a:cubicBezTo>
                      <a:pt x="34" y="11"/>
                      <a:pt x="33" y="11"/>
                      <a:pt x="33" y="10"/>
                    </a:cubicBezTo>
                    <a:cubicBezTo>
                      <a:pt x="32" y="9"/>
                      <a:pt x="31" y="9"/>
                      <a:pt x="30" y="8"/>
                    </a:cubicBezTo>
                    <a:cubicBezTo>
                      <a:pt x="29" y="8"/>
                      <a:pt x="2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6" name="Freeform 215">
                <a:extLst>
                  <a:ext uri="{FF2B5EF4-FFF2-40B4-BE49-F238E27FC236}">
                    <a16:creationId xmlns:a16="http://schemas.microsoft.com/office/drawing/2014/main" id="{BC98A995-BCBA-44DF-A043-49E8A37774F5}"/>
                  </a:ext>
                </a:extLst>
              </p:cNvPr>
              <p:cNvSpPr>
                <a:spLocks/>
              </p:cNvSpPr>
              <p:nvPr/>
            </p:nvSpPr>
            <p:spPr bwMode="auto">
              <a:xfrm>
                <a:off x="8086726" y="3006725"/>
                <a:ext cx="33337" cy="44450"/>
              </a:xfrm>
              <a:custGeom>
                <a:avLst/>
                <a:gdLst>
                  <a:gd name="T0" fmla="*/ 32 w 50"/>
                  <a:gd name="T1" fmla="*/ 0 h 69"/>
                  <a:gd name="T2" fmla="*/ 39 w 50"/>
                  <a:gd name="T3" fmla="*/ 0 h 69"/>
                  <a:gd name="T4" fmla="*/ 45 w 50"/>
                  <a:gd name="T5" fmla="*/ 1 h 69"/>
                  <a:gd name="T6" fmla="*/ 50 w 50"/>
                  <a:gd name="T7" fmla="*/ 3 h 69"/>
                  <a:gd name="T8" fmla="*/ 50 w 50"/>
                  <a:gd name="T9" fmla="*/ 11 h 69"/>
                  <a:gd name="T10" fmla="*/ 41 w 50"/>
                  <a:gd name="T11" fmla="*/ 9 h 69"/>
                  <a:gd name="T12" fmla="*/ 32 w 50"/>
                  <a:gd name="T13" fmla="*/ 8 h 69"/>
                  <a:gd name="T14" fmla="*/ 24 w 50"/>
                  <a:gd name="T15" fmla="*/ 10 h 69"/>
                  <a:gd name="T16" fmla="*/ 17 w 50"/>
                  <a:gd name="T17" fmla="*/ 15 h 69"/>
                  <a:gd name="T18" fmla="*/ 12 w 50"/>
                  <a:gd name="T19" fmla="*/ 22 h 69"/>
                  <a:gd name="T20" fmla="*/ 10 w 50"/>
                  <a:gd name="T21" fmla="*/ 35 h 69"/>
                  <a:gd name="T22" fmla="*/ 12 w 50"/>
                  <a:gd name="T23" fmla="*/ 47 h 69"/>
                  <a:gd name="T24" fmla="*/ 17 w 50"/>
                  <a:gd name="T25" fmla="*/ 55 h 69"/>
                  <a:gd name="T26" fmla="*/ 24 w 50"/>
                  <a:gd name="T27" fmla="*/ 59 h 69"/>
                  <a:gd name="T28" fmla="*/ 32 w 50"/>
                  <a:gd name="T29" fmla="*/ 61 h 69"/>
                  <a:gd name="T30" fmla="*/ 41 w 50"/>
                  <a:gd name="T31" fmla="*/ 60 h 69"/>
                  <a:gd name="T32" fmla="*/ 50 w 50"/>
                  <a:gd name="T33" fmla="*/ 58 h 69"/>
                  <a:gd name="T34" fmla="*/ 50 w 50"/>
                  <a:gd name="T35" fmla="*/ 66 h 69"/>
                  <a:gd name="T36" fmla="*/ 45 w 50"/>
                  <a:gd name="T37" fmla="*/ 68 h 69"/>
                  <a:gd name="T38" fmla="*/ 39 w 50"/>
                  <a:gd name="T39" fmla="*/ 69 h 69"/>
                  <a:gd name="T40" fmla="*/ 32 w 50"/>
                  <a:gd name="T41" fmla="*/ 69 h 69"/>
                  <a:gd name="T42" fmla="*/ 25 w 50"/>
                  <a:gd name="T43" fmla="*/ 69 h 69"/>
                  <a:gd name="T44" fmla="*/ 18 w 50"/>
                  <a:gd name="T45" fmla="*/ 67 h 69"/>
                  <a:gd name="T46" fmla="*/ 11 w 50"/>
                  <a:gd name="T47" fmla="*/ 63 h 69"/>
                  <a:gd name="T48" fmla="*/ 5 w 50"/>
                  <a:gd name="T49" fmla="*/ 56 h 69"/>
                  <a:gd name="T50" fmla="*/ 1 w 50"/>
                  <a:gd name="T51" fmla="*/ 47 h 69"/>
                  <a:gd name="T52" fmla="*/ 0 w 50"/>
                  <a:gd name="T53" fmla="*/ 35 h 69"/>
                  <a:gd name="T54" fmla="*/ 3 w 50"/>
                  <a:gd name="T55" fmla="*/ 17 h 69"/>
                  <a:gd name="T56" fmla="*/ 11 w 50"/>
                  <a:gd name="T57" fmla="*/ 7 h 69"/>
                  <a:gd name="T58" fmla="*/ 22 w 50"/>
                  <a:gd name="T59" fmla="*/ 1 h 69"/>
                  <a:gd name="T60" fmla="*/ 32 w 50"/>
                  <a:gd name="T6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69">
                    <a:moveTo>
                      <a:pt x="32" y="0"/>
                    </a:moveTo>
                    <a:cubicBezTo>
                      <a:pt x="35" y="0"/>
                      <a:pt x="37" y="0"/>
                      <a:pt x="39" y="0"/>
                    </a:cubicBezTo>
                    <a:cubicBezTo>
                      <a:pt x="41" y="0"/>
                      <a:pt x="43" y="1"/>
                      <a:pt x="45" y="1"/>
                    </a:cubicBezTo>
                    <a:cubicBezTo>
                      <a:pt x="47" y="2"/>
                      <a:pt x="49" y="2"/>
                      <a:pt x="50" y="3"/>
                    </a:cubicBezTo>
                    <a:cubicBezTo>
                      <a:pt x="50" y="11"/>
                      <a:pt x="50" y="11"/>
                      <a:pt x="50" y="11"/>
                    </a:cubicBezTo>
                    <a:cubicBezTo>
                      <a:pt x="47" y="10"/>
                      <a:pt x="44" y="9"/>
                      <a:pt x="41" y="9"/>
                    </a:cubicBezTo>
                    <a:cubicBezTo>
                      <a:pt x="38" y="8"/>
                      <a:pt x="35" y="8"/>
                      <a:pt x="32" y="8"/>
                    </a:cubicBezTo>
                    <a:cubicBezTo>
                      <a:pt x="29" y="9"/>
                      <a:pt x="26" y="9"/>
                      <a:pt x="24" y="10"/>
                    </a:cubicBezTo>
                    <a:cubicBezTo>
                      <a:pt x="21" y="11"/>
                      <a:pt x="19" y="13"/>
                      <a:pt x="17" y="15"/>
                    </a:cubicBezTo>
                    <a:cubicBezTo>
                      <a:pt x="15" y="17"/>
                      <a:pt x="13" y="19"/>
                      <a:pt x="12" y="22"/>
                    </a:cubicBezTo>
                    <a:cubicBezTo>
                      <a:pt x="11" y="26"/>
                      <a:pt x="10" y="30"/>
                      <a:pt x="10" y="35"/>
                    </a:cubicBezTo>
                    <a:cubicBezTo>
                      <a:pt x="10" y="39"/>
                      <a:pt x="11" y="43"/>
                      <a:pt x="12" y="47"/>
                    </a:cubicBezTo>
                    <a:cubicBezTo>
                      <a:pt x="13" y="50"/>
                      <a:pt x="15" y="53"/>
                      <a:pt x="17" y="55"/>
                    </a:cubicBezTo>
                    <a:cubicBezTo>
                      <a:pt x="19" y="57"/>
                      <a:pt x="21" y="58"/>
                      <a:pt x="24" y="59"/>
                    </a:cubicBezTo>
                    <a:cubicBezTo>
                      <a:pt x="26" y="60"/>
                      <a:pt x="29" y="61"/>
                      <a:pt x="32" y="61"/>
                    </a:cubicBezTo>
                    <a:cubicBezTo>
                      <a:pt x="35" y="61"/>
                      <a:pt x="38" y="61"/>
                      <a:pt x="41" y="60"/>
                    </a:cubicBezTo>
                    <a:cubicBezTo>
                      <a:pt x="44" y="60"/>
                      <a:pt x="47" y="59"/>
                      <a:pt x="50" y="58"/>
                    </a:cubicBezTo>
                    <a:cubicBezTo>
                      <a:pt x="50" y="66"/>
                      <a:pt x="50" y="66"/>
                      <a:pt x="50" y="66"/>
                    </a:cubicBezTo>
                    <a:cubicBezTo>
                      <a:pt x="49" y="67"/>
                      <a:pt x="47" y="68"/>
                      <a:pt x="45" y="68"/>
                    </a:cubicBezTo>
                    <a:cubicBezTo>
                      <a:pt x="43" y="68"/>
                      <a:pt x="41" y="69"/>
                      <a:pt x="39" y="69"/>
                    </a:cubicBezTo>
                    <a:cubicBezTo>
                      <a:pt x="37" y="69"/>
                      <a:pt x="35" y="69"/>
                      <a:pt x="32" y="69"/>
                    </a:cubicBezTo>
                    <a:cubicBezTo>
                      <a:pt x="30" y="69"/>
                      <a:pt x="28" y="69"/>
                      <a:pt x="25" y="69"/>
                    </a:cubicBezTo>
                    <a:cubicBezTo>
                      <a:pt x="23" y="68"/>
                      <a:pt x="20" y="68"/>
                      <a:pt x="18" y="67"/>
                    </a:cubicBezTo>
                    <a:cubicBezTo>
                      <a:pt x="16" y="66"/>
                      <a:pt x="13" y="64"/>
                      <a:pt x="11" y="63"/>
                    </a:cubicBezTo>
                    <a:cubicBezTo>
                      <a:pt x="9" y="61"/>
                      <a:pt x="7" y="59"/>
                      <a:pt x="5" y="56"/>
                    </a:cubicBezTo>
                    <a:cubicBezTo>
                      <a:pt x="4" y="54"/>
                      <a:pt x="2" y="51"/>
                      <a:pt x="1" y="47"/>
                    </a:cubicBezTo>
                    <a:cubicBezTo>
                      <a:pt x="0" y="43"/>
                      <a:pt x="0" y="39"/>
                      <a:pt x="0" y="35"/>
                    </a:cubicBezTo>
                    <a:cubicBezTo>
                      <a:pt x="0" y="28"/>
                      <a:pt x="1" y="22"/>
                      <a:pt x="3" y="17"/>
                    </a:cubicBezTo>
                    <a:cubicBezTo>
                      <a:pt x="5" y="13"/>
                      <a:pt x="8" y="9"/>
                      <a:pt x="11" y="7"/>
                    </a:cubicBezTo>
                    <a:cubicBezTo>
                      <a:pt x="14" y="4"/>
                      <a:pt x="18" y="2"/>
                      <a:pt x="22" y="1"/>
                    </a:cubicBezTo>
                    <a:cubicBezTo>
                      <a:pt x="25" y="0"/>
                      <a:pt x="29" y="0"/>
                      <a:pt x="3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7" name="Freeform 216">
                <a:extLst>
                  <a:ext uri="{FF2B5EF4-FFF2-40B4-BE49-F238E27FC236}">
                    <a16:creationId xmlns:a16="http://schemas.microsoft.com/office/drawing/2014/main" id="{FF3A0539-13F4-4590-8D24-5318A6E2A502}"/>
                  </a:ext>
                </a:extLst>
              </p:cNvPr>
              <p:cNvSpPr>
                <a:spLocks noEditPoints="1"/>
              </p:cNvSpPr>
              <p:nvPr/>
            </p:nvSpPr>
            <p:spPr bwMode="auto">
              <a:xfrm>
                <a:off x="8124826" y="3006725"/>
                <a:ext cx="41275" cy="44450"/>
              </a:xfrm>
              <a:custGeom>
                <a:avLst/>
                <a:gdLst>
                  <a:gd name="T0" fmla="*/ 33 w 65"/>
                  <a:gd name="T1" fmla="*/ 0 h 69"/>
                  <a:gd name="T2" fmla="*/ 44 w 65"/>
                  <a:gd name="T3" fmla="*/ 1 h 69"/>
                  <a:gd name="T4" fmla="*/ 54 w 65"/>
                  <a:gd name="T5" fmla="*/ 6 h 69"/>
                  <a:gd name="T6" fmla="*/ 62 w 65"/>
                  <a:gd name="T7" fmla="*/ 17 h 69"/>
                  <a:gd name="T8" fmla="*/ 65 w 65"/>
                  <a:gd name="T9" fmla="*/ 34 h 69"/>
                  <a:gd name="T10" fmla="*/ 64 w 65"/>
                  <a:gd name="T11" fmla="*/ 47 h 69"/>
                  <a:gd name="T12" fmla="*/ 60 w 65"/>
                  <a:gd name="T13" fmla="*/ 56 h 69"/>
                  <a:gd name="T14" fmla="*/ 54 w 65"/>
                  <a:gd name="T15" fmla="*/ 63 h 69"/>
                  <a:gd name="T16" fmla="*/ 47 w 65"/>
                  <a:gd name="T17" fmla="*/ 67 h 69"/>
                  <a:gd name="T18" fmla="*/ 40 w 65"/>
                  <a:gd name="T19" fmla="*/ 69 h 69"/>
                  <a:gd name="T20" fmla="*/ 33 w 65"/>
                  <a:gd name="T21" fmla="*/ 69 h 69"/>
                  <a:gd name="T22" fmla="*/ 26 w 65"/>
                  <a:gd name="T23" fmla="*/ 69 h 69"/>
                  <a:gd name="T24" fmla="*/ 19 w 65"/>
                  <a:gd name="T25" fmla="*/ 67 h 69"/>
                  <a:gd name="T26" fmla="*/ 12 w 65"/>
                  <a:gd name="T27" fmla="*/ 63 h 69"/>
                  <a:gd name="T28" fmla="*/ 6 w 65"/>
                  <a:gd name="T29" fmla="*/ 56 h 69"/>
                  <a:gd name="T30" fmla="*/ 2 w 65"/>
                  <a:gd name="T31" fmla="*/ 47 h 69"/>
                  <a:gd name="T32" fmla="*/ 0 w 65"/>
                  <a:gd name="T33" fmla="*/ 35 h 69"/>
                  <a:gd name="T34" fmla="*/ 4 w 65"/>
                  <a:gd name="T35" fmla="*/ 17 h 69"/>
                  <a:gd name="T36" fmla="*/ 12 w 65"/>
                  <a:gd name="T37" fmla="*/ 7 h 69"/>
                  <a:gd name="T38" fmla="*/ 22 w 65"/>
                  <a:gd name="T39" fmla="*/ 1 h 69"/>
                  <a:gd name="T40" fmla="*/ 33 w 65"/>
                  <a:gd name="T41" fmla="*/ 0 h 69"/>
                  <a:gd name="T42" fmla="*/ 33 w 65"/>
                  <a:gd name="T43" fmla="*/ 61 h 69"/>
                  <a:gd name="T44" fmla="*/ 42 w 65"/>
                  <a:gd name="T45" fmla="*/ 59 h 69"/>
                  <a:gd name="T46" fmla="*/ 49 w 65"/>
                  <a:gd name="T47" fmla="*/ 55 h 69"/>
                  <a:gd name="T48" fmla="*/ 53 w 65"/>
                  <a:gd name="T49" fmla="*/ 47 h 69"/>
                  <a:gd name="T50" fmla="*/ 55 w 65"/>
                  <a:gd name="T51" fmla="*/ 34 h 69"/>
                  <a:gd name="T52" fmla="*/ 53 w 65"/>
                  <a:gd name="T53" fmla="*/ 22 h 69"/>
                  <a:gd name="T54" fmla="*/ 49 w 65"/>
                  <a:gd name="T55" fmla="*/ 14 h 69"/>
                  <a:gd name="T56" fmla="*/ 42 w 65"/>
                  <a:gd name="T57" fmla="*/ 10 h 69"/>
                  <a:gd name="T58" fmla="*/ 33 w 65"/>
                  <a:gd name="T59" fmla="*/ 8 h 69"/>
                  <a:gd name="T60" fmla="*/ 24 w 65"/>
                  <a:gd name="T61" fmla="*/ 10 h 69"/>
                  <a:gd name="T62" fmla="*/ 17 w 65"/>
                  <a:gd name="T63" fmla="*/ 14 h 69"/>
                  <a:gd name="T64" fmla="*/ 12 w 65"/>
                  <a:gd name="T65" fmla="*/ 22 h 69"/>
                  <a:gd name="T66" fmla="*/ 11 w 65"/>
                  <a:gd name="T67" fmla="*/ 35 h 69"/>
                  <a:gd name="T68" fmla="*/ 12 w 65"/>
                  <a:gd name="T69" fmla="*/ 47 h 69"/>
                  <a:gd name="T70" fmla="*/ 17 w 65"/>
                  <a:gd name="T71" fmla="*/ 55 h 69"/>
                  <a:gd name="T72" fmla="*/ 24 w 65"/>
                  <a:gd name="T73" fmla="*/ 59 h 69"/>
                  <a:gd name="T74" fmla="*/ 33 w 65"/>
                  <a:gd name="T75" fmla="*/ 6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69">
                    <a:moveTo>
                      <a:pt x="33" y="0"/>
                    </a:moveTo>
                    <a:cubicBezTo>
                      <a:pt x="36" y="0"/>
                      <a:pt x="40" y="0"/>
                      <a:pt x="44" y="1"/>
                    </a:cubicBezTo>
                    <a:cubicBezTo>
                      <a:pt x="47" y="2"/>
                      <a:pt x="51" y="4"/>
                      <a:pt x="54" y="6"/>
                    </a:cubicBezTo>
                    <a:cubicBezTo>
                      <a:pt x="57" y="9"/>
                      <a:pt x="60" y="13"/>
                      <a:pt x="62" y="17"/>
                    </a:cubicBezTo>
                    <a:cubicBezTo>
                      <a:pt x="64" y="22"/>
                      <a:pt x="65" y="27"/>
                      <a:pt x="65" y="34"/>
                    </a:cubicBezTo>
                    <a:cubicBezTo>
                      <a:pt x="65" y="39"/>
                      <a:pt x="65" y="43"/>
                      <a:pt x="64" y="47"/>
                    </a:cubicBezTo>
                    <a:cubicBezTo>
                      <a:pt x="63" y="50"/>
                      <a:pt x="62" y="54"/>
                      <a:pt x="60" y="56"/>
                    </a:cubicBezTo>
                    <a:cubicBezTo>
                      <a:pt x="58" y="59"/>
                      <a:pt x="56" y="61"/>
                      <a:pt x="54" y="63"/>
                    </a:cubicBezTo>
                    <a:cubicBezTo>
                      <a:pt x="52" y="64"/>
                      <a:pt x="50" y="66"/>
                      <a:pt x="47" y="67"/>
                    </a:cubicBezTo>
                    <a:cubicBezTo>
                      <a:pt x="45" y="68"/>
                      <a:pt x="42" y="68"/>
                      <a:pt x="40" y="69"/>
                    </a:cubicBezTo>
                    <a:cubicBezTo>
                      <a:pt x="38" y="69"/>
                      <a:pt x="35" y="69"/>
                      <a:pt x="33" y="69"/>
                    </a:cubicBezTo>
                    <a:cubicBezTo>
                      <a:pt x="31" y="69"/>
                      <a:pt x="28" y="69"/>
                      <a:pt x="26" y="69"/>
                    </a:cubicBezTo>
                    <a:cubicBezTo>
                      <a:pt x="23" y="68"/>
                      <a:pt x="21" y="68"/>
                      <a:pt x="19" y="67"/>
                    </a:cubicBezTo>
                    <a:cubicBezTo>
                      <a:pt x="16" y="66"/>
                      <a:pt x="14" y="64"/>
                      <a:pt x="12" y="63"/>
                    </a:cubicBezTo>
                    <a:cubicBezTo>
                      <a:pt x="9" y="61"/>
                      <a:pt x="8" y="59"/>
                      <a:pt x="6" y="56"/>
                    </a:cubicBezTo>
                    <a:cubicBezTo>
                      <a:pt x="4" y="54"/>
                      <a:pt x="3" y="51"/>
                      <a:pt x="2" y="47"/>
                    </a:cubicBezTo>
                    <a:cubicBezTo>
                      <a:pt x="1" y="43"/>
                      <a:pt x="0" y="39"/>
                      <a:pt x="0" y="35"/>
                    </a:cubicBezTo>
                    <a:cubicBezTo>
                      <a:pt x="0" y="27"/>
                      <a:pt x="1" y="22"/>
                      <a:pt x="4" y="17"/>
                    </a:cubicBezTo>
                    <a:cubicBezTo>
                      <a:pt x="6" y="13"/>
                      <a:pt x="8" y="9"/>
                      <a:pt x="12" y="7"/>
                    </a:cubicBezTo>
                    <a:cubicBezTo>
                      <a:pt x="15" y="4"/>
                      <a:pt x="18" y="2"/>
                      <a:pt x="22" y="1"/>
                    </a:cubicBezTo>
                    <a:cubicBezTo>
                      <a:pt x="26" y="0"/>
                      <a:pt x="30" y="0"/>
                      <a:pt x="33" y="0"/>
                    </a:cubicBezTo>
                    <a:close/>
                    <a:moveTo>
                      <a:pt x="33" y="61"/>
                    </a:moveTo>
                    <a:cubicBezTo>
                      <a:pt x="36" y="61"/>
                      <a:pt x="39" y="60"/>
                      <a:pt x="42" y="59"/>
                    </a:cubicBezTo>
                    <a:cubicBezTo>
                      <a:pt x="44" y="58"/>
                      <a:pt x="47" y="57"/>
                      <a:pt x="49" y="55"/>
                    </a:cubicBezTo>
                    <a:cubicBezTo>
                      <a:pt x="51" y="53"/>
                      <a:pt x="52" y="50"/>
                      <a:pt x="53" y="47"/>
                    </a:cubicBezTo>
                    <a:cubicBezTo>
                      <a:pt x="54" y="43"/>
                      <a:pt x="55" y="39"/>
                      <a:pt x="55" y="34"/>
                    </a:cubicBezTo>
                    <a:cubicBezTo>
                      <a:pt x="55" y="30"/>
                      <a:pt x="54" y="26"/>
                      <a:pt x="53" y="22"/>
                    </a:cubicBezTo>
                    <a:cubicBezTo>
                      <a:pt x="52" y="19"/>
                      <a:pt x="51" y="16"/>
                      <a:pt x="49" y="14"/>
                    </a:cubicBezTo>
                    <a:cubicBezTo>
                      <a:pt x="47" y="12"/>
                      <a:pt x="44" y="11"/>
                      <a:pt x="42" y="10"/>
                    </a:cubicBezTo>
                    <a:cubicBezTo>
                      <a:pt x="39" y="9"/>
                      <a:pt x="36" y="8"/>
                      <a:pt x="33" y="8"/>
                    </a:cubicBezTo>
                    <a:cubicBezTo>
                      <a:pt x="30" y="8"/>
                      <a:pt x="27" y="9"/>
                      <a:pt x="24" y="10"/>
                    </a:cubicBezTo>
                    <a:cubicBezTo>
                      <a:pt x="22" y="11"/>
                      <a:pt x="19" y="12"/>
                      <a:pt x="17" y="14"/>
                    </a:cubicBezTo>
                    <a:cubicBezTo>
                      <a:pt x="15" y="16"/>
                      <a:pt x="14" y="19"/>
                      <a:pt x="12" y="22"/>
                    </a:cubicBezTo>
                    <a:cubicBezTo>
                      <a:pt x="11" y="26"/>
                      <a:pt x="11" y="30"/>
                      <a:pt x="11" y="35"/>
                    </a:cubicBezTo>
                    <a:cubicBezTo>
                      <a:pt x="11" y="39"/>
                      <a:pt x="11" y="43"/>
                      <a:pt x="12" y="47"/>
                    </a:cubicBezTo>
                    <a:cubicBezTo>
                      <a:pt x="14" y="50"/>
                      <a:pt x="15" y="53"/>
                      <a:pt x="17" y="55"/>
                    </a:cubicBezTo>
                    <a:cubicBezTo>
                      <a:pt x="19" y="57"/>
                      <a:pt x="22" y="58"/>
                      <a:pt x="24" y="59"/>
                    </a:cubicBezTo>
                    <a:cubicBezTo>
                      <a:pt x="27" y="60"/>
                      <a:pt x="30" y="61"/>
                      <a:pt x="3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8" name="Rectangle 217">
                <a:extLst>
                  <a:ext uri="{FF2B5EF4-FFF2-40B4-BE49-F238E27FC236}">
                    <a16:creationId xmlns:a16="http://schemas.microsoft.com/office/drawing/2014/main" id="{0E0B1E6F-1C03-4700-B889-3C314D712459}"/>
                  </a:ext>
                </a:extLst>
              </p:cNvPr>
              <p:cNvSpPr>
                <a:spLocks noChangeArrowheads="1"/>
              </p:cNvSpPr>
              <p:nvPr/>
            </p:nvSpPr>
            <p:spPr bwMode="auto">
              <a:xfrm>
                <a:off x="8175626" y="3044825"/>
                <a:ext cx="635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99" name="Freeform 218">
                <a:extLst>
                  <a:ext uri="{FF2B5EF4-FFF2-40B4-BE49-F238E27FC236}">
                    <a16:creationId xmlns:a16="http://schemas.microsoft.com/office/drawing/2014/main" id="{59E07AEA-A3C4-4205-95DF-E2E38E8AC522}"/>
                  </a:ext>
                </a:extLst>
              </p:cNvPr>
              <p:cNvSpPr>
                <a:spLocks noEditPoints="1"/>
              </p:cNvSpPr>
              <p:nvPr/>
            </p:nvSpPr>
            <p:spPr bwMode="auto">
              <a:xfrm>
                <a:off x="7394576" y="2884488"/>
                <a:ext cx="220662" cy="233363"/>
              </a:xfrm>
              <a:custGeom>
                <a:avLst/>
                <a:gdLst>
                  <a:gd name="T0" fmla="*/ 266 w 339"/>
                  <a:gd name="T1" fmla="*/ 353 h 353"/>
                  <a:gd name="T2" fmla="*/ 263 w 339"/>
                  <a:gd name="T3" fmla="*/ 352 h 353"/>
                  <a:gd name="T4" fmla="*/ 170 w 339"/>
                  <a:gd name="T5" fmla="*/ 275 h 353"/>
                  <a:gd name="T6" fmla="*/ 76 w 339"/>
                  <a:gd name="T7" fmla="*/ 352 h 353"/>
                  <a:gd name="T8" fmla="*/ 70 w 339"/>
                  <a:gd name="T9" fmla="*/ 352 h 353"/>
                  <a:gd name="T10" fmla="*/ 70 w 339"/>
                  <a:gd name="T11" fmla="*/ 98 h 353"/>
                  <a:gd name="T12" fmla="*/ 167 w 339"/>
                  <a:gd name="T13" fmla="*/ 1 h 353"/>
                  <a:gd name="T14" fmla="*/ 172 w 339"/>
                  <a:gd name="T15" fmla="*/ 1 h 353"/>
                  <a:gd name="T16" fmla="*/ 269 w 339"/>
                  <a:gd name="T17" fmla="*/ 98 h 353"/>
                  <a:gd name="T18" fmla="*/ 269 w 339"/>
                  <a:gd name="T19" fmla="*/ 352 h 353"/>
                  <a:gd name="T20" fmla="*/ 266 w 339"/>
                  <a:gd name="T21" fmla="*/ 353 h 353"/>
                  <a:gd name="T22" fmla="*/ 170 w 339"/>
                  <a:gd name="T23" fmla="*/ 266 h 353"/>
                  <a:gd name="T24" fmla="*/ 172 w 339"/>
                  <a:gd name="T25" fmla="*/ 267 h 353"/>
                  <a:gd name="T26" fmla="*/ 266 w 339"/>
                  <a:gd name="T27" fmla="*/ 343 h 353"/>
                  <a:gd name="T28" fmla="*/ 263 w 339"/>
                  <a:gd name="T29" fmla="*/ 103 h 353"/>
                  <a:gd name="T30" fmla="*/ 170 w 339"/>
                  <a:gd name="T31" fmla="*/ 10 h 353"/>
                  <a:gd name="T32" fmla="*/ 76 w 339"/>
                  <a:gd name="T33" fmla="*/ 103 h 353"/>
                  <a:gd name="T34" fmla="*/ 74 w 339"/>
                  <a:gd name="T35" fmla="*/ 343 h 353"/>
                  <a:gd name="T36" fmla="*/ 167 w 339"/>
                  <a:gd name="T37" fmla="*/ 267 h 353"/>
                  <a:gd name="T38" fmla="*/ 170 w 339"/>
                  <a:gd name="T39" fmla="*/ 26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9" h="353">
                    <a:moveTo>
                      <a:pt x="266" y="353"/>
                    </a:moveTo>
                    <a:cubicBezTo>
                      <a:pt x="265" y="353"/>
                      <a:pt x="264" y="353"/>
                      <a:pt x="263" y="352"/>
                    </a:cubicBezTo>
                    <a:cubicBezTo>
                      <a:pt x="170" y="275"/>
                      <a:pt x="170" y="275"/>
                      <a:pt x="170" y="275"/>
                    </a:cubicBezTo>
                    <a:cubicBezTo>
                      <a:pt x="76" y="352"/>
                      <a:pt x="76" y="352"/>
                      <a:pt x="76" y="352"/>
                    </a:cubicBezTo>
                    <a:cubicBezTo>
                      <a:pt x="74" y="353"/>
                      <a:pt x="72" y="353"/>
                      <a:pt x="70" y="352"/>
                    </a:cubicBezTo>
                    <a:cubicBezTo>
                      <a:pt x="0" y="282"/>
                      <a:pt x="0" y="168"/>
                      <a:pt x="70" y="98"/>
                    </a:cubicBezTo>
                    <a:cubicBezTo>
                      <a:pt x="167" y="1"/>
                      <a:pt x="167" y="1"/>
                      <a:pt x="167" y="1"/>
                    </a:cubicBezTo>
                    <a:cubicBezTo>
                      <a:pt x="168" y="0"/>
                      <a:pt x="171" y="0"/>
                      <a:pt x="172" y="1"/>
                    </a:cubicBezTo>
                    <a:cubicBezTo>
                      <a:pt x="269" y="98"/>
                      <a:pt x="269" y="98"/>
                      <a:pt x="269" y="98"/>
                    </a:cubicBezTo>
                    <a:cubicBezTo>
                      <a:pt x="339" y="168"/>
                      <a:pt x="339" y="282"/>
                      <a:pt x="269" y="352"/>
                    </a:cubicBezTo>
                    <a:cubicBezTo>
                      <a:pt x="268" y="353"/>
                      <a:pt x="267" y="353"/>
                      <a:pt x="266" y="353"/>
                    </a:cubicBezTo>
                    <a:close/>
                    <a:moveTo>
                      <a:pt x="170" y="266"/>
                    </a:moveTo>
                    <a:cubicBezTo>
                      <a:pt x="171" y="266"/>
                      <a:pt x="171" y="266"/>
                      <a:pt x="172" y="267"/>
                    </a:cubicBezTo>
                    <a:cubicBezTo>
                      <a:pt x="266" y="343"/>
                      <a:pt x="266" y="343"/>
                      <a:pt x="266" y="343"/>
                    </a:cubicBezTo>
                    <a:cubicBezTo>
                      <a:pt x="330" y="276"/>
                      <a:pt x="329" y="169"/>
                      <a:pt x="263" y="103"/>
                    </a:cubicBezTo>
                    <a:cubicBezTo>
                      <a:pt x="170" y="10"/>
                      <a:pt x="170" y="10"/>
                      <a:pt x="170" y="10"/>
                    </a:cubicBezTo>
                    <a:cubicBezTo>
                      <a:pt x="76" y="103"/>
                      <a:pt x="76" y="103"/>
                      <a:pt x="76" y="103"/>
                    </a:cubicBezTo>
                    <a:cubicBezTo>
                      <a:pt x="10" y="169"/>
                      <a:pt x="9" y="276"/>
                      <a:pt x="74" y="343"/>
                    </a:cubicBezTo>
                    <a:cubicBezTo>
                      <a:pt x="167" y="267"/>
                      <a:pt x="167" y="267"/>
                      <a:pt x="167" y="267"/>
                    </a:cubicBezTo>
                    <a:cubicBezTo>
                      <a:pt x="168" y="266"/>
                      <a:pt x="169" y="266"/>
                      <a:pt x="170" y="2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0" name="Freeform 219">
                <a:extLst>
                  <a:ext uri="{FF2B5EF4-FFF2-40B4-BE49-F238E27FC236}">
                    <a16:creationId xmlns:a16="http://schemas.microsoft.com/office/drawing/2014/main" id="{85AC516F-B39D-4407-8BA9-8C2FF26F7558}"/>
                  </a:ext>
                </a:extLst>
              </p:cNvPr>
              <p:cNvSpPr>
                <a:spLocks/>
              </p:cNvSpPr>
              <p:nvPr/>
            </p:nvSpPr>
            <p:spPr bwMode="auto">
              <a:xfrm>
                <a:off x="7434263" y="3005138"/>
                <a:ext cx="142875" cy="76200"/>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1" name="Freeform 220">
                <a:extLst>
                  <a:ext uri="{FF2B5EF4-FFF2-40B4-BE49-F238E27FC236}">
                    <a16:creationId xmlns:a16="http://schemas.microsoft.com/office/drawing/2014/main" id="{11B1A359-A73A-4AD4-95C1-B360B1D6A7D2}"/>
                  </a:ext>
                </a:extLst>
              </p:cNvPr>
              <p:cNvSpPr>
                <a:spLocks/>
              </p:cNvSpPr>
              <p:nvPr/>
            </p:nvSpPr>
            <p:spPr bwMode="auto">
              <a:xfrm>
                <a:off x="7434263" y="2962275"/>
                <a:ext cx="142875" cy="76200"/>
              </a:xfrm>
              <a:custGeom>
                <a:avLst/>
                <a:gdLst>
                  <a:gd name="T0" fmla="*/ 4 w 220"/>
                  <a:gd name="T1" fmla="*/ 115 h 115"/>
                  <a:gd name="T2" fmla="*/ 1 w 220"/>
                  <a:gd name="T3" fmla="*/ 114 h 115"/>
                  <a:gd name="T4" fmla="*/ 1 w 220"/>
                  <a:gd name="T5" fmla="*/ 108 h 115"/>
                  <a:gd name="T6" fmla="*/ 107 w 220"/>
                  <a:gd name="T7" fmla="*/ 2 h 115"/>
                  <a:gd name="T8" fmla="*/ 112 w 220"/>
                  <a:gd name="T9" fmla="*/ 2 h 115"/>
                  <a:gd name="T10" fmla="*/ 218 w 220"/>
                  <a:gd name="T11" fmla="*/ 108 h 115"/>
                  <a:gd name="T12" fmla="*/ 218 w 220"/>
                  <a:gd name="T13" fmla="*/ 114 h 115"/>
                  <a:gd name="T14" fmla="*/ 212 w 220"/>
                  <a:gd name="T15" fmla="*/ 114 h 115"/>
                  <a:gd name="T16" fmla="*/ 110 w 220"/>
                  <a:gd name="T17" fmla="*/ 10 h 115"/>
                  <a:gd name="T18" fmla="*/ 7 w 220"/>
                  <a:gd name="T19" fmla="*/ 114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5"/>
                      <a:pt x="1" y="114"/>
                    </a:cubicBezTo>
                    <a:cubicBezTo>
                      <a:pt x="0" y="112"/>
                      <a:pt x="0" y="110"/>
                      <a:pt x="1" y="108"/>
                    </a:cubicBezTo>
                    <a:cubicBezTo>
                      <a:pt x="107" y="2"/>
                      <a:pt x="107" y="2"/>
                      <a:pt x="107" y="2"/>
                    </a:cubicBezTo>
                    <a:cubicBezTo>
                      <a:pt x="108" y="0"/>
                      <a:pt x="111" y="0"/>
                      <a:pt x="112" y="2"/>
                    </a:cubicBezTo>
                    <a:cubicBezTo>
                      <a:pt x="218" y="108"/>
                      <a:pt x="218" y="108"/>
                      <a:pt x="218" y="108"/>
                    </a:cubicBezTo>
                    <a:cubicBezTo>
                      <a:pt x="220" y="110"/>
                      <a:pt x="220" y="112"/>
                      <a:pt x="218" y="114"/>
                    </a:cubicBezTo>
                    <a:cubicBezTo>
                      <a:pt x="216" y="115"/>
                      <a:pt x="214" y="115"/>
                      <a:pt x="212" y="114"/>
                    </a:cubicBezTo>
                    <a:cubicBezTo>
                      <a:pt x="110" y="10"/>
                      <a:pt x="110" y="10"/>
                      <a:pt x="110" y="10"/>
                    </a:cubicBezTo>
                    <a:cubicBezTo>
                      <a:pt x="7" y="114"/>
                      <a:pt x="7" y="114"/>
                      <a:pt x="7" y="114"/>
                    </a:cubicBezTo>
                    <a:cubicBezTo>
                      <a:pt x="6" y="115"/>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2" name="Freeform 221">
                <a:extLst>
                  <a:ext uri="{FF2B5EF4-FFF2-40B4-BE49-F238E27FC236}">
                    <a16:creationId xmlns:a16="http://schemas.microsoft.com/office/drawing/2014/main" id="{73AF4ADB-AF7F-4122-B13A-DC799060A8C5}"/>
                  </a:ext>
                </a:extLst>
              </p:cNvPr>
              <p:cNvSpPr>
                <a:spLocks/>
              </p:cNvSpPr>
              <p:nvPr/>
            </p:nvSpPr>
            <p:spPr bwMode="auto">
              <a:xfrm>
                <a:off x="7434263" y="2921000"/>
                <a:ext cx="142875" cy="74613"/>
              </a:xfrm>
              <a:custGeom>
                <a:avLst/>
                <a:gdLst>
                  <a:gd name="T0" fmla="*/ 4 w 220"/>
                  <a:gd name="T1" fmla="*/ 115 h 115"/>
                  <a:gd name="T2" fmla="*/ 1 w 220"/>
                  <a:gd name="T3" fmla="*/ 113 h 115"/>
                  <a:gd name="T4" fmla="*/ 1 w 220"/>
                  <a:gd name="T5" fmla="*/ 108 h 115"/>
                  <a:gd name="T6" fmla="*/ 107 w 220"/>
                  <a:gd name="T7" fmla="*/ 1 h 115"/>
                  <a:gd name="T8" fmla="*/ 112 w 220"/>
                  <a:gd name="T9" fmla="*/ 1 h 115"/>
                  <a:gd name="T10" fmla="*/ 218 w 220"/>
                  <a:gd name="T11" fmla="*/ 108 h 115"/>
                  <a:gd name="T12" fmla="*/ 218 w 220"/>
                  <a:gd name="T13" fmla="*/ 113 h 115"/>
                  <a:gd name="T14" fmla="*/ 212 w 220"/>
                  <a:gd name="T15" fmla="*/ 113 h 115"/>
                  <a:gd name="T16" fmla="*/ 110 w 220"/>
                  <a:gd name="T17" fmla="*/ 10 h 115"/>
                  <a:gd name="T18" fmla="*/ 7 w 220"/>
                  <a:gd name="T19" fmla="*/ 113 h 115"/>
                  <a:gd name="T20" fmla="*/ 4 w 220"/>
                  <a:gd name="T2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15">
                    <a:moveTo>
                      <a:pt x="4" y="115"/>
                    </a:moveTo>
                    <a:cubicBezTo>
                      <a:pt x="3" y="115"/>
                      <a:pt x="2" y="114"/>
                      <a:pt x="1" y="113"/>
                    </a:cubicBezTo>
                    <a:cubicBezTo>
                      <a:pt x="0" y="112"/>
                      <a:pt x="0" y="109"/>
                      <a:pt x="1" y="108"/>
                    </a:cubicBezTo>
                    <a:cubicBezTo>
                      <a:pt x="107" y="1"/>
                      <a:pt x="107" y="1"/>
                      <a:pt x="107" y="1"/>
                    </a:cubicBezTo>
                    <a:cubicBezTo>
                      <a:pt x="108" y="0"/>
                      <a:pt x="111" y="0"/>
                      <a:pt x="112" y="1"/>
                    </a:cubicBezTo>
                    <a:cubicBezTo>
                      <a:pt x="218" y="108"/>
                      <a:pt x="218" y="108"/>
                      <a:pt x="218" y="108"/>
                    </a:cubicBezTo>
                    <a:cubicBezTo>
                      <a:pt x="220" y="109"/>
                      <a:pt x="220" y="112"/>
                      <a:pt x="218" y="113"/>
                    </a:cubicBezTo>
                    <a:cubicBezTo>
                      <a:pt x="216" y="115"/>
                      <a:pt x="214" y="115"/>
                      <a:pt x="212" y="113"/>
                    </a:cubicBezTo>
                    <a:cubicBezTo>
                      <a:pt x="110" y="10"/>
                      <a:pt x="110" y="10"/>
                      <a:pt x="110" y="10"/>
                    </a:cubicBezTo>
                    <a:cubicBezTo>
                      <a:pt x="7" y="113"/>
                      <a:pt x="7" y="113"/>
                      <a:pt x="7" y="113"/>
                    </a:cubicBezTo>
                    <a:cubicBezTo>
                      <a:pt x="6" y="114"/>
                      <a:pt x="5" y="115"/>
                      <a:pt x="4"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3" name="Freeform 222">
                <a:extLst>
                  <a:ext uri="{FF2B5EF4-FFF2-40B4-BE49-F238E27FC236}">
                    <a16:creationId xmlns:a16="http://schemas.microsoft.com/office/drawing/2014/main" id="{4D3DB9EC-85DF-4DD5-A25B-4C7FC98B9B97}"/>
                  </a:ext>
                </a:extLst>
              </p:cNvPr>
              <p:cNvSpPr>
                <a:spLocks/>
              </p:cNvSpPr>
              <p:nvPr/>
            </p:nvSpPr>
            <p:spPr bwMode="auto">
              <a:xfrm>
                <a:off x="7434263" y="2990850"/>
                <a:ext cx="142875" cy="69850"/>
              </a:xfrm>
              <a:custGeom>
                <a:avLst/>
                <a:gdLst>
                  <a:gd name="T0" fmla="*/ 110 w 220"/>
                  <a:gd name="T1" fmla="*/ 106 h 106"/>
                  <a:gd name="T2" fmla="*/ 107 w 220"/>
                  <a:gd name="T3" fmla="*/ 105 h 106"/>
                  <a:gd name="T4" fmla="*/ 1 w 220"/>
                  <a:gd name="T5" fmla="*/ 8 h 106"/>
                  <a:gd name="T6" fmla="*/ 1 w 220"/>
                  <a:gd name="T7" fmla="*/ 2 h 106"/>
                  <a:gd name="T8" fmla="*/ 7 w 220"/>
                  <a:gd name="T9" fmla="*/ 2 h 106"/>
                  <a:gd name="T10" fmla="*/ 110 w 220"/>
                  <a:gd name="T11" fmla="*/ 97 h 106"/>
                  <a:gd name="T12" fmla="*/ 212 w 220"/>
                  <a:gd name="T13" fmla="*/ 2 h 106"/>
                  <a:gd name="T14" fmla="*/ 218 w 220"/>
                  <a:gd name="T15" fmla="*/ 2 h 106"/>
                  <a:gd name="T16" fmla="*/ 218 w 220"/>
                  <a:gd name="T17" fmla="*/ 8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6"/>
                      <a:pt x="107" y="105"/>
                    </a:cubicBezTo>
                    <a:cubicBezTo>
                      <a:pt x="1" y="8"/>
                      <a:pt x="1" y="8"/>
                      <a:pt x="1" y="8"/>
                    </a:cubicBezTo>
                    <a:cubicBezTo>
                      <a:pt x="0" y="6"/>
                      <a:pt x="0" y="4"/>
                      <a:pt x="1" y="2"/>
                    </a:cubicBezTo>
                    <a:cubicBezTo>
                      <a:pt x="3" y="1"/>
                      <a:pt x="5" y="0"/>
                      <a:pt x="7" y="2"/>
                    </a:cubicBezTo>
                    <a:cubicBezTo>
                      <a:pt x="110" y="97"/>
                      <a:pt x="110" y="97"/>
                      <a:pt x="110" y="97"/>
                    </a:cubicBezTo>
                    <a:cubicBezTo>
                      <a:pt x="212" y="2"/>
                      <a:pt x="212" y="2"/>
                      <a:pt x="212" y="2"/>
                    </a:cubicBezTo>
                    <a:cubicBezTo>
                      <a:pt x="214" y="0"/>
                      <a:pt x="217" y="1"/>
                      <a:pt x="218" y="2"/>
                    </a:cubicBezTo>
                    <a:cubicBezTo>
                      <a:pt x="220" y="4"/>
                      <a:pt x="220" y="6"/>
                      <a:pt x="218" y="8"/>
                    </a:cubicBezTo>
                    <a:cubicBezTo>
                      <a:pt x="112" y="105"/>
                      <a:pt x="112" y="105"/>
                      <a:pt x="112" y="105"/>
                    </a:cubicBezTo>
                    <a:cubicBezTo>
                      <a:pt x="112" y="106"/>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4" name="Freeform 223">
                <a:extLst>
                  <a:ext uri="{FF2B5EF4-FFF2-40B4-BE49-F238E27FC236}">
                    <a16:creationId xmlns:a16="http://schemas.microsoft.com/office/drawing/2014/main" id="{C8D1AC3D-CF91-4EF0-BFE8-9E049C2CA113}"/>
                  </a:ext>
                </a:extLst>
              </p:cNvPr>
              <p:cNvSpPr>
                <a:spLocks/>
              </p:cNvSpPr>
              <p:nvPr/>
            </p:nvSpPr>
            <p:spPr bwMode="auto">
              <a:xfrm>
                <a:off x="7434263" y="3033713"/>
                <a:ext cx="142875" cy="69850"/>
              </a:xfrm>
              <a:custGeom>
                <a:avLst/>
                <a:gdLst>
                  <a:gd name="T0" fmla="*/ 110 w 220"/>
                  <a:gd name="T1" fmla="*/ 106 h 106"/>
                  <a:gd name="T2" fmla="*/ 107 w 220"/>
                  <a:gd name="T3" fmla="*/ 105 h 106"/>
                  <a:gd name="T4" fmla="*/ 1 w 220"/>
                  <a:gd name="T5" fmla="*/ 7 h 106"/>
                  <a:gd name="T6" fmla="*/ 1 w 220"/>
                  <a:gd name="T7" fmla="*/ 2 h 106"/>
                  <a:gd name="T8" fmla="*/ 7 w 220"/>
                  <a:gd name="T9" fmla="*/ 2 h 106"/>
                  <a:gd name="T10" fmla="*/ 110 w 220"/>
                  <a:gd name="T11" fmla="*/ 96 h 106"/>
                  <a:gd name="T12" fmla="*/ 212 w 220"/>
                  <a:gd name="T13" fmla="*/ 2 h 106"/>
                  <a:gd name="T14" fmla="*/ 218 w 220"/>
                  <a:gd name="T15" fmla="*/ 2 h 106"/>
                  <a:gd name="T16" fmla="*/ 218 w 220"/>
                  <a:gd name="T17" fmla="*/ 7 h 106"/>
                  <a:gd name="T18" fmla="*/ 112 w 220"/>
                  <a:gd name="T19" fmla="*/ 105 h 106"/>
                  <a:gd name="T20" fmla="*/ 110 w 220"/>
                  <a:gd name="T21"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6">
                    <a:moveTo>
                      <a:pt x="110" y="106"/>
                    </a:moveTo>
                    <a:cubicBezTo>
                      <a:pt x="109" y="106"/>
                      <a:pt x="108" y="105"/>
                      <a:pt x="107" y="105"/>
                    </a:cubicBezTo>
                    <a:cubicBezTo>
                      <a:pt x="1" y="7"/>
                      <a:pt x="1" y="7"/>
                      <a:pt x="1" y="7"/>
                    </a:cubicBezTo>
                    <a:cubicBezTo>
                      <a:pt x="0" y="6"/>
                      <a:pt x="0" y="3"/>
                      <a:pt x="1" y="2"/>
                    </a:cubicBezTo>
                    <a:cubicBezTo>
                      <a:pt x="3" y="0"/>
                      <a:pt x="5" y="0"/>
                      <a:pt x="7" y="2"/>
                    </a:cubicBezTo>
                    <a:cubicBezTo>
                      <a:pt x="110" y="96"/>
                      <a:pt x="110" y="96"/>
                      <a:pt x="110" y="96"/>
                    </a:cubicBezTo>
                    <a:cubicBezTo>
                      <a:pt x="212" y="2"/>
                      <a:pt x="212" y="2"/>
                      <a:pt x="212" y="2"/>
                    </a:cubicBezTo>
                    <a:cubicBezTo>
                      <a:pt x="214" y="0"/>
                      <a:pt x="217" y="0"/>
                      <a:pt x="218" y="2"/>
                    </a:cubicBezTo>
                    <a:cubicBezTo>
                      <a:pt x="220" y="3"/>
                      <a:pt x="220" y="6"/>
                      <a:pt x="218" y="7"/>
                    </a:cubicBezTo>
                    <a:cubicBezTo>
                      <a:pt x="112" y="105"/>
                      <a:pt x="112" y="105"/>
                      <a:pt x="112" y="105"/>
                    </a:cubicBezTo>
                    <a:cubicBezTo>
                      <a:pt x="112" y="105"/>
                      <a:pt x="111" y="106"/>
                      <a:pt x="110"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205" name="Freeform 224">
                <a:extLst>
                  <a:ext uri="{FF2B5EF4-FFF2-40B4-BE49-F238E27FC236}">
                    <a16:creationId xmlns:a16="http://schemas.microsoft.com/office/drawing/2014/main" id="{ABB36980-3FD9-4143-A284-35D3DC2CB8FD}"/>
                  </a:ext>
                </a:extLst>
              </p:cNvPr>
              <p:cNvSpPr>
                <a:spLocks/>
              </p:cNvSpPr>
              <p:nvPr/>
            </p:nvSpPr>
            <p:spPr bwMode="auto">
              <a:xfrm>
                <a:off x="7434263" y="3076575"/>
                <a:ext cx="142875" cy="69850"/>
              </a:xfrm>
              <a:custGeom>
                <a:avLst/>
                <a:gdLst>
                  <a:gd name="T0" fmla="*/ 110 w 220"/>
                  <a:gd name="T1" fmla="*/ 105 h 105"/>
                  <a:gd name="T2" fmla="*/ 107 w 220"/>
                  <a:gd name="T3" fmla="*/ 104 h 105"/>
                  <a:gd name="T4" fmla="*/ 1 w 220"/>
                  <a:gd name="T5" fmla="*/ 7 h 105"/>
                  <a:gd name="T6" fmla="*/ 1 w 220"/>
                  <a:gd name="T7" fmla="*/ 1 h 105"/>
                  <a:gd name="T8" fmla="*/ 7 w 220"/>
                  <a:gd name="T9" fmla="*/ 1 h 105"/>
                  <a:gd name="T10" fmla="*/ 110 w 220"/>
                  <a:gd name="T11" fmla="*/ 96 h 105"/>
                  <a:gd name="T12" fmla="*/ 212 w 220"/>
                  <a:gd name="T13" fmla="*/ 1 h 105"/>
                  <a:gd name="T14" fmla="*/ 218 w 220"/>
                  <a:gd name="T15" fmla="*/ 1 h 105"/>
                  <a:gd name="T16" fmla="*/ 218 w 220"/>
                  <a:gd name="T17" fmla="*/ 7 h 105"/>
                  <a:gd name="T18" fmla="*/ 112 w 220"/>
                  <a:gd name="T19" fmla="*/ 104 h 105"/>
                  <a:gd name="T20" fmla="*/ 110 w 22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105">
                    <a:moveTo>
                      <a:pt x="110" y="105"/>
                    </a:moveTo>
                    <a:cubicBezTo>
                      <a:pt x="109" y="105"/>
                      <a:pt x="108" y="105"/>
                      <a:pt x="107" y="104"/>
                    </a:cubicBezTo>
                    <a:cubicBezTo>
                      <a:pt x="1" y="7"/>
                      <a:pt x="1" y="7"/>
                      <a:pt x="1" y="7"/>
                    </a:cubicBezTo>
                    <a:cubicBezTo>
                      <a:pt x="0" y="5"/>
                      <a:pt x="0" y="3"/>
                      <a:pt x="1" y="1"/>
                    </a:cubicBezTo>
                    <a:cubicBezTo>
                      <a:pt x="3" y="0"/>
                      <a:pt x="5" y="0"/>
                      <a:pt x="7" y="1"/>
                    </a:cubicBezTo>
                    <a:cubicBezTo>
                      <a:pt x="110" y="96"/>
                      <a:pt x="110" y="96"/>
                      <a:pt x="110" y="96"/>
                    </a:cubicBezTo>
                    <a:cubicBezTo>
                      <a:pt x="212" y="1"/>
                      <a:pt x="212" y="1"/>
                      <a:pt x="212" y="1"/>
                    </a:cubicBezTo>
                    <a:cubicBezTo>
                      <a:pt x="214" y="0"/>
                      <a:pt x="217" y="0"/>
                      <a:pt x="218" y="1"/>
                    </a:cubicBezTo>
                    <a:cubicBezTo>
                      <a:pt x="220" y="3"/>
                      <a:pt x="220" y="5"/>
                      <a:pt x="218" y="7"/>
                    </a:cubicBezTo>
                    <a:cubicBezTo>
                      <a:pt x="112" y="104"/>
                      <a:pt x="112" y="104"/>
                      <a:pt x="112" y="104"/>
                    </a:cubicBezTo>
                    <a:cubicBezTo>
                      <a:pt x="112" y="105"/>
                      <a:pt x="111" y="105"/>
                      <a:pt x="110"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2" name="Group 61">
              <a:extLst>
                <a:ext uri="{FF2B5EF4-FFF2-40B4-BE49-F238E27FC236}">
                  <a16:creationId xmlns:a16="http://schemas.microsoft.com/office/drawing/2014/main" id="{4732D119-F526-4541-A753-1BBAE8874FE1}"/>
                </a:ext>
              </a:extLst>
            </p:cNvPr>
            <p:cNvGrpSpPr/>
            <p:nvPr/>
          </p:nvGrpSpPr>
          <p:grpSpPr>
            <a:xfrm>
              <a:off x="9360966" y="4943475"/>
              <a:ext cx="593724" cy="249238"/>
              <a:chOff x="9323388" y="4943475"/>
              <a:chExt cx="593724" cy="249238"/>
            </a:xfrm>
            <a:grpFill/>
          </p:grpSpPr>
          <p:sp>
            <p:nvSpPr>
              <p:cNvPr id="153" name="Freeform 225">
                <a:extLst>
                  <a:ext uri="{FF2B5EF4-FFF2-40B4-BE49-F238E27FC236}">
                    <a16:creationId xmlns:a16="http://schemas.microsoft.com/office/drawing/2014/main" id="{F528AA63-72E4-488E-AD87-F16CE95B6A08}"/>
                  </a:ext>
                </a:extLst>
              </p:cNvPr>
              <p:cNvSpPr>
                <a:spLocks/>
              </p:cNvSpPr>
              <p:nvPr/>
            </p:nvSpPr>
            <p:spPr bwMode="auto">
              <a:xfrm>
                <a:off x="9532938" y="5000625"/>
                <a:ext cx="23812" cy="46038"/>
              </a:xfrm>
              <a:custGeom>
                <a:avLst/>
                <a:gdLst>
                  <a:gd name="T0" fmla="*/ 3 w 15"/>
                  <a:gd name="T1" fmla="*/ 3 h 29"/>
                  <a:gd name="T2" fmla="*/ 3 w 15"/>
                  <a:gd name="T3" fmla="*/ 13 h 29"/>
                  <a:gd name="T4" fmla="*/ 14 w 15"/>
                  <a:gd name="T5" fmla="*/ 13 h 29"/>
                  <a:gd name="T6" fmla="*/ 13 w 15"/>
                  <a:gd name="T7" fmla="*/ 15 h 29"/>
                  <a:gd name="T8" fmla="*/ 3 w 15"/>
                  <a:gd name="T9" fmla="*/ 15 h 29"/>
                  <a:gd name="T10" fmla="*/ 3 w 15"/>
                  <a:gd name="T11" fmla="*/ 29 h 29"/>
                  <a:gd name="T12" fmla="*/ 0 w 15"/>
                  <a:gd name="T13" fmla="*/ 29 h 29"/>
                  <a:gd name="T14" fmla="*/ 0 w 15"/>
                  <a:gd name="T15" fmla="*/ 0 h 29"/>
                  <a:gd name="T16" fmla="*/ 15 w 15"/>
                  <a:gd name="T17" fmla="*/ 0 h 29"/>
                  <a:gd name="T18" fmla="*/ 15 w 15"/>
                  <a:gd name="T19" fmla="*/ 3 h 29"/>
                  <a:gd name="T20" fmla="*/ 3 w 15"/>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9">
                    <a:moveTo>
                      <a:pt x="3" y="3"/>
                    </a:moveTo>
                    <a:lnTo>
                      <a:pt x="3" y="13"/>
                    </a:lnTo>
                    <a:lnTo>
                      <a:pt x="14" y="13"/>
                    </a:lnTo>
                    <a:lnTo>
                      <a:pt x="13" y="15"/>
                    </a:lnTo>
                    <a:lnTo>
                      <a:pt x="3" y="15"/>
                    </a:lnTo>
                    <a:lnTo>
                      <a:pt x="3" y="29"/>
                    </a:lnTo>
                    <a:lnTo>
                      <a:pt x="0" y="29"/>
                    </a:lnTo>
                    <a:lnTo>
                      <a:pt x="0" y="0"/>
                    </a:lnTo>
                    <a:lnTo>
                      <a:pt x="15" y="0"/>
                    </a:lnTo>
                    <a:lnTo>
                      <a:pt x="15" y="3"/>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4" name="Freeform 226">
                <a:extLst>
                  <a:ext uri="{FF2B5EF4-FFF2-40B4-BE49-F238E27FC236}">
                    <a16:creationId xmlns:a16="http://schemas.microsoft.com/office/drawing/2014/main" id="{8FF51B4B-CC1D-4EA1-8B87-F5022B2825DA}"/>
                  </a:ext>
                </a:extLst>
              </p:cNvPr>
              <p:cNvSpPr>
                <a:spLocks noEditPoints="1"/>
              </p:cNvSpPr>
              <p:nvPr/>
            </p:nvSpPr>
            <p:spPr bwMode="auto">
              <a:xfrm>
                <a:off x="9583738" y="5000625"/>
                <a:ext cx="38100" cy="46038"/>
              </a:xfrm>
              <a:custGeom>
                <a:avLst/>
                <a:gdLst>
                  <a:gd name="T0" fmla="*/ 17 w 24"/>
                  <a:gd name="T1" fmla="*/ 20 h 29"/>
                  <a:gd name="T2" fmla="*/ 6 w 24"/>
                  <a:gd name="T3" fmla="*/ 20 h 29"/>
                  <a:gd name="T4" fmla="*/ 3 w 24"/>
                  <a:gd name="T5" fmla="*/ 29 h 29"/>
                  <a:gd name="T6" fmla="*/ 0 w 24"/>
                  <a:gd name="T7" fmla="*/ 29 h 29"/>
                  <a:gd name="T8" fmla="*/ 10 w 24"/>
                  <a:gd name="T9" fmla="*/ 0 h 29"/>
                  <a:gd name="T10" fmla="*/ 13 w 24"/>
                  <a:gd name="T11" fmla="*/ 0 h 29"/>
                  <a:gd name="T12" fmla="*/ 24 w 24"/>
                  <a:gd name="T13" fmla="*/ 29 h 29"/>
                  <a:gd name="T14" fmla="*/ 21 w 24"/>
                  <a:gd name="T15" fmla="*/ 29 h 29"/>
                  <a:gd name="T16" fmla="*/ 17 w 24"/>
                  <a:gd name="T17" fmla="*/ 20 h 29"/>
                  <a:gd name="T18" fmla="*/ 17 w 24"/>
                  <a:gd name="T19" fmla="*/ 17 h 29"/>
                  <a:gd name="T20" fmla="*/ 13 w 24"/>
                  <a:gd name="T21" fmla="*/ 8 h 29"/>
                  <a:gd name="T22" fmla="*/ 12 w 24"/>
                  <a:gd name="T23" fmla="*/ 4 h 29"/>
                  <a:gd name="T24" fmla="*/ 10 w 24"/>
                  <a:gd name="T25" fmla="*/ 8 h 29"/>
                  <a:gd name="T26" fmla="*/ 7 w 24"/>
                  <a:gd name="T27" fmla="*/ 17 h 29"/>
                  <a:gd name="T28" fmla="*/ 17 w 24"/>
                  <a:gd name="T29"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9">
                    <a:moveTo>
                      <a:pt x="17" y="20"/>
                    </a:moveTo>
                    <a:lnTo>
                      <a:pt x="6" y="20"/>
                    </a:lnTo>
                    <a:lnTo>
                      <a:pt x="3" y="29"/>
                    </a:lnTo>
                    <a:lnTo>
                      <a:pt x="0" y="29"/>
                    </a:lnTo>
                    <a:lnTo>
                      <a:pt x="10" y="0"/>
                    </a:lnTo>
                    <a:lnTo>
                      <a:pt x="13" y="0"/>
                    </a:lnTo>
                    <a:lnTo>
                      <a:pt x="24" y="29"/>
                    </a:lnTo>
                    <a:lnTo>
                      <a:pt x="21" y="29"/>
                    </a:lnTo>
                    <a:lnTo>
                      <a:pt x="17" y="20"/>
                    </a:lnTo>
                    <a:close/>
                    <a:moveTo>
                      <a:pt x="17" y="17"/>
                    </a:moveTo>
                    <a:lnTo>
                      <a:pt x="13" y="8"/>
                    </a:lnTo>
                    <a:lnTo>
                      <a:pt x="12" y="4"/>
                    </a:lnTo>
                    <a:lnTo>
                      <a:pt x="10" y="8"/>
                    </a:lnTo>
                    <a:lnTo>
                      <a:pt x="7" y="17"/>
                    </a:lnTo>
                    <a:lnTo>
                      <a:pt x="1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5" name="Freeform 227">
                <a:extLst>
                  <a:ext uri="{FF2B5EF4-FFF2-40B4-BE49-F238E27FC236}">
                    <a16:creationId xmlns:a16="http://schemas.microsoft.com/office/drawing/2014/main" id="{4AFE8484-544A-4E9F-8FDA-EA471800C0BE}"/>
                  </a:ext>
                </a:extLst>
              </p:cNvPr>
              <p:cNvSpPr>
                <a:spLocks/>
              </p:cNvSpPr>
              <p:nvPr/>
            </p:nvSpPr>
            <p:spPr bwMode="auto">
              <a:xfrm>
                <a:off x="9647238" y="5000625"/>
                <a:ext cx="28575" cy="46038"/>
              </a:xfrm>
              <a:custGeom>
                <a:avLst/>
                <a:gdLst>
                  <a:gd name="T0" fmla="*/ 0 w 43"/>
                  <a:gd name="T1" fmla="*/ 64 h 71"/>
                  <a:gd name="T2" fmla="*/ 0 w 43"/>
                  <a:gd name="T3" fmla="*/ 57 h 71"/>
                  <a:gd name="T4" fmla="*/ 1 w 43"/>
                  <a:gd name="T5" fmla="*/ 57 h 71"/>
                  <a:gd name="T6" fmla="*/ 21 w 43"/>
                  <a:gd name="T7" fmla="*/ 65 h 71"/>
                  <a:gd name="T8" fmla="*/ 36 w 43"/>
                  <a:gd name="T9" fmla="*/ 53 h 71"/>
                  <a:gd name="T10" fmla="*/ 22 w 43"/>
                  <a:gd name="T11" fmla="*/ 38 h 71"/>
                  <a:gd name="T12" fmla="*/ 2 w 43"/>
                  <a:gd name="T13" fmla="*/ 18 h 71"/>
                  <a:gd name="T14" fmla="*/ 22 w 43"/>
                  <a:gd name="T15" fmla="*/ 0 h 71"/>
                  <a:gd name="T16" fmla="*/ 40 w 43"/>
                  <a:gd name="T17" fmla="*/ 5 h 71"/>
                  <a:gd name="T18" fmla="*/ 38 w 43"/>
                  <a:gd name="T19" fmla="*/ 11 h 71"/>
                  <a:gd name="T20" fmla="*/ 38 w 43"/>
                  <a:gd name="T21" fmla="*/ 11 h 71"/>
                  <a:gd name="T22" fmla="*/ 21 w 43"/>
                  <a:gd name="T23" fmla="*/ 6 h 71"/>
                  <a:gd name="T24" fmla="*/ 8 w 43"/>
                  <a:gd name="T25" fmla="*/ 18 h 71"/>
                  <a:gd name="T26" fmla="*/ 23 w 43"/>
                  <a:gd name="T27" fmla="*/ 31 h 71"/>
                  <a:gd name="T28" fmla="*/ 43 w 43"/>
                  <a:gd name="T29" fmla="*/ 52 h 71"/>
                  <a:gd name="T30" fmla="*/ 20 w 43"/>
                  <a:gd name="T31" fmla="*/ 71 h 71"/>
                  <a:gd name="T32" fmla="*/ 0 w 43"/>
                  <a:gd name="T33"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71">
                    <a:moveTo>
                      <a:pt x="0" y="64"/>
                    </a:moveTo>
                    <a:cubicBezTo>
                      <a:pt x="0" y="57"/>
                      <a:pt x="0" y="57"/>
                      <a:pt x="0" y="57"/>
                    </a:cubicBezTo>
                    <a:cubicBezTo>
                      <a:pt x="1" y="57"/>
                      <a:pt x="1" y="57"/>
                      <a:pt x="1" y="57"/>
                    </a:cubicBezTo>
                    <a:cubicBezTo>
                      <a:pt x="7" y="61"/>
                      <a:pt x="13" y="65"/>
                      <a:pt x="21" y="65"/>
                    </a:cubicBezTo>
                    <a:cubicBezTo>
                      <a:pt x="30" y="65"/>
                      <a:pt x="36" y="61"/>
                      <a:pt x="36" y="53"/>
                    </a:cubicBezTo>
                    <a:cubicBezTo>
                      <a:pt x="36" y="46"/>
                      <a:pt x="31" y="42"/>
                      <a:pt x="22" y="38"/>
                    </a:cubicBezTo>
                    <a:cubicBezTo>
                      <a:pt x="12" y="34"/>
                      <a:pt x="2" y="31"/>
                      <a:pt x="2" y="18"/>
                    </a:cubicBezTo>
                    <a:cubicBezTo>
                      <a:pt x="2" y="8"/>
                      <a:pt x="9" y="0"/>
                      <a:pt x="22" y="0"/>
                    </a:cubicBezTo>
                    <a:cubicBezTo>
                      <a:pt x="28" y="0"/>
                      <a:pt x="35" y="2"/>
                      <a:pt x="40" y="5"/>
                    </a:cubicBezTo>
                    <a:cubicBezTo>
                      <a:pt x="38" y="11"/>
                      <a:pt x="38" y="11"/>
                      <a:pt x="38" y="11"/>
                    </a:cubicBezTo>
                    <a:cubicBezTo>
                      <a:pt x="38" y="11"/>
                      <a:pt x="38" y="11"/>
                      <a:pt x="38" y="11"/>
                    </a:cubicBezTo>
                    <a:cubicBezTo>
                      <a:pt x="32" y="8"/>
                      <a:pt x="26" y="6"/>
                      <a:pt x="21" y="6"/>
                    </a:cubicBezTo>
                    <a:cubicBezTo>
                      <a:pt x="12" y="6"/>
                      <a:pt x="8" y="12"/>
                      <a:pt x="8" y="18"/>
                    </a:cubicBezTo>
                    <a:cubicBezTo>
                      <a:pt x="8" y="24"/>
                      <a:pt x="12" y="26"/>
                      <a:pt x="23" y="31"/>
                    </a:cubicBezTo>
                    <a:cubicBezTo>
                      <a:pt x="32" y="36"/>
                      <a:pt x="43" y="40"/>
                      <a:pt x="43" y="52"/>
                    </a:cubicBezTo>
                    <a:cubicBezTo>
                      <a:pt x="43" y="62"/>
                      <a:pt x="34" y="71"/>
                      <a:pt x="20" y="71"/>
                    </a:cubicBezTo>
                    <a:cubicBezTo>
                      <a:pt x="12" y="71"/>
                      <a:pt x="4" y="68"/>
                      <a:pt x="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6" name="Freeform 228">
                <a:extLst>
                  <a:ext uri="{FF2B5EF4-FFF2-40B4-BE49-F238E27FC236}">
                    <a16:creationId xmlns:a16="http://schemas.microsoft.com/office/drawing/2014/main" id="{12821099-9B03-46ED-8579-C6765CB1F0F9}"/>
                  </a:ext>
                </a:extLst>
              </p:cNvPr>
              <p:cNvSpPr>
                <a:spLocks/>
              </p:cNvSpPr>
              <p:nvPr/>
            </p:nvSpPr>
            <p:spPr bwMode="auto">
              <a:xfrm>
                <a:off x="9707563" y="5000625"/>
                <a:ext cx="31750" cy="46038"/>
              </a:xfrm>
              <a:custGeom>
                <a:avLst/>
                <a:gdLst>
                  <a:gd name="T0" fmla="*/ 20 w 20"/>
                  <a:gd name="T1" fmla="*/ 0 h 29"/>
                  <a:gd name="T2" fmla="*/ 20 w 20"/>
                  <a:gd name="T3" fmla="*/ 29 h 29"/>
                  <a:gd name="T4" fmla="*/ 17 w 20"/>
                  <a:gd name="T5" fmla="*/ 29 h 29"/>
                  <a:gd name="T6" fmla="*/ 17 w 20"/>
                  <a:gd name="T7" fmla="*/ 15 h 29"/>
                  <a:gd name="T8" fmla="*/ 3 w 20"/>
                  <a:gd name="T9" fmla="*/ 15 h 29"/>
                  <a:gd name="T10" fmla="*/ 3 w 20"/>
                  <a:gd name="T11" fmla="*/ 29 h 29"/>
                  <a:gd name="T12" fmla="*/ 0 w 20"/>
                  <a:gd name="T13" fmla="*/ 29 h 29"/>
                  <a:gd name="T14" fmla="*/ 0 w 20"/>
                  <a:gd name="T15" fmla="*/ 0 h 29"/>
                  <a:gd name="T16" fmla="*/ 3 w 20"/>
                  <a:gd name="T17" fmla="*/ 0 h 29"/>
                  <a:gd name="T18" fmla="*/ 3 w 20"/>
                  <a:gd name="T19" fmla="*/ 13 h 29"/>
                  <a:gd name="T20" fmla="*/ 17 w 20"/>
                  <a:gd name="T21" fmla="*/ 13 h 29"/>
                  <a:gd name="T22" fmla="*/ 17 w 20"/>
                  <a:gd name="T23" fmla="*/ 0 h 29"/>
                  <a:gd name="T24" fmla="*/ 20 w 20"/>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9">
                    <a:moveTo>
                      <a:pt x="20" y="0"/>
                    </a:moveTo>
                    <a:lnTo>
                      <a:pt x="20" y="29"/>
                    </a:lnTo>
                    <a:lnTo>
                      <a:pt x="17" y="29"/>
                    </a:lnTo>
                    <a:lnTo>
                      <a:pt x="17" y="15"/>
                    </a:lnTo>
                    <a:lnTo>
                      <a:pt x="3" y="15"/>
                    </a:lnTo>
                    <a:lnTo>
                      <a:pt x="3" y="29"/>
                    </a:lnTo>
                    <a:lnTo>
                      <a:pt x="0" y="29"/>
                    </a:lnTo>
                    <a:lnTo>
                      <a:pt x="0" y="0"/>
                    </a:lnTo>
                    <a:lnTo>
                      <a:pt x="3" y="0"/>
                    </a:lnTo>
                    <a:lnTo>
                      <a:pt x="3" y="13"/>
                    </a:lnTo>
                    <a:lnTo>
                      <a:pt x="17" y="13"/>
                    </a:lnTo>
                    <a:lnTo>
                      <a:pt x="17"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7" name="Rectangle 229">
                <a:extLst>
                  <a:ext uri="{FF2B5EF4-FFF2-40B4-BE49-F238E27FC236}">
                    <a16:creationId xmlns:a16="http://schemas.microsoft.com/office/drawing/2014/main" id="{60581735-031C-4FF7-B9B2-1D18E3151C79}"/>
                  </a:ext>
                </a:extLst>
              </p:cNvPr>
              <p:cNvSpPr>
                <a:spLocks noChangeArrowheads="1"/>
              </p:cNvSpPr>
              <p:nvPr/>
            </p:nvSpPr>
            <p:spPr bwMode="auto">
              <a:xfrm>
                <a:off x="9774238" y="5000625"/>
                <a:ext cx="4762"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8" name="Freeform 230">
                <a:extLst>
                  <a:ext uri="{FF2B5EF4-FFF2-40B4-BE49-F238E27FC236}">
                    <a16:creationId xmlns:a16="http://schemas.microsoft.com/office/drawing/2014/main" id="{55B309A3-04E4-4153-84C7-8E7B8CB39D89}"/>
                  </a:ext>
                </a:extLst>
              </p:cNvPr>
              <p:cNvSpPr>
                <a:spLocks noEditPoints="1"/>
              </p:cNvSpPr>
              <p:nvPr/>
            </p:nvSpPr>
            <p:spPr bwMode="auto">
              <a:xfrm>
                <a:off x="9812338" y="5000625"/>
                <a:ext cx="36512" cy="46038"/>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6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4"/>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6"/>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9" name="Freeform 231">
                <a:extLst>
                  <a:ext uri="{FF2B5EF4-FFF2-40B4-BE49-F238E27FC236}">
                    <a16:creationId xmlns:a16="http://schemas.microsoft.com/office/drawing/2014/main" id="{E8ED7F45-B71F-4233-9823-B629067FBBE0}"/>
                  </a:ext>
                </a:extLst>
              </p:cNvPr>
              <p:cNvSpPr>
                <a:spLocks/>
              </p:cNvSpPr>
              <p:nvPr/>
            </p:nvSpPr>
            <p:spPr bwMode="auto">
              <a:xfrm>
                <a:off x="9880600" y="5000625"/>
                <a:ext cx="31750" cy="46038"/>
              </a:xfrm>
              <a:custGeom>
                <a:avLst/>
                <a:gdLst>
                  <a:gd name="T0" fmla="*/ 48 w 48"/>
                  <a:gd name="T1" fmla="*/ 0 h 69"/>
                  <a:gd name="T2" fmla="*/ 48 w 48"/>
                  <a:gd name="T3" fmla="*/ 69 h 69"/>
                  <a:gd name="T4" fmla="*/ 41 w 48"/>
                  <a:gd name="T5" fmla="*/ 69 h 69"/>
                  <a:gd name="T6" fmla="*/ 10 w 48"/>
                  <a:gd name="T7" fmla="*/ 19 h 69"/>
                  <a:gd name="T8" fmla="*/ 6 w 48"/>
                  <a:gd name="T9" fmla="*/ 11 h 69"/>
                  <a:gd name="T10" fmla="*/ 7 w 48"/>
                  <a:gd name="T11" fmla="*/ 21 h 69"/>
                  <a:gd name="T12" fmla="*/ 7 w 48"/>
                  <a:gd name="T13" fmla="*/ 69 h 69"/>
                  <a:gd name="T14" fmla="*/ 0 w 48"/>
                  <a:gd name="T15" fmla="*/ 69 h 69"/>
                  <a:gd name="T16" fmla="*/ 0 w 48"/>
                  <a:gd name="T17" fmla="*/ 0 h 69"/>
                  <a:gd name="T18" fmla="*/ 7 w 48"/>
                  <a:gd name="T19" fmla="*/ 0 h 69"/>
                  <a:gd name="T20" fmla="*/ 37 w 48"/>
                  <a:gd name="T21" fmla="*/ 50 h 69"/>
                  <a:gd name="T22" fmla="*/ 41 w 48"/>
                  <a:gd name="T23" fmla="*/ 58 h 69"/>
                  <a:gd name="T24" fmla="*/ 41 w 48"/>
                  <a:gd name="T25" fmla="*/ 47 h 69"/>
                  <a:gd name="T26" fmla="*/ 41 w 48"/>
                  <a:gd name="T27" fmla="*/ 0 h 69"/>
                  <a:gd name="T28" fmla="*/ 48 w 48"/>
                  <a:gd name="T2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9">
                    <a:moveTo>
                      <a:pt x="48" y="0"/>
                    </a:moveTo>
                    <a:cubicBezTo>
                      <a:pt x="48" y="69"/>
                      <a:pt x="48" y="69"/>
                      <a:pt x="48" y="69"/>
                    </a:cubicBezTo>
                    <a:cubicBezTo>
                      <a:pt x="41" y="69"/>
                      <a:pt x="41" y="69"/>
                      <a:pt x="41" y="69"/>
                    </a:cubicBezTo>
                    <a:cubicBezTo>
                      <a:pt x="10" y="19"/>
                      <a:pt x="10" y="19"/>
                      <a:pt x="10" y="19"/>
                    </a:cubicBezTo>
                    <a:cubicBezTo>
                      <a:pt x="9" y="16"/>
                      <a:pt x="8" y="14"/>
                      <a:pt x="6" y="11"/>
                    </a:cubicBezTo>
                    <a:cubicBezTo>
                      <a:pt x="7" y="15"/>
                      <a:pt x="7" y="18"/>
                      <a:pt x="7" y="21"/>
                    </a:cubicBezTo>
                    <a:cubicBezTo>
                      <a:pt x="7" y="69"/>
                      <a:pt x="7" y="69"/>
                      <a:pt x="7" y="69"/>
                    </a:cubicBezTo>
                    <a:cubicBezTo>
                      <a:pt x="0" y="69"/>
                      <a:pt x="0" y="69"/>
                      <a:pt x="0" y="69"/>
                    </a:cubicBezTo>
                    <a:cubicBezTo>
                      <a:pt x="0" y="0"/>
                      <a:pt x="0" y="0"/>
                      <a:pt x="0" y="0"/>
                    </a:cubicBezTo>
                    <a:cubicBezTo>
                      <a:pt x="7" y="0"/>
                      <a:pt x="7" y="0"/>
                      <a:pt x="7" y="0"/>
                    </a:cubicBezTo>
                    <a:cubicBezTo>
                      <a:pt x="37" y="50"/>
                      <a:pt x="37" y="50"/>
                      <a:pt x="37" y="50"/>
                    </a:cubicBezTo>
                    <a:cubicBezTo>
                      <a:pt x="41" y="58"/>
                      <a:pt x="41" y="58"/>
                      <a:pt x="41" y="58"/>
                    </a:cubicBezTo>
                    <a:cubicBezTo>
                      <a:pt x="41" y="54"/>
                      <a:pt x="41" y="50"/>
                      <a:pt x="41" y="47"/>
                    </a:cubicBezTo>
                    <a:cubicBezTo>
                      <a:pt x="41" y="0"/>
                      <a:pt x="41" y="0"/>
                      <a:pt x="41" y="0"/>
                    </a:cubicBezTo>
                    <a:lnTo>
                      <a:pt x="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0" name="Freeform 232">
                <a:extLst>
                  <a:ext uri="{FF2B5EF4-FFF2-40B4-BE49-F238E27FC236}">
                    <a16:creationId xmlns:a16="http://schemas.microsoft.com/office/drawing/2014/main" id="{EA39378C-A68D-4072-BF1C-2991E07D2DF7}"/>
                  </a:ext>
                </a:extLst>
              </p:cNvPr>
              <p:cNvSpPr>
                <a:spLocks noEditPoints="1"/>
              </p:cNvSpPr>
              <p:nvPr/>
            </p:nvSpPr>
            <p:spPr bwMode="auto">
              <a:xfrm>
                <a:off x="9532938" y="5087938"/>
                <a:ext cx="28575" cy="46038"/>
              </a:xfrm>
              <a:custGeom>
                <a:avLst/>
                <a:gdLst>
                  <a:gd name="T0" fmla="*/ 44 w 44"/>
                  <a:gd name="T1" fmla="*/ 50 h 69"/>
                  <a:gd name="T2" fmla="*/ 20 w 44"/>
                  <a:gd name="T3" fmla="*/ 69 h 69"/>
                  <a:gd name="T4" fmla="*/ 0 w 44"/>
                  <a:gd name="T5" fmla="*/ 69 h 69"/>
                  <a:gd name="T6" fmla="*/ 0 w 44"/>
                  <a:gd name="T7" fmla="*/ 0 h 69"/>
                  <a:gd name="T8" fmla="*/ 19 w 44"/>
                  <a:gd name="T9" fmla="*/ 0 h 69"/>
                  <a:gd name="T10" fmla="*/ 40 w 44"/>
                  <a:gd name="T11" fmla="*/ 17 h 69"/>
                  <a:gd name="T12" fmla="*/ 29 w 44"/>
                  <a:gd name="T13" fmla="*/ 32 h 69"/>
                  <a:gd name="T14" fmla="*/ 44 w 44"/>
                  <a:gd name="T15" fmla="*/ 50 h 69"/>
                  <a:gd name="T16" fmla="*/ 7 w 44"/>
                  <a:gd name="T17" fmla="*/ 6 h 69"/>
                  <a:gd name="T18" fmla="*/ 7 w 44"/>
                  <a:gd name="T19" fmla="*/ 30 h 69"/>
                  <a:gd name="T20" fmla="*/ 19 w 44"/>
                  <a:gd name="T21" fmla="*/ 30 h 69"/>
                  <a:gd name="T22" fmla="*/ 33 w 44"/>
                  <a:gd name="T23" fmla="*/ 18 h 69"/>
                  <a:gd name="T24" fmla="*/ 17 w 44"/>
                  <a:gd name="T25" fmla="*/ 6 h 69"/>
                  <a:gd name="T26" fmla="*/ 7 w 44"/>
                  <a:gd name="T27" fmla="*/ 6 h 69"/>
                  <a:gd name="T28" fmla="*/ 37 w 44"/>
                  <a:gd name="T29" fmla="*/ 50 h 69"/>
                  <a:gd name="T30" fmla="*/ 21 w 44"/>
                  <a:gd name="T31" fmla="*/ 36 h 69"/>
                  <a:gd name="T32" fmla="*/ 7 w 44"/>
                  <a:gd name="T33" fmla="*/ 36 h 69"/>
                  <a:gd name="T34" fmla="*/ 7 w 44"/>
                  <a:gd name="T35" fmla="*/ 63 h 69"/>
                  <a:gd name="T36" fmla="*/ 20 w 44"/>
                  <a:gd name="T37" fmla="*/ 63 h 69"/>
                  <a:gd name="T38" fmla="*/ 37 w 44"/>
                  <a:gd name="T3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69">
                    <a:moveTo>
                      <a:pt x="44" y="50"/>
                    </a:moveTo>
                    <a:cubicBezTo>
                      <a:pt x="44" y="61"/>
                      <a:pt x="35" y="69"/>
                      <a:pt x="20" y="69"/>
                    </a:cubicBezTo>
                    <a:cubicBezTo>
                      <a:pt x="0" y="69"/>
                      <a:pt x="0" y="69"/>
                      <a:pt x="0" y="69"/>
                    </a:cubicBezTo>
                    <a:cubicBezTo>
                      <a:pt x="0" y="0"/>
                      <a:pt x="0" y="0"/>
                      <a:pt x="0" y="0"/>
                    </a:cubicBezTo>
                    <a:cubicBezTo>
                      <a:pt x="19" y="0"/>
                      <a:pt x="19" y="0"/>
                      <a:pt x="19" y="0"/>
                    </a:cubicBezTo>
                    <a:cubicBezTo>
                      <a:pt x="30" y="0"/>
                      <a:pt x="40" y="6"/>
                      <a:pt x="40" y="17"/>
                    </a:cubicBezTo>
                    <a:cubicBezTo>
                      <a:pt x="40" y="24"/>
                      <a:pt x="35" y="29"/>
                      <a:pt x="29" y="32"/>
                    </a:cubicBezTo>
                    <a:cubicBezTo>
                      <a:pt x="36" y="34"/>
                      <a:pt x="44" y="39"/>
                      <a:pt x="44" y="50"/>
                    </a:cubicBezTo>
                    <a:close/>
                    <a:moveTo>
                      <a:pt x="7" y="6"/>
                    </a:moveTo>
                    <a:cubicBezTo>
                      <a:pt x="7" y="30"/>
                      <a:pt x="7" y="30"/>
                      <a:pt x="7" y="30"/>
                    </a:cubicBezTo>
                    <a:cubicBezTo>
                      <a:pt x="19" y="30"/>
                      <a:pt x="19" y="30"/>
                      <a:pt x="19" y="30"/>
                    </a:cubicBezTo>
                    <a:cubicBezTo>
                      <a:pt x="28" y="30"/>
                      <a:pt x="33" y="25"/>
                      <a:pt x="33" y="18"/>
                    </a:cubicBezTo>
                    <a:cubicBezTo>
                      <a:pt x="33" y="11"/>
                      <a:pt x="29" y="6"/>
                      <a:pt x="17" y="6"/>
                    </a:cubicBezTo>
                    <a:lnTo>
                      <a:pt x="7" y="6"/>
                    </a:lnTo>
                    <a:close/>
                    <a:moveTo>
                      <a:pt x="37" y="50"/>
                    </a:moveTo>
                    <a:cubicBezTo>
                      <a:pt x="37" y="41"/>
                      <a:pt x="29" y="36"/>
                      <a:pt x="21" y="36"/>
                    </a:cubicBezTo>
                    <a:cubicBezTo>
                      <a:pt x="7" y="36"/>
                      <a:pt x="7" y="36"/>
                      <a:pt x="7" y="36"/>
                    </a:cubicBezTo>
                    <a:cubicBezTo>
                      <a:pt x="7" y="63"/>
                      <a:pt x="7" y="63"/>
                      <a:pt x="7" y="63"/>
                    </a:cubicBezTo>
                    <a:cubicBezTo>
                      <a:pt x="20" y="63"/>
                      <a:pt x="20" y="63"/>
                      <a:pt x="20" y="63"/>
                    </a:cubicBezTo>
                    <a:cubicBezTo>
                      <a:pt x="31" y="63"/>
                      <a:pt x="37" y="59"/>
                      <a:pt x="3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1" name="Freeform 233">
                <a:extLst>
                  <a:ext uri="{FF2B5EF4-FFF2-40B4-BE49-F238E27FC236}">
                    <a16:creationId xmlns:a16="http://schemas.microsoft.com/office/drawing/2014/main" id="{051515BF-B916-4D93-9DDD-B4253F242ACD}"/>
                  </a:ext>
                </a:extLst>
              </p:cNvPr>
              <p:cNvSpPr>
                <a:spLocks/>
              </p:cNvSpPr>
              <p:nvPr/>
            </p:nvSpPr>
            <p:spPr bwMode="auto">
              <a:xfrm>
                <a:off x="9591675" y="5087938"/>
                <a:ext cx="23812" cy="46038"/>
              </a:xfrm>
              <a:custGeom>
                <a:avLst/>
                <a:gdLst>
                  <a:gd name="T0" fmla="*/ 15 w 15"/>
                  <a:gd name="T1" fmla="*/ 27 h 29"/>
                  <a:gd name="T2" fmla="*/ 15 w 15"/>
                  <a:gd name="T3" fmla="*/ 29 h 29"/>
                  <a:gd name="T4" fmla="*/ 0 w 15"/>
                  <a:gd name="T5" fmla="*/ 29 h 29"/>
                  <a:gd name="T6" fmla="*/ 0 w 15"/>
                  <a:gd name="T7" fmla="*/ 0 h 29"/>
                  <a:gd name="T8" fmla="*/ 2 w 15"/>
                  <a:gd name="T9" fmla="*/ 0 h 29"/>
                  <a:gd name="T10" fmla="*/ 2 w 15"/>
                  <a:gd name="T11" fmla="*/ 27 h 29"/>
                  <a:gd name="T12" fmla="*/ 15 w 15"/>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5" y="27"/>
                    </a:moveTo>
                    <a:lnTo>
                      <a:pt x="15" y="29"/>
                    </a:lnTo>
                    <a:lnTo>
                      <a:pt x="0" y="29"/>
                    </a:lnTo>
                    <a:lnTo>
                      <a:pt x="0" y="0"/>
                    </a:lnTo>
                    <a:lnTo>
                      <a:pt x="2" y="0"/>
                    </a:lnTo>
                    <a:lnTo>
                      <a:pt x="2"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2" name="Freeform 234">
                <a:extLst>
                  <a:ext uri="{FF2B5EF4-FFF2-40B4-BE49-F238E27FC236}">
                    <a16:creationId xmlns:a16="http://schemas.microsoft.com/office/drawing/2014/main" id="{0FA96683-75AC-4416-BD12-325A7BF21F3D}"/>
                  </a:ext>
                </a:extLst>
              </p:cNvPr>
              <p:cNvSpPr>
                <a:spLocks noEditPoints="1"/>
              </p:cNvSpPr>
              <p:nvPr/>
            </p:nvSpPr>
            <p:spPr bwMode="auto">
              <a:xfrm>
                <a:off x="9639300" y="5087938"/>
                <a:ext cx="38100" cy="47625"/>
              </a:xfrm>
              <a:custGeom>
                <a:avLst/>
                <a:gdLst>
                  <a:gd name="T0" fmla="*/ 0 w 56"/>
                  <a:gd name="T1" fmla="*/ 36 h 71"/>
                  <a:gd name="T2" fmla="*/ 28 w 56"/>
                  <a:gd name="T3" fmla="*/ 0 h 71"/>
                  <a:gd name="T4" fmla="*/ 56 w 56"/>
                  <a:gd name="T5" fmla="*/ 35 h 71"/>
                  <a:gd name="T6" fmla="*/ 27 w 56"/>
                  <a:gd name="T7" fmla="*/ 71 h 71"/>
                  <a:gd name="T8" fmla="*/ 0 w 56"/>
                  <a:gd name="T9" fmla="*/ 36 h 71"/>
                  <a:gd name="T10" fmla="*/ 49 w 56"/>
                  <a:gd name="T11" fmla="*/ 36 h 71"/>
                  <a:gd name="T12" fmla="*/ 28 w 56"/>
                  <a:gd name="T13" fmla="*/ 6 h 71"/>
                  <a:gd name="T14" fmla="*/ 7 w 56"/>
                  <a:gd name="T15" fmla="*/ 35 h 71"/>
                  <a:gd name="T16" fmla="*/ 28 w 56"/>
                  <a:gd name="T17" fmla="*/ 65 h 71"/>
                  <a:gd name="T18" fmla="*/ 49 w 56"/>
                  <a:gd name="T19" fmla="*/ 3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71">
                    <a:moveTo>
                      <a:pt x="0" y="36"/>
                    </a:moveTo>
                    <a:cubicBezTo>
                      <a:pt x="0" y="13"/>
                      <a:pt x="10" y="0"/>
                      <a:pt x="28" y="0"/>
                    </a:cubicBezTo>
                    <a:cubicBezTo>
                      <a:pt x="46" y="0"/>
                      <a:pt x="56" y="13"/>
                      <a:pt x="56" y="35"/>
                    </a:cubicBezTo>
                    <a:cubicBezTo>
                      <a:pt x="56" y="57"/>
                      <a:pt x="45" y="71"/>
                      <a:pt x="27" y="71"/>
                    </a:cubicBezTo>
                    <a:cubicBezTo>
                      <a:pt x="9" y="71"/>
                      <a:pt x="0" y="58"/>
                      <a:pt x="0" y="36"/>
                    </a:cubicBezTo>
                    <a:close/>
                    <a:moveTo>
                      <a:pt x="49" y="36"/>
                    </a:moveTo>
                    <a:cubicBezTo>
                      <a:pt x="49" y="15"/>
                      <a:pt x="40" y="6"/>
                      <a:pt x="28" y="6"/>
                    </a:cubicBezTo>
                    <a:cubicBezTo>
                      <a:pt x="15" y="6"/>
                      <a:pt x="7" y="15"/>
                      <a:pt x="7" y="35"/>
                    </a:cubicBezTo>
                    <a:cubicBezTo>
                      <a:pt x="7" y="56"/>
                      <a:pt x="15" y="65"/>
                      <a:pt x="28" y="65"/>
                    </a:cubicBezTo>
                    <a:cubicBezTo>
                      <a:pt x="40" y="65"/>
                      <a:pt x="49" y="56"/>
                      <a:pt x="4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3" name="Freeform 235">
                <a:extLst>
                  <a:ext uri="{FF2B5EF4-FFF2-40B4-BE49-F238E27FC236}">
                    <a16:creationId xmlns:a16="http://schemas.microsoft.com/office/drawing/2014/main" id="{0C86E9DB-F2A2-4E11-B77D-87DCBC63F0DB}"/>
                  </a:ext>
                </a:extLst>
              </p:cNvPr>
              <p:cNvSpPr>
                <a:spLocks/>
              </p:cNvSpPr>
              <p:nvPr/>
            </p:nvSpPr>
            <p:spPr bwMode="auto">
              <a:xfrm>
                <a:off x="9704388" y="5087938"/>
                <a:ext cx="33337" cy="47625"/>
              </a:xfrm>
              <a:custGeom>
                <a:avLst/>
                <a:gdLst>
                  <a:gd name="T0" fmla="*/ 51 w 51"/>
                  <a:gd name="T1" fmla="*/ 34 h 71"/>
                  <a:gd name="T2" fmla="*/ 51 w 51"/>
                  <a:gd name="T3" fmla="*/ 64 h 71"/>
                  <a:gd name="T4" fmla="*/ 29 w 51"/>
                  <a:gd name="T5" fmla="*/ 71 h 71"/>
                  <a:gd name="T6" fmla="*/ 0 w 51"/>
                  <a:gd name="T7" fmla="*/ 37 h 71"/>
                  <a:gd name="T8" fmla="*/ 30 w 51"/>
                  <a:gd name="T9" fmla="*/ 0 h 71"/>
                  <a:gd name="T10" fmla="*/ 50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6" y="68"/>
                      <a:pt x="38" y="71"/>
                      <a:pt x="29" y="71"/>
                    </a:cubicBezTo>
                    <a:cubicBezTo>
                      <a:pt x="10" y="71"/>
                      <a:pt x="0" y="59"/>
                      <a:pt x="0" y="37"/>
                    </a:cubicBezTo>
                    <a:cubicBezTo>
                      <a:pt x="0" y="13"/>
                      <a:pt x="10" y="0"/>
                      <a:pt x="30" y="0"/>
                    </a:cubicBezTo>
                    <a:cubicBezTo>
                      <a:pt x="39" y="0"/>
                      <a:pt x="46" y="3"/>
                      <a:pt x="50" y="6"/>
                    </a:cubicBezTo>
                    <a:cubicBezTo>
                      <a:pt x="48" y="12"/>
                      <a:pt x="48" y="12"/>
                      <a:pt x="48" y="12"/>
                    </a:cubicBezTo>
                    <a:cubicBezTo>
                      <a:pt x="48" y="12"/>
                      <a:pt x="48" y="12"/>
                      <a:pt x="48" y="12"/>
                    </a:cubicBezTo>
                    <a:cubicBezTo>
                      <a:pt x="42" y="8"/>
                      <a:pt x="36"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4" name="Freeform 236">
                <a:extLst>
                  <a:ext uri="{FF2B5EF4-FFF2-40B4-BE49-F238E27FC236}">
                    <a16:creationId xmlns:a16="http://schemas.microsoft.com/office/drawing/2014/main" id="{35CC5F77-1D5E-4FB7-87AC-E89C768E151A}"/>
                  </a:ext>
                </a:extLst>
              </p:cNvPr>
              <p:cNvSpPr>
                <a:spLocks/>
              </p:cNvSpPr>
              <p:nvPr/>
            </p:nvSpPr>
            <p:spPr bwMode="auto">
              <a:xfrm>
                <a:off x="9766300" y="5087938"/>
                <a:ext cx="33337" cy="47625"/>
              </a:xfrm>
              <a:custGeom>
                <a:avLst/>
                <a:gdLst>
                  <a:gd name="T0" fmla="*/ 51 w 51"/>
                  <a:gd name="T1" fmla="*/ 34 h 71"/>
                  <a:gd name="T2" fmla="*/ 51 w 51"/>
                  <a:gd name="T3" fmla="*/ 64 h 71"/>
                  <a:gd name="T4" fmla="*/ 29 w 51"/>
                  <a:gd name="T5" fmla="*/ 71 h 71"/>
                  <a:gd name="T6" fmla="*/ 0 w 51"/>
                  <a:gd name="T7" fmla="*/ 37 h 71"/>
                  <a:gd name="T8" fmla="*/ 31 w 51"/>
                  <a:gd name="T9" fmla="*/ 0 h 71"/>
                  <a:gd name="T10" fmla="*/ 51 w 51"/>
                  <a:gd name="T11" fmla="*/ 6 h 71"/>
                  <a:gd name="T12" fmla="*/ 48 w 51"/>
                  <a:gd name="T13" fmla="*/ 12 h 71"/>
                  <a:gd name="T14" fmla="*/ 48 w 51"/>
                  <a:gd name="T15" fmla="*/ 12 h 71"/>
                  <a:gd name="T16" fmla="*/ 30 w 51"/>
                  <a:gd name="T17" fmla="*/ 6 h 71"/>
                  <a:gd name="T18" fmla="*/ 7 w 51"/>
                  <a:gd name="T19" fmla="*/ 35 h 71"/>
                  <a:gd name="T20" fmla="*/ 29 w 51"/>
                  <a:gd name="T21" fmla="*/ 65 h 71"/>
                  <a:gd name="T22" fmla="*/ 44 w 51"/>
                  <a:gd name="T23" fmla="*/ 61 h 71"/>
                  <a:gd name="T24" fmla="*/ 44 w 51"/>
                  <a:gd name="T25" fmla="*/ 40 h 71"/>
                  <a:gd name="T26" fmla="*/ 26 w 51"/>
                  <a:gd name="T27" fmla="*/ 40 h 71"/>
                  <a:gd name="T28" fmla="*/ 26 w 51"/>
                  <a:gd name="T29" fmla="*/ 34 h 71"/>
                  <a:gd name="T30" fmla="*/ 51 w 51"/>
                  <a:gd name="T31" fmla="*/ 3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71">
                    <a:moveTo>
                      <a:pt x="51" y="34"/>
                    </a:moveTo>
                    <a:cubicBezTo>
                      <a:pt x="51" y="64"/>
                      <a:pt x="51" y="64"/>
                      <a:pt x="51" y="64"/>
                    </a:cubicBezTo>
                    <a:cubicBezTo>
                      <a:pt x="47" y="68"/>
                      <a:pt x="39" y="71"/>
                      <a:pt x="29" y="71"/>
                    </a:cubicBezTo>
                    <a:cubicBezTo>
                      <a:pt x="11" y="71"/>
                      <a:pt x="0" y="59"/>
                      <a:pt x="0" y="37"/>
                    </a:cubicBezTo>
                    <a:cubicBezTo>
                      <a:pt x="0" y="13"/>
                      <a:pt x="11" y="0"/>
                      <a:pt x="31" y="0"/>
                    </a:cubicBezTo>
                    <a:cubicBezTo>
                      <a:pt x="39" y="0"/>
                      <a:pt x="46" y="3"/>
                      <a:pt x="51" y="6"/>
                    </a:cubicBezTo>
                    <a:cubicBezTo>
                      <a:pt x="48" y="12"/>
                      <a:pt x="48" y="12"/>
                      <a:pt x="48" y="12"/>
                    </a:cubicBezTo>
                    <a:cubicBezTo>
                      <a:pt x="48" y="12"/>
                      <a:pt x="48" y="12"/>
                      <a:pt x="48" y="12"/>
                    </a:cubicBezTo>
                    <a:cubicBezTo>
                      <a:pt x="42" y="8"/>
                      <a:pt x="37" y="6"/>
                      <a:pt x="30" y="6"/>
                    </a:cubicBezTo>
                    <a:cubicBezTo>
                      <a:pt x="14" y="6"/>
                      <a:pt x="7" y="16"/>
                      <a:pt x="7" y="35"/>
                    </a:cubicBezTo>
                    <a:cubicBezTo>
                      <a:pt x="7" y="55"/>
                      <a:pt x="14" y="65"/>
                      <a:pt x="29" y="65"/>
                    </a:cubicBezTo>
                    <a:cubicBezTo>
                      <a:pt x="35" y="65"/>
                      <a:pt x="40" y="63"/>
                      <a:pt x="44" y="61"/>
                    </a:cubicBezTo>
                    <a:cubicBezTo>
                      <a:pt x="44" y="40"/>
                      <a:pt x="44" y="40"/>
                      <a:pt x="44" y="40"/>
                    </a:cubicBezTo>
                    <a:cubicBezTo>
                      <a:pt x="26" y="40"/>
                      <a:pt x="26" y="40"/>
                      <a:pt x="26" y="40"/>
                    </a:cubicBezTo>
                    <a:cubicBezTo>
                      <a:pt x="26" y="34"/>
                      <a:pt x="26" y="34"/>
                      <a:pt x="26" y="34"/>
                    </a:cubicBezTo>
                    <a:lnTo>
                      <a:pt x="51"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5" name="Freeform 237">
                <a:extLst>
                  <a:ext uri="{FF2B5EF4-FFF2-40B4-BE49-F238E27FC236}">
                    <a16:creationId xmlns:a16="http://schemas.microsoft.com/office/drawing/2014/main" id="{59A8EF2F-CF56-409E-8A27-DD61DA3ACE89}"/>
                  </a:ext>
                </a:extLst>
              </p:cNvPr>
              <p:cNvSpPr>
                <a:spLocks/>
              </p:cNvSpPr>
              <p:nvPr/>
            </p:nvSpPr>
            <p:spPr bwMode="auto">
              <a:xfrm>
                <a:off x="9831388" y="5087938"/>
                <a:ext cx="23812" cy="46038"/>
              </a:xfrm>
              <a:custGeom>
                <a:avLst/>
                <a:gdLst>
                  <a:gd name="T0" fmla="*/ 15 w 15"/>
                  <a:gd name="T1" fmla="*/ 27 h 29"/>
                  <a:gd name="T2" fmla="*/ 15 w 15"/>
                  <a:gd name="T3" fmla="*/ 29 h 29"/>
                  <a:gd name="T4" fmla="*/ 0 w 15"/>
                  <a:gd name="T5" fmla="*/ 29 h 29"/>
                  <a:gd name="T6" fmla="*/ 0 w 15"/>
                  <a:gd name="T7" fmla="*/ 0 h 29"/>
                  <a:gd name="T8" fmla="*/ 15 w 15"/>
                  <a:gd name="T9" fmla="*/ 0 h 29"/>
                  <a:gd name="T10" fmla="*/ 15 w 15"/>
                  <a:gd name="T11" fmla="*/ 3 h 29"/>
                  <a:gd name="T12" fmla="*/ 3 w 15"/>
                  <a:gd name="T13" fmla="*/ 3 h 29"/>
                  <a:gd name="T14" fmla="*/ 3 w 15"/>
                  <a:gd name="T15" fmla="*/ 13 h 29"/>
                  <a:gd name="T16" fmla="*/ 13 w 15"/>
                  <a:gd name="T17" fmla="*/ 13 h 29"/>
                  <a:gd name="T18" fmla="*/ 13 w 15"/>
                  <a:gd name="T19" fmla="*/ 15 h 29"/>
                  <a:gd name="T20" fmla="*/ 3 w 15"/>
                  <a:gd name="T21" fmla="*/ 15 h 29"/>
                  <a:gd name="T22" fmla="*/ 3 w 15"/>
                  <a:gd name="T23" fmla="*/ 27 h 29"/>
                  <a:gd name="T24" fmla="*/ 15 w 15"/>
                  <a:gd name="T2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9">
                    <a:moveTo>
                      <a:pt x="15" y="27"/>
                    </a:moveTo>
                    <a:lnTo>
                      <a:pt x="15" y="29"/>
                    </a:lnTo>
                    <a:lnTo>
                      <a:pt x="0" y="29"/>
                    </a:lnTo>
                    <a:lnTo>
                      <a:pt x="0" y="0"/>
                    </a:lnTo>
                    <a:lnTo>
                      <a:pt x="15" y="0"/>
                    </a:lnTo>
                    <a:lnTo>
                      <a:pt x="15" y="3"/>
                    </a:lnTo>
                    <a:lnTo>
                      <a:pt x="3" y="3"/>
                    </a:lnTo>
                    <a:lnTo>
                      <a:pt x="3" y="13"/>
                    </a:lnTo>
                    <a:lnTo>
                      <a:pt x="13" y="13"/>
                    </a:lnTo>
                    <a:lnTo>
                      <a:pt x="13" y="15"/>
                    </a:lnTo>
                    <a:lnTo>
                      <a:pt x="3" y="15"/>
                    </a:lnTo>
                    <a:lnTo>
                      <a:pt x="3" y="27"/>
                    </a:lnTo>
                    <a:lnTo>
                      <a:pt x="1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6" name="Freeform 238">
                <a:extLst>
                  <a:ext uri="{FF2B5EF4-FFF2-40B4-BE49-F238E27FC236}">
                    <a16:creationId xmlns:a16="http://schemas.microsoft.com/office/drawing/2014/main" id="{128CB2CA-F1F9-4CF3-A992-3A082A0F8E15}"/>
                  </a:ext>
                </a:extLst>
              </p:cNvPr>
              <p:cNvSpPr>
                <a:spLocks noEditPoints="1"/>
              </p:cNvSpPr>
              <p:nvPr/>
            </p:nvSpPr>
            <p:spPr bwMode="auto">
              <a:xfrm>
                <a:off x="9886950" y="5087938"/>
                <a:ext cx="30162" cy="46038"/>
              </a:xfrm>
              <a:custGeom>
                <a:avLst/>
                <a:gdLst>
                  <a:gd name="T0" fmla="*/ 46 w 46"/>
                  <a:gd name="T1" fmla="*/ 68 h 69"/>
                  <a:gd name="T2" fmla="*/ 46 w 46"/>
                  <a:gd name="T3" fmla="*/ 69 h 69"/>
                  <a:gd name="T4" fmla="*/ 39 w 46"/>
                  <a:gd name="T5" fmla="*/ 69 h 69"/>
                  <a:gd name="T6" fmla="*/ 16 w 46"/>
                  <a:gd name="T7" fmla="*/ 37 h 69"/>
                  <a:gd name="T8" fmla="*/ 7 w 46"/>
                  <a:gd name="T9" fmla="*/ 37 h 69"/>
                  <a:gd name="T10" fmla="*/ 7 w 46"/>
                  <a:gd name="T11" fmla="*/ 69 h 69"/>
                  <a:gd name="T12" fmla="*/ 0 w 46"/>
                  <a:gd name="T13" fmla="*/ 69 h 69"/>
                  <a:gd name="T14" fmla="*/ 0 w 46"/>
                  <a:gd name="T15" fmla="*/ 0 h 69"/>
                  <a:gd name="T16" fmla="*/ 19 w 46"/>
                  <a:gd name="T17" fmla="*/ 0 h 69"/>
                  <a:gd name="T18" fmla="*/ 41 w 46"/>
                  <a:gd name="T19" fmla="*/ 18 h 69"/>
                  <a:gd name="T20" fmla="*/ 23 w 46"/>
                  <a:gd name="T21" fmla="*/ 36 h 69"/>
                  <a:gd name="T22" fmla="*/ 28 w 46"/>
                  <a:gd name="T23" fmla="*/ 43 h 69"/>
                  <a:gd name="T24" fmla="*/ 46 w 46"/>
                  <a:gd name="T25" fmla="*/ 68 h 69"/>
                  <a:gd name="T26" fmla="*/ 7 w 46"/>
                  <a:gd name="T27" fmla="*/ 31 h 69"/>
                  <a:gd name="T28" fmla="*/ 18 w 46"/>
                  <a:gd name="T29" fmla="*/ 31 h 69"/>
                  <a:gd name="T30" fmla="*/ 34 w 46"/>
                  <a:gd name="T31" fmla="*/ 18 h 69"/>
                  <a:gd name="T32" fmla="*/ 18 w 46"/>
                  <a:gd name="T33" fmla="*/ 6 h 69"/>
                  <a:gd name="T34" fmla="*/ 7 w 46"/>
                  <a:gd name="T35" fmla="*/ 6 h 69"/>
                  <a:gd name="T36" fmla="*/ 7 w 46"/>
                  <a:gd name="T37"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69">
                    <a:moveTo>
                      <a:pt x="46" y="68"/>
                    </a:moveTo>
                    <a:cubicBezTo>
                      <a:pt x="46" y="69"/>
                      <a:pt x="46" y="69"/>
                      <a:pt x="46" y="69"/>
                    </a:cubicBezTo>
                    <a:cubicBezTo>
                      <a:pt x="39" y="69"/>
                      <a:pt x="39" y="69"/>
                      <a:pt x="39" y="69"/>
                    </a:cubicBezTo>
                    <a:cubicBezTo>
                      <a:pt x="16" y="37"/>
                      <a:pt x="16" y="37"/>
                      <a:pt x="16" y="37"/>
                    </a:cubicBezTo>
                    <a:cubicBezTo>
                      <a:pt x="7" y="37"/>
                      <a:pt x="7" y="37"/>
                      <a:pt x="7" y="37"/>
                    </a:cubicBezTo>
                    <a:cubicBezTo>
                      <a:pt x="7" y="69"/>
                      <a:pt x="7" y="69"/>
                      <a:pt x="7" y="69"/>
                    </a:cubicBezTo>
                    <a:cubicBezTo>
                      <a:pt x="0" y="69"/>
                      <a:pt x="0" y="69"/>
                      <a:pt x="0" y="69"/>
                    </a:cubicBezTo>
                    <a:cubicBezTo>
                      <a:pt x="0" y="0"/>
                      <a:pt x="0" y="0"/>
                      <a:pt x="0" y="0"/>
                    </a:cubicBezTo>
                    <a:cubicBezTo>
                      <a:pt x="19" y="0"/>
                      <a:pt x="19" y="0"/>
                      <a:pt x="19" y="0"/>
                    </a:cubicBezTo>
                    <a:cubicBezTo>
                      <a:pt x="32" y="0"/>
                      <a:pt x="41" y="6"/>
                      <a:pt x="41" y="18"/>
                    </a:cubicBezTo>
                    <a:cubicBezTo>
                      <a:pt x="41" y="27"/>
                      <a:pt x="34" y="34"/>
                      <a:pt x="23" y="36"/>
                    </a:cubicBezTo>
                    <a:cubicBezTo>
                      <a:pt x="25" y="38"/>
                      <a:pt x="27" y="41"/>
                      <a:pt x="28" y="43"/>
                    </a:cubicBezTo>
                    <a:lnTo>
                      <a:pt x="46" y="68"/>
                    </a:lnTo>
                    <a:close/>
                    <a:moveTo>
                      <a:pt x="7" y="31"/>
                    </a:moveTo>
                    <a:cubicBezTo>
                      <a:pt x="18" y="31"/>
                      <a:pt x="18" y="31"/>
                      <a:pt x="18" y="31"/>
                    </a:cubicBezTo>
                    <a:cubicBezTo>
                      <a:pt x="29" y="31"/>
                      <a:pt x="34" y="26"/>
                      <a:pt x="34" y="18"/>
                    </a:cubicBezTo>
                    <a:cubicBezTo>
                      <a:pt x="34" y="10"/>
                      <a:pt x="30" y="6"/>
                      <a:pt x="18" y="6"/>
                    </a:cubicBezTo>
                    <a:cubicBezTo>
                      <a:pt x="7" y="6"/>
                      <a:pt x="7" y="6"/>
                      <a:pt x="7" y="6"/>
                    </a:cubicBezTo>
                    <a:lnTo>
                      <a:pt x="7"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7" name="Freeform 239">
                <a:extLst>
                  <a:ext uri="{FF2B5EF4-FFF2-40B4-BE49-F238E27FC236}">
                    <a16:creationId xmlns:a16="http://schemas.microsoft.com/office/drawing/2014/main" id="{F6583A69-78E7-42E3-8BDB-635E4FE7B32E}"/>
                  </a:ext>
                </a:extLst>
              </p:cNvPr>
              <p:cNvSpPr>
                <a:spLocks noEditPoints="1"/>
              </p:cNvSpPr>
              <p:nvPr/>
            </p:nvSpPr>
            <p:spPr bwMode="auto">
              <a:xfrm>
                <a:off x="9323388" y="5067300"/>
                <a:ext cx="168275" cy="125413"/>
              </a:xfrm>
              <a:custGeom>
                <a:avLst/>
                <a:gdLst>
                  <a:gd name="T0" fmla="*/ 53 w 106"/>
                  <a:gd name="T1" fmla="*/ 79 h 79"/>
                  <a:gd name="T2" fmla="*/ 53 w 106"/>
                  <a:gd name="T3" fmla="*/ 78 h 79"/>
                  <a:gd name="T4" fmla="*/ 0 w 106"/>
                  <a:gd name="T5" fmla="*/ 25 h 79"/>
                  <a:gd name="T6" fmla="*/ 22 w 106"/>
                  <a:gd name="T7" fmla="*/ 0 h 79"/>
                  <a:gd name="T8" fmla="*/ 84 w 106"/>
                  <a:gd name="T9" fmla="*/ 0 h 79"/>
                  <a:gd name="T10" fmla="*/ 106 w 106"/>
                  <a:gd name="T11" fmla="*/ 25 h 79"/>
                  <a:gd name="T12" fmla="*/ 106 w 106"/>
                  <a:gd name="T13" fmla="*/ 26 h 79"/>
                  <a:gd name="T14" fmla="*/ 53 w 106"/>
                  <a:gd name="T15" fmla="*/ 79 h 79"/>
                  <a:gd name="T16" fmla="*/ 2 w 106"/>
                  <a:gd name="T17" fmla="*/ 25 h 79"/>
                  <a:gd name="T18" fmla="*/ 53 w 106"/>
                  <a:gd name="T19" fmla="*/ 77 h 79"/>
                  <a:gd name="T20" fmla="*/ 104 w 106"/>
                  <a:gd name="T21" fmla="*/ 25 h 79"/>
                  <a:gd name="T22" fmla="*/ 83 w 106"/>
                  <a:gd name="T23" fmla="*/ 1 h 79"/>
                  <a:gd name="T24" fmla="*/ 23 w 106"/>
                  <a:gd name="T25" fmla="*/ 1 h 79"/>
                  <a:gd name="T26" fmla="*/ 2 w 106"/>
                  <a:gd name="T27" fmla="*/ 2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53" y="79"/>
                    </a:moveTo>
                    <a:lnTo>
                      <a:pt x="53" y="78"/>
                    </a:lnTo>
                    <a:lnTo>
                      <a:pt x="0" y="25"/>
                    </a:lnTo>
                    <a:lnTo>
                      <a:pt x="22" y="0"/>
                    </a:lnTo>
                    <a:lnTo>
                      <a:pt x="84" y="0"/>
                    </a:lnTo>
                    <a:lnTo>
                      <a:pt x="106" y="25"/>
                    </a:lnTo>
                    <a:lnTo>
                      <a:pt x="106" y="26"/>
                    </a:lnTo>
                    <a:lnTo>
                      <a:pt x="53" y="79"/>
                    </a:lnTo>
                    <a:close/>
                    <a:moveTo>
                      <a:pt x="2" y="25"/>
                    </a:moveTo>
                    <a:lnTo>
                      <a:pt x="53" y="77"/>
                    </a:lnTo>
                    <a:lnTo>
                      <a:pt x="104" y="25"/>
                    </a:lnTo>
                    <a:lnTo>
                      <a:pt x="83" y="1"/>
                    </a:lnTo>
                    <a:lnTo>
                      <a:pt x="23" y="1"/>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8" name="Rectangle 240">
                <a:extLst>
                  <a:ext uri="{FF2B5EF4-FFF2-40B4-BE49-F238E27FC236}">
                    <a16:creationId xmlns:a16="http://schemas.microsoft.com/office/drawing/2014/main" id="{052030F3-5D6B-44D7-8136-74594BDA8180}"/>
                  </a:ext>
                </a:extLst>
              </p:cNvPr>
              <p:cNvSpPr>
                <a:spLocks noChangeArrowheads="1"/>
              </p:cNvSpPr>
              <p:nvPr/>
            </p:nvSpPr>
            <p:spPr bwMode="auto">
              <a:xfrm>
                <a:off x="9407525" y="5068888"/>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69" name="Freeform 241">
                <a:extLst>
                  <a:ext uri="{FF2B5EF4-FFF2-40B4-BE49-F238E27FC236}">
                    <a16:creationId xmlns:a16="http://schemas.microsoft.com/office/drawing/2014/main" id="{2058AE22-97AC-4110-9482-644542855BF2}"/>
                  </a:ext>
                </a:extLst>
              </p:cNvPr>
              <p:cNvSpPr>
                <a:spLocks/>
              </p:cNvSpPr>
              <p:nvPr/>
            </p:nvSpPr>
            <p:spPr bwMode="auto">
              <a:xfrm>
                <a:off x="9358313" y="5067300"/>
                <a:ext cx="50800" cy="123825"/>
              </a:xfrm>
              <a:custGeom>
                <a:avLst/>
                <a:gdLst>
                  <a:gd name="T0" fmla="*/ 31 w 32"/>
                  <a:gd name="T1" fmla="*/ 78 h 78"/>
                  <a:gd name="T2" fmla="*/ 0 w 32"/>
                  <a:gd name="T3" fmla="*/ 1 h 78"/>
                  <a:gd name="T4" fmla="*/ 1 w 32"/>
                  <a:gd name="T5" fmla="*/ 0 h 78"/>
                  <a:gd name="T6" fmla="*/ 32 w 32"/>
                  <a:gd name="T7" fmla="*/ 77 h 78"/>
                  <a:gd name="T8" fmla="*/ 31 w 32"/>
                  <a:gd name="T9" fmla="*/ 78 h 78"/>
                </a:gdLst>
                <a:ahLst/>
                <a:cxnLst>
                  <a:cxn ang="0">
                    <a:pos x="T0" y="T1"/>
                  </a:cxn>
                  <a:cxn ang="0">
                    <a:pos x="T2" y="T3"/>
                  </a:cxn>
                  <a:cxn ang="0">
                    <a:pos x="T4" y="T5"/>
                  </a:cxn>
                  <a:cxn ang="0">
                    <a:pos x="T6" y="T7"/>
                  </a:cxn>
                  <a:cxn ang="0">
                    <a:pos x="T8" y="T9"/>
                  </a:cxn>
                </a:cxnLst>
                <a:rect l="0" t="0" r="r" b="b"/>
                <a:pathLst>
                  <a:path w="32" h="78">
                    <a:moveTo>
                      <a:pt x="31" y="78"/>
                    </a:moveTo>
                    <a:lnTo>
                      <a:pt x="0" y="1"/>
                    </a:lnTo>
                    <a:lnTo>
                      <a:pt x="1" y="0"/>
                    </a:lnTo>
                    <a:lnTo>
                      <a:pt x="32" y="77"/>
                    </a:lnTo>
                    <a:lnTo>
                      <a:pt x="3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0" name="Freeform 242">
                <a:extLst>
                  <a:ext uri="{FF2B5EF4-FFF2-40B4-BE49-F238E27FC236}">
                    <a16:creationId xmlns:a16="http://schemas.microsoft.com/office/drawing/2014/main" id="{23C09626-DDED-42AE-A5B5-17389871119D}"/>
                  </a:ext>
                </a:extLst>
              </p:cNvPr>
              <p:cNvSpPr>
                <a:spLocks/>
              </p:cNvSpPr>
              <p:nvPr/>
            </p:nvSpPr>
            <p:spPr bwMode="auto">
              <a:xfrm>
                <a:off x="9407525" y="5067300"/>
                <a:ext cx="50800" cy="123825"/>
              </a:xfrm>
              <a:custGeom>
                <a:avLst/>
                <a:gdLst>
                  <a:gd name="T0" fmla="*/ 1 w 32"/>
                  <a:gd name="T1" fmla="*/ 78 h 78"/>
                  <a:gd name="T2" fmla="*/ 0 w 32"/>
                  <a:gd name="T3" fmla="*/ 77 h 78"/>
                  <a:gd name="T4" fmla="*/ 30 w 32"/>
                  <a:gd name="T5" fmla="*/ 0 h 78"/>
                  <a:gd name="T6" fmla="*/ 32 w 32"/>
                  <a:gd name="T7" fmla="*/ 1 h 78"/>
                  <a:gd name="T8" fmla="*/ 1 w 32"/>
                  <a:gd name="T9" fmla="*/ 78 h 78"/>
                </a:gdLst>
                <a:ahLst/>
                <a:cxnLst>
                  <a:cxn ang="0">
                    <a:pos x="T0" y="T1"/>
                  </a:cxn>
                  <a:cxn ang="0">
                    <a:pos x="T2" y="T3"/>
                  </a:cxn>
                  <a:cxn ang="0">
                    <a:pos x="T4" y="T5"/>
                  </a:cxn>
                  <a:cxn ang="0">
                    <a:pos x="T6" y="T7"/>
                  </a:cxn>
                  <a:cxn ang="0">
                    <a:pos x="T8" y="T9"/>
                  </a:cxn>
                </a:cxnLst>
                <a:rect l="0" t="0" r="r" b="b"/>
                <a:pathLst>
                  <a:path w="32" h="78">
                    <a:moveTo>
                      <a:pt x="1" y="78"/>
                    </a:moveTo>
                    <a:lnTo>
                      <a:pt x="0" y="77"/>
                    </a:lnTo>
                    <a:lnTo>
                      <a:pt x="30" y="0"/>
                    </a:lnTo>
                    <a:lnTo>
                      <a:pt x="32" y="1"/>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1" name="Rectangle 243">
                <a:extLst>
                  <a:ext uri="{FF2B5EF4-FFF2-40B4-BE49-F238E27FC236}">
                    <a16:creationId xmlns:a16="http://schemas.microsoft.com/office/drawing/2014/main" id="{EEF5F949-6B6F-4441-9E30-F663899FC205}"/>
                  </a:ext>
                </a:extLst>
              </p:cNvPr>
              <p:cNvSpPr>
                <a:spLocks noChangeArrowheads="1"/>
              </p:cNvSpPr>
              <p:nvPr/>
            </p:nvSpPr>
            <p:spPr bwMode="auto">
              <a:xfrm>
                <a:off x="9326563" y="5106988"/>
                <a:ext cx="16351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2" name="Freeform 244">
                <a:extLst>
                  <a:ext uri="{FF2B5EF4-FFF2-40B4-BE49-F238E27FC236}">
                    <a16:creationId xmlns:a16="http://schemas.microsoft.com/office/drawing/2014/main" id="{5B6F0EAD-1114-4A9F-9911-29E935B6C01A}"/>
                  </a:ext>
                </a:extLst>
              </p:cNvPr>
              <p:cNvSpPr>
                <a:spLocks/>
              </p:cNvSpPr>
              <p:nvPr/>
            </p:nvSpPr>
            <p:spPr bwMode="auto">
              <a:xfrm>
                <a:off x="9358313" y="5067300"/>
                <a:ext cx="50800" cy="41275"/>
              </a:xfrm>
              <a:custGeom>
                <a:avLst/>
                <a:gdLst>
                  <a:gd name="T0" fmla="*/ 31 w 32"/>
                  <a:gd name="T1" fmla="*/ 26 h 26"/>
                  <a:gd name="T2" fmla="*/ 0 w 32"/>
                  <a:gd name="T3" fmla="*/ 1 h 26"/>
                  <a:gd name="T4" fmla="*/ 1 w 32"/>
                  <a:gd name="T5" fmla="*/ 0 h 26"/>
                  <a:gd name="T6" fmla="*/ 32 w 32"/>
                  <a:gd name="T7" fmla="*/ 25 h 26"/>
                  <a:gd name="T8" fmla="*/ 31 w 32"/>
                  <a:gd name="T9" fmla="*/ 26 h 26"/>
                </a:gdLst>
                <a:ahLst/>
                <a:cxnLst>
                  <a:cxn ang="0">
                    <a:pos x="T0" y="T1"/>
                  </a:cxn>
                  <a:cxn ang="0">
                    <a:pos x="T2" y="T3"/>
                  </a:cxn>
                  <a:cxn ang="0">
                    <a:pos x="T4" y="T5"/>
                  </a:cxn>
                  <a:cxn ang="0">
                    <a:pos x="T6" y="T7"/>
                  </a:cxn>
                  <a:cxn ang="0">
                    <a:pos x="T8" y="T9"/>
                  </a:cxn>
                </a:cxnLst>
                <a:rect l="0" t="0" r="r" b="b"/>
                <a:pathLst>
                  <a:path w="32" h="26">
                    <a:moveTo>
                      <a:pt x="31" y="26"/>
                    </a:moveTo>
                    <a:lnTo>
                      <a:pt x="0" y="1"/>
                    </a:lnTo>
                    <a:lnTo>
                      <a:pt x="1" y="0"/>
                    </a:lnTo>
                    <a:lnTo>
                      <a:pt x="32" y="25"/>
                    </a:lnTo>
                    <a:lnTo>
                      <a:pt x="3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3" name="Freeform 245">
                <a:extLst>
                  <a:ext uri="{FF2B5EF4-FFF2-40B4-BE49-F238E27FC236}">
                    <a16:creationId xmlns:a16="http://schemas.microsoft.com/office/drawing/2014/main" id="{9748A8DC-E424-465D-9764-2AE8987ACEC7}"/>
                  </a:ext>
                </a:extLst>
              </p:cNvPr>
              <p:cNvSpPr>
                <a:spLocks/>
              </p:cNvSpPr>
              <p:nvPr/>
            </p:nvSpPr>
            <p:spPr bwMode="auto">
              <a:xfrm>
                <a:off x="9407525" y="5067300"/>
                <a:ext cx="49212" cy="41275"/>
              </a:xfrm>
              <a:custGeom>
                <a:avLst/>
                <a:gdLst>
                  <a:gd name="T0" fmla="*/ 1 w 31"/>
                  <a:gd name="T1" fmla="*/ 26 h 26"/>
                  <a:gd name="T2" fmla="*/ 0 w 31"/>
                  <a:gd name="T3" fmla="*/ 25 h 26"/>
                  <a:gd name="T4" fmla="*/ 30 w 31"/>
                  <a:gd name="T5" fmla="*/ 0 h 26"/>
                  <a:gd name="T6" fmla="*/ 31 w 31"/>
                  <a:gd name="T7" fmla="*/ 1 h 26"/>
                  <a:gd name="T8" fmla="*/ 1 w 31"/>
                  <a:gd name="T9" fmla="*/ 26 h 26"/>
                </a:gdLst>
                <a:ahLst/>
                <a:cxnLst>
                  <a:cxn ang="0">
                    <a:pos x="T0" y="T1"/>
                  </a:cxn>
                  <a:cxn ang="0">
                    <a:pos x="T2" y="T3"/>
                  </a:cxn>
                  <a:cxn ang="0">
                    <a:pos x="T4" y="T5"/>
                  </a:cxn>
                  <a:cxn ang="0">
                    <a:pos x="T6" y="T7"/>
                  </a:cxn>
                  <a:cxn ang="0">
                    <a:pos x="T8" y="T9"/>
                  </a:cxn>
                </a:cxnLst>
                <a:rect l="0" t="0" r="r" b="b"/>
                <a:pathLst>
                  <a:path w="31" h="26">
                    <a:moveTo>
                      <a:pt x="1" y="26"/>
                    </a:moveTo>
                    <a:lnTo>
                      <a:pt x="0" y="25"/>
                    </a:lnTo>
                    <a:lnTo>
                      <a:pt x="30" y="0"/>
                    </a:lnTo>
                    <a:lnTo>
                      <a:pt x="31"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4" name="Freeform 246">
                <a:extLst>
                  <a:ext uri="{FF2B5EF4-FFF2-40B4-BE49-F238E27FC236}">
                    <a16:creationId xmlns:a16="http://schemas.microsoft.com/office/drawing/2014/main" id="{8250D2FA-602C-460C-8EB2-AA1DDA857934}"/>
                  </a:ext>
                </a:extLst>
              </p:cNvPr>
              <p:cNvSpPr>
                <a:spLocks/>
              </p:cNvSpPr>
              <p:nvPr/>
            </p:nvSpPr>
            <p:spPr bwMode="auto">
              <a:xfrm>
                <a:off x="9455150" y="5067300"/>
                <a:ext cx="12700" cy="41275"/>
              </a:xfrm>
              <a:custGeom>
                <a:avLst/>
                <a:gdLst>
                  <a:gd name="T0" fmla="*/ 7 w 8"/>
                  <a:gd name="T1" fmla="*/ 26 h 26"/>
                  <a:gd name="T2" fmla="*/ 0 w 8"/>
                  <a:gd name="T3" fmla="*/ 1 h 26"/>
                  <a:gd name="T4" fmla="*/ 2 w 8"/>
                  <a:gd name="T5" fmla="*/ 0 h 26"/>
                  <a:gd name="T6" fmla="*/ 8 w 8"/>
                  <a:gd name="T7" fmla="*/ 25 h 26"/>
                  <a:gd name="T8" fmla="*/ 7 w 8"/>
                  <a:gd name="T9" fmla="*/ 26 h 26"/>
                </a:gdLst>
                <a:ahLst/>
                <a:cxnLst>
                  <a:cxn ang="0">
                    <a:pos x="T0" y="T1"/>
                  </a:cxn>
                  <a:cxn ang="0">
                    <a:pos x="T2" y="T3"/>
                  </a:cxn>
                  <a:cxn ang="0">
                    <a:pos x="T4" y="T5"/>
                  </a:cxn>
                  <a:cxn ang="0">
                    <a:pos x="T6" y="T7"/>
                  </a:cxn>
                  <a:cxn ang="0">
                    <a:pos x="T8" y="T9"/>
                  </a:cxn>
                </a:cxnLst>
                <a:rect l="0" t="0" r="r" b="b"/>
                <a:pathLst>
                  <a:path w="8" h="26">
                    <a:moveTo>
                      <a:pt x="7" y="26"/>
                    </a:moveTo>
                    <a:lnTo>
                      <a:pt x="0" y="1"/>
                    </a:lnTo>
                    <a:lnTo>
                      <a:pt x="2" y="0"/>
                    </a:lnTo>
                    <a:lnTo>
                      <a:pt x="8" y="25"/>
                    </a:lnTo>
                    <a:lnTo>
                      <a:pt x="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5" name="Freeform 247">
                <a:extLst>
                  <a:ext uri="{FF2B5EF4-FFF2-40B4-BE49-F238E27FC236}">
                    <a16:creationId xmlns:a16="http://schemas.microsoft.com/office/drawing/2014/main" id="{97F79EDC-3876-413F-AFDD-0D1EEABF6AB8}"/>
                  </a:ext>
                </a:extLst>
              </p:cNvPr>
              <p:cNvSpPr>
                <a:spLocks/>
              </p:cNvSpPr>
              <p:nvPr/>
            </p:nvSpPr>
            <p:spPr bwMode="auto">
              <a:xfrm>
                <a:off x="9347200" y="5067300"/>
                <a:ext cx="12700" cy="41275"/>
              </a:xfrm>
              <a:custGeom>
                <a:avLst/>
                <a:gdLst>
                  <a:gd name="T0" fmla="*/ 1 w 8"/>
                  <a:gd name="T1" fmla="*/ 26 h 26"/>
                  <a:gd name="T2" fmla="*/ 0 w 8"/>
                  <a:gd name="T3" fmla="*/ 25 h 26"/>
                  <a:gd name="T4" fmla="*/ 7 w 8"/>
                  <a:gd name="T5" fmla="*/ 0 h 26"/>
                  <a:gd name="T6" fmla="*/ 8 w 8"/>
                  <a:gd name="T7" fmla="*/ 1 h 26"/>
                  <a:gd name="T8" fmla="*/ 1 w 8"/>
                  <a:gd name="T9" fmla="*/ 26 h 26"/>
                </a:gdLst>
                <a:ahLst/>
                <a:cxnLst>
                  <a:cxn ang="0">
                    <a:pos x="T0" y="T1"/>
                  </a:cxn>
                  <a:cxn ang="0">
                    <a:pos x="T2" y="T3"/>
                  </a:cxn>
                  <a:cxn ang="0">
                    <a:pos x="T4" y="T5"/>
                  </a:cxn>
                  <a:cxn ang="0">
                    <a:pos x="T6" y="T7"/>
                  </a:cxn>
                  <a:cxn ang="0">
                    <a:pos x="T8" y="T9"/>
                  </a:cxn>
                </a:cxnLst>
                <a:rect l="0" t="0" r="r" b="b"/>
                <a:pathLst>
                  <a:path w="8" h="26">
                    <a:moveTo>
                      <a:pt x="1" y="26"/>
                    </a:moveTo>
                    <a:lnTo>
                      <a:pt x="0" y="25"/>
                    </a:lnTo>
                    <a:lnTo>
                      <a:pt x="7" y="0"/>
                    </a:lnTo>
                    <a:lnTo>
                      <a:pt x="8" y="1"/>
                    </a:lnTo>
                    <a:lnTo>
                      <a:pt x="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6" name="Freeform 248">
                <a:extLst>
                  <a:ext uri="{FF2B5EF4-FFF2-40B4-BE49-F238E27FC236}">
                    <a16:creationId xmlns:a16="http://schemas.microsoft.com/office/drawing/2014/main" id="{63557EE0-49FC-4B59-A073-EC21C2744EE7}"/>
                  </a:ext>
                </a:extLst>
              </p:cNvPr>
              <p:cNvSpPr>
                <a:spLocks/>
              </p:cNvSpPr>
              <p:nvPr/>
            </p:nvSpPr>
            <p:spPr bwMode="auto">
              <a:xfrm>
                <a:off x="9347200" y="5106988"/>
                <a:ext cx="61912" cy="84138"/>
              </a:xfrm>
              <a:custGeom>
                <a:avLst/>
                <a:gdLst>
                  <a:gd name="T0" fmla="*/ 38 w 39"/>
                  <a:gd name="T1" fmla="*/ 53 h 53"/>
                  <a:gd name="T2" fmla="*/ 0 w 39"/>
                  <a:gd name="T3" fmla="*/ 1 h 53"/>
                  <a:gd name="T4" fmla="*/ 1 w 39"/>
                  <a:gd name="T5" fmla="*/ 0 h 53"/>
                  <a:gd name="T6" fmla="*/ 39 w 39"/>
                  <a:gd name="T7" fmla="*/ 52 h 53"/>
                  <a:gd name="T8" fmla="*/ 38 w 39"/>
                  <a:gd name="T9" fmla="*/ 53 h 53"/>
                </a:gdLst>
                <a:ahLst/>
                <a:cxnLst>
                  <a:cxn ang="0">
                    <a:pos x="T0" y="T1"/>
                  </a:cxn>
                  <a:cxn ang="0">
                    <a:pos x="T2" y="T3"/>
                  </a:cxn>
                  <a:cxn ang="0">
                    <a:pos x="T4" y="T5"/>
                  </a:cxn>
                  <a:cxn ang="0">
                    <a:pos x="T6" y="T7"/>
                  </a:cxn>
                  <a:cxn ang="0">
                    <a:pos x="T8" y="T9"/>
                  </a:cxn>
                </a:cxnLst>
                <a:rect l="0" t="0" r="r" b="b"/>
                <a:pathLst>
                  <a:path w="39" h="53">
                    <a:moveTo>
                      <a:pt x="38" y="53"/>
                    </a:moveTo>
                    <a:lnTo>
                      <a:pt x="0" y="1"/>
                    </a:lnTo>
                    <a:lnTo>
                      <a:pt x="1" y="0"/>
                    </a:lnTo>
                    <a:lnTo>
                      <a:pt x="39" y="52"/>
                    </a:lnTo>
                    <a:lnTo>
                      <a:pt x="3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7" name="Freeform 249">
                <a:extLst>
                  <a:ext uri="{FF2B5EF4-FFF2-40B4-BE49-F238E27FC236}">
                    <a16:creationId xmlns:a16="http://schemas.microsoft.com/office/drawing/2014/main" id="{5802A3D0-2C85-4947-B4BB-FAE7D8393F1F}"/>
                  </a:ext>
                </a:extLst>
              </p:cNvPr>
              <p:cNvSpPr>
                <a:spLocks/>
              </p:cNvSpPr>
              <p:nvPr/>
            </p:nvSpPr>
            <p:spPr bwMode="auto">
              <a:xfrm>
                <a:off x="9407525" y="5106988"/>
                <a:ext cx="60325" cy="84138"/>
              </a:xfrm>
              <a:custGeom>
                <a:avLst/>
                <a:gdLst>
                  <a:gd name="T0" fmla="*/ 1 w 38"/>
                  <a:gd name="T1" fmla="*/ 53 h 53"/>
                  <a:gd name="T2" fmla="*/ 0 w 38"/>
                  <a:gd name="T3" fmla="*/ 52 h 53"/>
                  <a:gd name="T4" fmla="*/ 37 w 38"/>
                  <a:gd name="T5" fmla="*/ 0 h 53"/>
                  <a:gd name="T6" fmla="*/ 38 w 38"/>
                  <a:gd name="T7" fmla="*/ 1 h 53"/>
                  <a:gd name="T8" fmla="*/ 1 w 38"/>
                  <a:gd name="T9" fmla="*/ 53 h 53"/>
                </a:gdLst>
                <a:ahLst/>
                <a:cxnLst>
                  <a:cxn ang="0">
                    <a:pos x="T0" y="T1"/>
                  </a:cxn>
                  <a:cxn ang="0">
                    <a:pos x="T2" y="T3"/>
                  </a:cxn>
                  <a:cxn ang="0">
                    <a:pos x="T4" y="T5"/>
                  </a:cxn>
                  <a:cxn ang="0">
                    <a:pos x="T6" y="T7"/>
                  </a:cxn>
                  <a:cxn ang="0">
                    <a:pos x="T8" y="T9"/>
                  </a:cxn>
                </a:cxnLst>
                <a:rect l="0" t="0" r="r" b="b"/>
                <a:pathLst>
                  <a:path w="38" h="53">
                    <a:moveTo>
                      <a:pt x="1" y="53"/>
                    </a:moveTo>
                    <a:lnTo>
                      <a:pt x="0" y="52"/>
                    </a:lnTo>
                    <a:lnTo>
                      <a:pt x="37" y="0"/>
                    </a:lnTo>
                    <a:lnTo>
                      <a:pt x="38"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8" name="Freeform 250">
                <a:extLst>
                  <a:ext uri="{FF2B5EF4-FFF2-40B4-BE49-F238E27FC236}">
                    <a16:creationId xmlns:a16="http://schemas.microsoft.com/office/drawing/2014/main" id="{D9969AA4-6152-47EA-856C-450EE31DF67C}"/>
                  </a:ext>
                </a:extLst>
              </p:cNvPr>
              <p:cNvSpPr>
                <a:spLocks noEditPoints="1"/>
              </p:cNvSpPr>
              <p:nvPr/>
            </p:nvSpPr>
            <p:spPr bwMode="auto">
              <a:xfrm>
                <a:off x="9323388" y="4943475"/>
                <a:ext cx="168275" cy="125413"/>
              </a:xfrm>
              <a:custGeom>
                <a:avLst/>
                <a:gdLst>
                  <a:gd name="T0" fmla="*/ 84 w 106"/>
                  <a:gd name="T1" fmla="*/ 79 h 79"/>
                  <a:gd name="T2" fmla="*/ 22 w 106"/>
                  <a:gd name="T3" fmla="*/ 79 h 79"/>
                  <a:gd name="T4" fmla="*/ 0 w 106"/>
                  <a:gd name="T5" fmla="*/ 53 h 79"/>
                  <a:gd name="T6" fmla="*/ 1 w 106"/>
                  <a:gd name="T7" fmla="*/ 52 h 79"/>
                  <a:gd name="T8" fmla="*/ 53 w 106"/>
                  <a:gd name="T9" fmla="*/ 0 h 79"/>
                  <a:gd name="T10" fmla="*/ 54 w 106"/>
                  <a:gd name="T11" fmla="*/ 0 h 79"/>
                  <a:gd name="T12" fmla="*/ 106 w 106"/>
                  <a:gd name="T13" fmla="*/ 53 h 79"/>
                  <a:gd name="T14" fmla="*/ 84 w 106"/>
                  <a:gd name="T15" fmla="*/ 79 h 79"/>
                  <a:gd name="T16" fmla="*/ 23 w 106"/>
                  <a:gd name="T17" fmla="*/ 77 h 79"/>
                  <a:gd name="T18" fmla="*/ 83 w 106"/>
                  <a:gd name="T19" fmla="*/ 77 h 79"/>
                  <a:gd name="T20" fmla="*/ 104 w 106"/>
                  <a:gd name="T21" fmla="*/ 53 h 79"/>
                  <a:gd name="T22" fmla="*/ 53 w 106"/>
                  <a:gd name="T23" fmla="*/ 2 h 79"/>
                  <a:gd name="T24" fmla="*/ 2 w 106"/>
                  <a:gd name="T25" fmla="*/ 53 h 79"/>
                  <a:gd name="T26" fmla="*/ 23 w 106"/>
                  <a:gd name="T27" fmla="*/ 7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79">
                    <a:moveTo>
                      <a:pt x="84" y="79"/>
                    </a:moveTo>
                    <a:lnTo>
                      <a:pt x="22" y="79"/>
                    </a:lnTo>
                    <a:lnTo>
                      <a:pt x="0" y="53"/>
                    </a:lnTo>
                    <a:lnTo>
                      <a:pt x="1" y="52"/>
                    </a:lnTo>
                    <a:lnTo>
                      <a:pt x="53" y="0"/>
                    </a:lnTo>
                    <a:lnTo>
                      <a:pt x="54" y="0"/>
                    </a:lnTo>
                    <a:lnTo>
                      <a:pt x="106" y="53"/>
                    </a:lnTo>
                    <a:lnTo>
                      <a:pt x="84" y="79"/>
                    </a:lnTo>
                    <a:close/>
                    <a:moveTo>
                      <a:pt x="23" y="77"/>
                    </a:moveTo>
                    <a:lnTo>
                      <a:pt x="83" y="77"/>
                    </a:lnTo>
                    <a:lnTo>
                      <a:pt x="104" y="53"/>
                    </a:lnTo>
                    <a:lnTo>
                      <a:pt x="53" y="2"/>
                    </a:lnTo>
                    <a:lnTo>
                      <a:pt x="2" y="53"/>
                    </a:lnTo>
                    <a:lnTo>
                      <a:pt x="2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79" name="Rectangle 251">
                <a:extLst>
                  <a:ext uri="{FF2B5EF4-FFF2-40B4-BE49-F238E27FC236}">
                    <a16:creationId xmlns:a16="http://schemas.microsoft.com/office/drawing/2014/main" id="{959CAF93-A3B2-4591-AFA5-0DE208F16C1C}"/>
                  </a:ext>
                </a:extLst>
              </p:cNvPr>
              <p:cNvSpPr>
                <a:spLocks noChangeArrowheads="1"/>
              </p:cNvSpPr>
              <p:nvPr/>
            </p:nvSpPr>
            <p:spPr bwMode="auto">
              <a:xfrm>
                <a:off x="9407525" y="4945063"/>
                <a:ext cx="1587" cy="1222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0" name="Freeform 252">
                <a:extLst>
                  <a:ext uri="{FF2B5EF4-FFF2-40B4-BE49-F238E27FC236}">
                    <a16:creationId xmlns:a16="http://schemas.microsoft.com/office/drawing/2014/main" id="{CFC3248C-9C90-405D-9B6C-CB5B8D0EAA21}"/>
                  </a:ext>
                </a:extLst>
              </p:cNvPr>
              <p:cNvSpPr>
                <a:spLocks/>
              </p:cNvSpPr>
              <p:nvPr/>
            </p:nvSpPr>
            <p:spPr bwMode="auto">
              <a:xfrm>
                <a:off x="9407525" y="4945063"/>
                <a:ext cx="50800" cy="122238"/>
              </a:xfrm>
              <a:custGeom>
                <a:avLst/>
                <a:gdLst>
                  <a:gd name="T0" fmla="*/ 30 w 32"/>
                  <a:gd name="T1" fmla="*/ 77 h 77"/>
                  <a:gd name="T2" fmla="*/ 0 w 32"/>
                  <a:gd name="T3" fmla="*/ 0 h 77"/>
                  <a:gd name="T4" fmla="*/ 1 w 32"/>
                  <a:gd name="T5" fmla="*/ 0 h 77"/>
                  <a:gd name="T6" fmla="*/ 32 w 32"/>
                  <a:gd name="T7" fmla="*/ 77 h 77"/>
                  <a:gd name="T8" fmla="*/ 30 w 32"/>
                  <a:gd name="T9" fmla="*/ 77 h 77"/>
                </a:gdLst>
                <a:ahLst/>
                <a:cxnLst>
                  <a:cxn ang="0">
                    <a:pos x="T0" y="T1"/>
                  </a:cxn>
                  <a:cxn ang="0">
                    <a:pos x="T2" y="T3"/>
                  </a:cxn>
                  <a:cxn ang="0">
                    <a:pos x="T4" y="T5"/>
                  </a:cxn>
                  <a:cxn ang="0">
                    <a:pos x="T6" y="T7"/>
                  </a:cxn>
                  <a:cxn ang="0">
                    <a:pos x="T8" y="T9"/>
                  </a:cxn>
                </a:cxnLst>
                <a:rect l="0" t="0" r="r" b="b"/>
                <a:pathLst>
                  <a:path w="32" h="77">
                    <a:moveTo>
                      <a:pt x="30" y="77"/>
                    </a:moveTo>
                    <a:lnTo>
                      <a:pt x="0" y="0"/>
                    </a:lnTo>
                    <a:lnTo>
                      <a:pt x="1" y="0"/>
                    </a:lnTo>
                    <a:lnTo>
                      <a:pt x="32" y="77"/>
                    </a:lnTo>
                    <a:lnTo>
                      <a:pt x="30"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1" name="Freeform 253">
                <a:extLst>
                  <a:ext uri="{FF2B5EF4-FFF2-40B4-BE49-F238E27FC236}">
                    <a16:creationId xmlns:a16="http://schemas.microsoft.com/office/drawing/2014/main" id="{94E5EA0E-A2B3-4C82-ACDE-84570B9D4B5D}"/>
                  </a:ext>
                </a:extLst>
              </p:cNvPr>
              <p:cNvSpPr>
                <a:spLocks/>
              </p:cNvSpPr>
              <p:nvPr/>
            </p:nvSpPr>
            <p:spPr bwMode="auto">
              <a:xfrm>
                <a:off x="9358313" y="4945063"/>
                <a:ext cx="50800" cy="122238"/>
              </a:xfrm>
              <a:custGeom>
                <a:avLst/>
                <a:gdLst>
                  <a:gd name="T0" fmla="*/ 1 w 32"/>
                  <a:gd name="T1" fmla="*/ 77 h 77"/>
                  <a:gd name="T2" fmla="*/ 0 w 32"/>
                  <a:gd name="T3" fmla="*/ 77 h 77"/>
                  <a:gd name="T4" fmla="*/ 31 w 32"/>
                  <a:gd name="T5" fmla="*/ 0 h 77"/>
                  <a:gd name="T6" fmla="*/ 32 w 32"/>
                  <a:gd name="T7" fmla="*/ 0 h 77"/>
                  <a:gd name="T8" fmla="*/ 1 w 32"/>
                  <a:gd name="T9" fmla="*/ 77 h 77"/>
                </a:gdLst>
                <a:ahLst/>
                <a:cxnLst>
                  <a:cxn ang="0">
                    <a:pos x="T0" y="T1"/>
                  </a:cxn>
                  <a:cxn ang="0">
                    <a:pos x="T2" y="T3"/>
                  </a:cxn>
                  <a:cxn ang="0">
                    <a:pos x="T4" y="T5"/>
                  </a:cxn>
                  <a:cxn ang="0">
                    <a:pos x="T6" y="T7"/>
                  </a:cxn>
                  <a:cxn ang="0">
                    <a:pos x="T8" y="T9"/>
                  </a:cxn>
                </a:cxnLst>
                <a:rect l="0" t="0" r="r" b="b"/>
                <a:pathLst>
                  <a:path w="32" h="77">
                    <a:moveTo>
                      <a:pt x="1" y="77"/>
                    </a:moveTo>
                    <a:lnTo>
                      <a:pt x="0" y="77"/>
                    </a:lnTo>
                    <a:lnTo>
                      <a:pt x="31" y="0"/>
                    </a:lnTo>
                    <a:lnTo>
                      <a:pt x="32" y="0"/>
                    </a:lnTo>
                    <a:lnTo>
                      <a:pt x="1"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2" name="Rectangle 254">
                <a:extLst>
                  <a:ext uri="{FF2B5EF4-FFF2-40B4-BE49-F238E27FC236}">
                    <a16:creationId xmlns:a16="http://schemas.microsoft.com/office/drawing/2014/main" id="{2EBBCA86-92BA-4AFA-A9CE-716CF487D80E}"/>
                  </a:ext>
                </a:extLst>
              </p:cNvPr>
              <p:cNvSpPr>
                <a:spLocks noChangeArrowheads="1"/>
              </p:cNvSpPr>
              <p:nvPr/>
            </p:nvSpPr>
            <p:spPr bwMode="auto">
              <a:xfrm>
                <a:off x="9326563" y="5026025"/>
                <a:ext cx="163512"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3" name="Freeform 255">
                <a:extLst>
                  <a:ext uri="{FF2B5EF4-FFF2-40B4-BE49-F238E27FC236}">
                    <a16:creationId xmlns:a16="http://schemas.microsoft.com/office/drawing/2014/main" id="{82689FC2-35E3-455B-B795-DD979942023A}"/>
                  </a:ext>
                </a:extLst>
              </p:cNvPr>
              <p:cNvSpPr>
                <a:spLocks/>
              </p:cNvSpPr>
              <p:nvPr/>
            </p:nvSpPr>
            <p:spPr bwMode="auto">
              <a:xfrm>
                <a:off x="9407525" y="5026025"/>
                <a:ext cx="50800" cy="42863"/>
              </a:xfrm>
              <a:custGeom>
                <a:avLst/>
                <a:gdLst>
                  <a:gd name="T0" fmla="*/ 30 w 32"/>
                  <a:gd name="T1" fmla="*/ 27 h 27"/>
                  <a:gd name="T2" fmla="*/ 0 w 32"/>
                  <a:gd name="T3" fmla="*/ 2 h 27"/>
                  <a:gd name="T4" fmla="*/ 1 w 32"/>
                  <a:gd name="T5" fmla="*/ 0 h 27"/>
                  <a:gd name="T6" fmla="*/ 32 w 32"/>
                  <a:gd name="T7" fmla="*/ 25 h 27"/>
                  <a:gd name="T8" fmla="*/ 30 w 32"/>
                  <a:gd name="T9" fmla="*/ 27 h 27"/>
                </a:gdLst>
                <a:ahLst/>
                <a:cxnLst>
                  <a:cxn ang="0">
                    <a:pos x="T0" y="T1"/>
                  </a:cxn>
                  <a:cxn ang="0">
                    <a:pos x="T2" y="T3"/>
                  </a:cxn>
                  <a:cxn ang="0">
                    <a:pos x="T4" y="T5"/>
                  </a:cxn>
                  <a:cxn ang="0">
                    <a:pos x="T6" y="T7"/>
                  </a:cxn>
                  <a:cxn ang="0">
                    <a:pos x="T8" y="T9"/>
                  </a:cxn>
                </a:cxnLst>
                <a:rect l="0" t="0" r="r" b="b"/>
                <a:pathLst>
                  <a:path w="32" h="27">
                    <a:moveTo>
                      <a:pt x="30" y="27"/>
                    </a:moveTo>
                    <a:lnTo>
                      <a:pt x="0" y="2"/>
                    </a:lnTo>
                    <a:lnTo>
                      <a:pt x="1" y="0"/>
                    </a:lnTo>
                    <a:lnTo>
                      <a:pt x="32" y="25"/>
                    </a:lnTo>
                    <a:lnTo>
                      <a:pt x="3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4" name="Freeform 256">
                <a:extLst>
                  <a:ext uri="{FF2B5EF4-FFF2-40B4-BE49-F238E27FC236}">
                    <a16:creationId xmlns:a16="http://schemas.microsoft.com/office/drawing/2014/main" id="{3AE4B60B-456D-4F8B-8344-97B938E3932E}"/>
                  </a:ext>
                </a:extLst>
              </p:cNvPr>
              <p:cNvSpPr>
                <a:spLocks/>
              </p:cNvSpPr>
              <p:nvPr/>
            </p:nvSpPr>
            <p:spPr bwMode="auto">
              <a:xfrm>
                <a:off x="9358313" y="5026025"/>
                <a:ext cx="50800" cy="42863"/>
              </a:xfrm>
              <a:custGeom>
                <a:avLst/>
                <a:gdLst>
                  <a:gd name="T0" fmla="*/ 1 w 32"/>
                  <a:gd name="T1" fmla="*/ 27 h 27"/>
                  <a:gd name="T2" fmla="*/ 0 w 32"/>
                  <a:gd name="T3" fmla="*/ 25 h 27"/>
                  <a:gd name="T4" fmla="*/ 31 w 32"/>
                  <a:gd name="T5" fmla="*/ 0 h 27"/>
                  <a:gd name="T6" fmla="*/ 32 w 32"/>
                  <a:gd name="T7" fmla="*/ 2 h 27"/>
                  <a:gd name="T8" fmla="*/ 1 w 32"/>
                  <a:gd name="T9" fmla="*/ 27 h 27"/>
                </a:gdLst>
                <a:ahLst/>
                <a:cxnLst>
                  <a:cxn ang="0">
                    <a:pos x="T0" y="T1"/>
                  </a:cxn>
                  <a:cxn ang="0">
                    <a:pos x="T2" y="T3"/>
                  </a:cxn>
                  <a:cxn ang="0">
                    <a:pos x="T4" y="T5"/>
                  </a:cxn>
                  <a:cxn ang="0">
                    <a:pos x="T6" y="T7"/>
                  </a:cxn>
                  <a:cxn ang="0">
                    <a:pos x="T8" y="T9"/>
                  </a:cxn>
                </a:cxnLst>
                <a:rect l="0" t="0" r="r" b="b"/>
                <a:pathLst>
                  <a:path w="32" h="27">
                    <a:moveTo>
                      <a:pt x="1" y="27"/>
                    </a:moveTo>
                    <a:lnTo>
                      <a:pt x="0" y="25"/>
                    </a:lnTo>
                    <a:lnTo>
                      <a:pt x="31" y="0"/>
                    </a:lnTo>
                    <a:lnTo>
                      <a:pt x="32" y="2"/>
                    </a:lnTo>
                    <a:lnTo>
                      <a:pt x="1"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5" name="Freeform 257">
                <a:extLst>
                  <a:ext uri="{FF2B5EF4-FFF2-40B4-BE49-F238E27FC236}">
                    <a16:creationId xmlns:a16="http://schemas.microsoft.com/office/drawing/2014/main" id="{51115F12-DDCD-4C65-95A8-77E8E69BD1E8}"/>
                  </a:ext>
                </a:extLst>
              </p:cNvPr>
              <p:cNvSpPr>
                <a:spLocks/>
              </p:cNvSpPr>
              <p:nvPr/>
            </p:nvSpPr>
            <p:spPr bwMode="auto">
              <a:xfrm>
                <a:off x="9347200" y="5027613"/>
                <a:ext cx="12700" cy="39688"/>
              </a:xfrm>
              <a:custGeom>
                <a:avLst/>
                <a:gdLst>
                  <a:gd name="T0" fmla="*/ 7 w 8"/>
                  <a:gd name="T1" fmla="*/ 25 h 25"/>
                  <a:gd name="T2" fmla="*/ 0 w 8"/>
                  <a:gd name="T3" fmla="*/ 0 h 25"/>
                  <a:gd name="T4" fmla="*/ 2 w 8"/>
                  <a:gd name="T5" fmla="*/ 0 h 25"/>
                  <a:gd name="T6" fmla="*/ 8 w 8"/>
                  <a:gd name="T7" fmla="*/ 25 h 25"/>
                  <a:gd name="T8" fmla="*/ 7 w 8"/>
                  <a:gd name="T9" fmla="*/ 25 h 25"/>
                </a:gdLst>
                <a:ahLst/>
                <a:cxnLst>
                  <a:cxn ang="0">
                    <a:pos x="T0" y="T1"/>
                  </a:cxn>
                  <a:cxn ang="0">
                    <a:pos x="T2" y="T3"/>
                  </a:cxn>
                  <a:cxn ang="0">
                    <a:pos x="T4" y="T5"/>
                  </a:cxn>
                  <a:cxn ang="0">
                    <a:pos x="T6" y="T7"/>
                  </a:cxn>
                  <a:cxn ang="0">
                    <a:pos x="T8" y="T9"/>
                  </a:cxn>
                </a:cxnLst>
                <a:rect l="0" t="0" r="r" b="b"/>
                <a:pathLst>
                  <a:path w="8" h="25">
                    <a:moveTo>
                      <a:pt x="7" y="25"/>
                    </a:moveTo>
                    <a:lnTo>
                      <a:pt x="0" y="0"/>
                    </a:lnTo>
                    <a:lnTo>
                      <a:pt x="2" y="0"/>
                    </a:lnTo>
                    <a:lnTo>
                      <a:pt x="8" y="25"/>
                    </a:lnTo>
                    <a:lnTo>
                      <a:pt x="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6" name="Freeform 258">
                <a:extLst>
                  <a:ext uri="{FF2B5EF4-FFF2-40B4-BE49-F238E27FC236}">
                    <a16:creationId xmlns:a16="http://schemas.microsoft.com/office/drawing/2014/main" id="{87248DF5-C03F-4107-813F-50821E874DC7}"/>
                  </a:ext>
                </a:extLst>
              </p:cNvPr>
              <p:cNvSpPr>
                <a:spLocks/>
              </p:cNvSpPr>
              <p:nvPr/>
            </p:nvSpPr>
            <p:spPr bwMode="auto">
              <a:xfrm>
                <a:off x="9455150" y="5027613"/>
                <a:ext cx="14287" cy="39688"/>
              </a:xfrm>
              <a:custGeom>
                <a:avLst/>
                <a:gdLst>
                  <a:gd name="T0" fmla="*/ 2 w 9"/>
                  <a:gd name="T1" fmla="*/ 25 h 25"/>
                  <a:gd name="T2" fmla="*/ 0 w 9"/>
                  <a:gd name="T3" fmla="*/ 25 h 25"/>
                  <a:gd name="T4" fmla="*/ 7 w 9"/>
                  <a:gd name="T5" fmla="*/ 0 h 25"/>
                  <a:gd name="T6" fmla="*/ 9 w 9"/>
                  <a:gd name="T7" fmla="*/ 0 h 25"/>
                  <a:gd name="T8" fmla="*/ 2 w 9"/>
                  <a:gd name="T9" fmla="*/ 25 h 25"/>
                </a:gdLst>
                <a:ahLst/>
                <a:cxnLst>
                  <a:cxn ang="0">
                    <a:pos x="T0" y="T1"/>
                  </a:cxn>
                  <a:cxn ang="0">
                    <a:pos x="T2" y="T3"/>
                  </a:cxn>
                  <a:cxn ang="0">
                    <a:pos x="T4" y="T5"/>
                  </a:cxn>
                  <a:cxn ang="0">
                    <a:pos x="T6" y="T7"/>
                  </a:cxn>
                  <a:cxn ang="0">
                    <a:pos x="T8" y="T9"/>
                  </a:cxn>
                </a:cxnLst>
                <a:rect l="0" t="0" r="r" b="b"/>
                <a:pathLst>
                  <a:path w="9" h="25">
                    <a:moveTo>
                      <a:pt x="2" y="25"/>
                    </a:moveTo>
                    <a:lnTo>
                      <a:pt x="0" y="25"/>
                    </a:lnTo>
                    <a:lnTo>
                      <a:pt x="7" y="0"/>
                    </a:lnTo>
                    <a:lnTo>
                      <a:pt x="9" y="0"/>
                    </a:lnTo>
                    <a:lnTo>
                      <a:pt x="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7" name="Freeform 259">
                <a:extLst>
                  <a:ext uri="{FF2B5EF4-FFF2-40B4-BE49-F238E27FC236}">
                    <a16:creationId xmlns:a16="http://schemas.microsoft.com/office/drawing/2014/main" id="{05A63997-3926-43EC-8290-2BA5E446319E}"/>
                  </a:ext>
                </a:extLst>
              </p:cNvPr>
              <p:cNvSpPr>
                <a:spLocks/>
              </p:cNvSpPr>
              <p:nvPr/>
            </p:nvSpPr>
            <p:spPr bwMode="auto">
              <a:xfrm>
                <a:off x="9407525" y="4943475"/>
                <a:ext cx="60325" cy="84138"/>
              </a:xfrm>
              <a:custGeom>
                <a:avLst/>
                <a:gdLst>
                  <a:gd name="T0" fmla="*/ 37 w 38"/>
                  <a:gd name="T1" fmla="*/ 53 h 53"/>
                  <a:gd name="T2" fmla="*/ 0 w 38"/>
                  <a:gd name="T3" fmla="*/ 1 h 53"/>
                  <a:gd name="T4" fmla="*/ 1 w 38"/>
                  <a:gd name="T5" fmla="*/ 0 h 53"/>
                  <a:gd name="T6" fmla="*/ 38 w 38"/>
                  <a:gd name="T7" fmla="*/ 52 h 53"/>
                  <a:gd name="T8" fmla="*/ 37 w 38"/>
                  <a:gd name="T9" fmla="*/ 53 h 53"/>
                </a:gdLst>
                <a:ahLst/>
                <a:cxnLst>
                  <a:cxn ang="0">
                    <a:pos x="T0" y="T1"/>
                  </a:cxn>
                  <a:cxn ang="0">
                    <a:pos x="T2" y="T3"/>
                  </a:cxn>
                  <a:cxn ang="0">
                    <a:pos x="T4" y="T5"/>
                  </a:cxn>
                  <a:cxn ang="0">
                    <a:pos x="T6" y="T7"/>
                  </a:cxn>
                  <a:cxn ang="0">
                    <a:pos x="T8" y="T9"/>
                  </a:cxn>
                </a:cxnLst>
                <a:rect l="0" t="0" r="r" b="b"/>
                <a:pathLst>
                  <a:path w="38" h="53">
                    <a:moveTo>
                      <a:pt x="37" y="53"/>
                    </a:moveTo>
                    <a:lnTo>
                      <a:pt x="0" y="1"/>
                    </a:lnTo>
                    <a:lnTo>
                      <a:pt x="1" y="0"/>
                    </a:lnTo>
                    <a:lnTo>
                      <a:pt x="38" y="52"/>
                    </a:lnTo>
                    <a:lnTo>
                      <a:pt x="37"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88" name="Freeform 260">
                <a:extLst>
                  <a:ext uri="{FF2B5EF4-FFF2-40B4-BE49-F238E27FC236}">
                    <a16:creationId xmlns:a16="http://schemas.microsoft.com/office/drawing/2014/main" id="{69514A28-E77F-452A-B3FF-FC329A355457}"/>
                  </a:ext>
                </a:extLst>
              </p:cNvPr>
              <p:cNvSpPr>
                <a:spLocks/>
              </p:cNvSpPr>
              <p:nvPr/>
            </p:nvSpPr>
            <p:spPr bwMode="auto">
              <a:xfrm>
                <a:off x="9347200" y="4943475"/>
                <a:ext cx="61912" cy="84138"/>
              </a:xfrm>
              <a:custGeom>
                <a:avLst/>
                <a:gdLst>
                  <a:gd name="T0" fmla="*/ 1 w 39"/>
                  <a:gd name="T1" fmla="*/ 53 h 53"/>
                  <a:gd name="T2" fmla="*/ 0 w 39"/>
                  <a:gd name="T3" fmla="*/ 52 h 53"/>
                  <a:gd name="T4" fmla="*/ 38 w 39"/>
                  <a:gd name="T5" fmla="*/ 0 h 53"/>
                  <a:gd name="T6" fmla="*/ 39 w 39"/>
                  <a:gd name="T7" fmla="*/ 1 h 53"/>
                  <a:gd name="T8" fmla="*/ 1 w 39"/>
                  <a:gd name="T9" fmla="*/ 53 h 53"/>
                </a:gdLst>
                <a:ahLst/>
                <a:cxnLst>
                  <a:cxn ang="0">
                    <a:pos x="T0" y="T1"/>
                  </a:cxn>
                  <a:cxn ang="0">
                    <a:pos x="T2" y="T3"/>
                  </a:cxn>
                  <a:cxn ang="0">
                    <a:pos x="T4" y="T5"/>
                  </a:cxn>
                  <a:cxn ang="0">
                    <a:pos x="T6" y="T7"/>
                  </a:cxn>
                  <a:cxn ang="0">
                    <a:pos x="T8" y="T9"/>
                  </a:cxn>
                </a:cxnLst>
                <a:rect l="0" t="0" r="r" b="b"/>
                <a:pathLst>
                  <a:path w="39" h="53">
                    <a:moveTo>
                      <a:pt x="1" y="53"/>
                    </a:moveTo>
                    <a:lnTo>
                      <a:pt x="0" y="52"/>
                    </a:lnTo>
                    <a:lnTo>
                      <a:pt x="38" y="0"/>
                    </a:lnTo>
                    <a:lnTo>
                      <a:pt x="39" y="1"/>
                    </a:lnTo>
                    <a:lnTo>
                      <a:pt x="1"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3" name="Group 62">
              <a:extLst>
                <a:ext uri="{FF2B5EF4-FFF2-40B4-BE49-F238E27FC236}">
                  <a16:creationId xmlns:a16="http://schemas.microsoft.com/office/drawing/2014/main" id="{7999089A-2C7F-4907-90FC-9E7F86004D96}"/>
                </a:ext>
              </a:extLst>
            </p:cNvPr>
            <p:cNvGrpSpPr/>
            <p:nvPr/>
          </p:nvGrpSpPr>
          <p:grpSpPr>
            <a:xfrm>
              <a:off x="9318625" y="3940175"/>
              <a:ext cx="601663" cy="207963"/>
              <a:chOff x="9318625" y="3940175"/>
              <a:chExt cx="601663" cy="207963"/>
            </a:xfrm>
            <a:grpFill/>
          </p:grpSpPr>
          <p:sp>
            <p:nvSpPr>
              <p:cNvPr id="133" name="Freeform 261">
                <a:extLst>
                  <a:ext uri="{FF2B5EF4-FFF2-40B4-BE49-F238E27FC236}">
                    <a16:creationId xmlns:a16="http://schemas.microsoft.com/office/drawing/2014/main" id="{584F63C6-011A-465E-AA29-62E32B493E77}"/>
                  </a:ext>
                </a:extLst>
              </p:cNvPr>
              <p:cNvSpPr>
                <a:spLocks/>
              </p:cNvSpPr>
              <p:nvPr/>
            </p:nvSpPr>
            <p:spPr bwMode="auto">
              <a:xfrm>
                <a:off x="9345613" y="3967163"/>
                <a:ext cx="46037" cy="153988"/>
              </a:xfrm>
              <a:custGeom>
                <a:avLst/>
                <a:gdLst>
                  <a:gd name="T0" fmla="*/ 71 w 71"/>
                  <a:gd name="T1" fmla="*/ 236 h 236"/>
                  <a:gd name="T2" fmla="*/ 39 w 71"/>
                  <a:gd name="T3" fmla="*/ 236 h 236"/>
                  <a:gd name="T4" fmla="*/ 0 w 71"/>
                  <a:gd name="T5" fmla="*/ 198 h 236"/>
                  <a:gd name="T6" fmla="*/ 0 w 71"/>
                  <a:gd name="T7" fmla="*/ 39 h 236"/>
                  <a:gd name="T8" fmla="*/ 39 w 71"/>
                  <a:gd name="T9" fmla="*/ 0 h 236"/>
                  <a:gd name="T10" fmla="*/ 71 w 71"/>
                  <a:gd name="T11" fmla="*/ 0 h 236"/>
                  <a:gd name="T12" fmla="*/ 71 w 71"/>
                  <a:gd name="T13" fmla="*/ 8 h 236"/>
                  <a:gd name="T14" fmla="*/ 39 w 71"/>
                  <a:gd name="T15" fmla="*/ 8 h 236"/>
                  <a:gd name="T16" fmla="*/ 8 w 71"/>
                  <a:gd name="T17" fmla="*/ 39 h 236"/>
                  <a:gd name="T18" fmla="*/ 8 w 71"/>
                  <a:gd name="T19" fmla="*/ 198 h 236"/>
                  <a:gd name="T20" fmla="*/ 39 w 71"/>
                  <a:gd name="T21" fmla="*/ 228 h 236"/>
                  <a:gd name="T22" fmla="*/ 71 w 71"/>
                  <a:gd name="T23" fmla="*/ 228 h 236"/>
                  <a:gd name="T24" fmla="*/ 71 w 71"/>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236">
                    <a:moveTo>
                      <a:pt x="71" y="236"/>
                    </a:moveTo>
                    <a:cubicBezTo>
                      <a:pt x="39" y="236"/>
                      <a:pt x="39" y="236"/>
                      <a:pt x="39" y="236"/>
                    </a:cubicBezTo>
                    <a:cubicBezTo>
                      <a:pt x="18" y="236"/>
                      <a:pt x="0" y="219"/>
                      <a:pt x="0" y="198"/>
                    </a:cubicBezTo>
                    <a:cubicBezTo>
                      <a:pt x="0" y="39"/>
                      <a:pt x="0" y="39"/>
                      <a:pt x="0" y="39"/>
                    </a:cubicBezTo>
                    <a:cubicBezTo>
                      <a:pt x="0" y="18"/>
                      <a:pt x="18" y="0"/>
                      <a:pt x="39" y="0"/>
                    </a:cubicBezTo>
                    <a:cubicBezTo>
                      <a:pt x="71" y="0"/>
                      <a:pt x="71" y="0"/>
                      <a:pt x="71" y="0"/>
                    </a:cubicBezTo>
                    <a:cubicBezTo>
                      <a:pt x="71" y="8"/>
                      <a:pt x="71" y="8"/>
                      <a:pt x="71" y="8"/>
                    </a:cubicBezTo>
                    <a:cubicBezTo>
                      <a:pt x="39" y="8"/>
                      <a:pt x="39" y="8"/>
                      <a:pt x="39" y="8"/>
                    </a:cubicBezTo>
                    <a:cubicBezTo>
                      <a:pt x="22" y="8"/>
                      <a:pt x="8" y="22"/>
                      <a:pt x="8" y="39"/>
                    </a:cubicBezTo>
                    <a:cubicBezTo>
                      <a:pt x="8" y="198"/>
                      <a:pt x="8" y="198"/>
                      <a:pt x="8" y="198"/>
                    </a:cubicBezTo>
                    <a:cubicBezTo>
                      <a:pt x="8" y="215"/>
                      <a:pt x="22" y="228"/>
                      <a:pt x="39" y="228"/>
                    </a:cubicBezTo>
                    <a:cubicBezTo>
                      <a:pt x="71" y="228"/>
                      <a:pt x="71" y="228"/>
                      <a:pt x="71" y="228"/>
                    </a:cubicBezTo>
                    <a:lnTo>
                      <a:pt x="71"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4" name="Freeform 262">
                <a:extLst>
                  <a:ext uri="{FF2B5EF4-FFF2-40B4-BE49-F238E27FC236}">
                    <a16:creationId xmlns:a16="http://schemas.microsoft.com/office/drawing/2014/main" id="{81BBDB31-018C-46D1-B20E-EE7516920805}"/>
                  </a:ext>
                </a:extLst>
              </p:cNvPr>
              <p:cNvSpPr>
                <a:spLocks/>
              </p:cNvSpPr>
              <p:nvPr/>
            </p:nvSpPr>
            <p:spPr bwMode="auto">
              <a:xfrm>
                <a:off x="9455150" y="3967163"/>
                <a:ext cx="44450" cy="153988"/>
              </a:xfrm>
              <a:custGeom>
                <a:avLst/>
                <a:gdLst>
                  <a:gd name="T0" fmla="*/ 32 w 70"/>
                  <a:gd name="T1" fmla="*/ 236 h 236"/>
                  <a:gd name="T2" fmla="*/ 0 w 70"/>
                  <a:gd name="T3" fmla="*/ 236 h 236"/>
                  <a:gd name="T4" fmla="*/ 0 w 70"/>
                  <a:gd name="T5" fmla="*/ 228 h 236"/>
                  <a:gd name="T6" fmla="*/ 32 w 70"/>
                  <a:gd name="T7" fmla="*/ 228 h 236"/>
                  <a:gd name="T8" fmla="*/ 63 w 70"/>
                  <a:gd name="T9" fmla="*/ 198 h 236"/>
                  <a:gd name="T10" fmla="*/ 63 w 70"/>
                  <a:gd name="T11" fmla="*/ 39 h 236"/>
                  <a:gd name="T12" fmla="*/ 32 w 70"/>
                  <a:gd name="T13" fmla="*/ 8 h 236"/>
                  <a:gd name="T14" fmla="*/ 1 w 70"/>
                  <a:gd name="T15" fmla="*/ 8 h 236"/>
                  <a:gd name="T16" fmla="*/ 1 w 70"/>
                  <a:gd name="T17" fmla="*/ 0 h 236"/>
                  <a:gd name="T18" fmla="*/ 32 w 70"/>
                  <a:gd name="T19" fmla="*/ 0 h 236"/>
                  <a:gd name="T20" fmla="*/ 70 w 70"/>
                  <a:gd name="T21" fmla="*/ 39 h 236"/>
                  <a:gd name="T22" fmla="*/ 70 w 70"/>
                  <a:gd name="T23" fmla="*/ 198 h 236"/>
                  <a:gd name="T24" fmla="*/ 32 w 70"/>
                  <a:gd name="T25"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236">
                    <a:moveTo>
                      <a:pt x="32" y="236"/>
                    </a:moveTo>
                    <a:cubicBezTo>
                      <a:pt x="0" y="236"/>
                      <a:pt x="0" y="236"/>
                      <a:pt x="0" y="236"/>
                    </a:cubicBezTo>
                    <a:cubicBezTo>
                      <a:pt x="0" y="228"/>
                      <a:pt x="0" y="228"/>
                      <a:pt x="0" y="228"/>
                    </a:cubicBezTo>
                    <a:cubicBezTo>
                      <a:pt x="32" y="228"/>
                      <a:pt x="32" y="228"/>
                      <a:pt x="32" y="228"/>
                    </a:cubicBezTo>
                    <a:cubicBezTo>
                      <a:pt x="49" y="228"/>
                      <a:pt x="63" y="215"/>
                      <a:pt x="63" y="198"/>
                    </a:cubicBezTo>
                    <a:cubicBezTo>
                      <a:pt x="63" y="39"/>
                      <a:pt x="63" y="39"/>
                      <a:pt x="63" y="39"/>
                    </a:cubicBezTo>
                    <a:cubicBezTo>
                      <a:pt x="63" y="22"/>
                      <a:pt x="49" y="8"/>
                      <a:pt x="32" y="8"/>
                    </a:cubicBezTo>
                    <a:cubicBezTo>
                      <a:pt x="1" y="8"/>
                      <a:pt x="1" y="8"/>
                      <a:pt x="1" y="8"/>
                    </a:cubicBezTo>
                    <a:cubicBezTo>
                      <a:pt x="1" y="0"/>
                      <a:pt x="1" y="0"/>
                      <a:pt x="1" y="0"/>
                    </a:cubicBezTo>
                    <a:cubicBezTo>
                      <a:pt x="32" y="0"/>
                      <a:pt x="32" y="0"/>
                      <a:pt x="32" y="0"/>
                    </a:cubicBezTo>
                    <a:cubicBezTo>
                      <a:pt x="53" y="0"/>
                      <a:pt x="70" y="18"/>
                      <a:pt x="70" y="39"/>
                    </a:cubicBezTo>
                    <a:cubicBezTo>
                      <a:pt x="70" y="198"/>
                      <a:pt x="70" y="198"/>
                      <a:pt x="70" y="198"/>
                    </a:cubicBezTo>
                    <a:cubicBezTo>
                      <a:pt x="70" y="219"/>
                      <a:pt x="53" y="236"/>
                      <a:pt x="32"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5" name="Freeform 263">
                <a:extLst>
                  <a:ext uri="{FF2B5EF4-FFF2-40B4-BE49-F238E27FC236}">
                    <a16:creationId xmlns:a16="http://schemas.microsoft.com/office/drawing/2014/main" id="{4790A157-E615-4531-A458-168BE8E8CD63}"/>
                  </a:ext>
                </a:extLst>
              </p:cNvPr>
              <p:cNvSpPr>
                <a:spLocks noEditPoints="1"/>
              </p:cNvSpPr>
              <p:nvPr/>
            </p:nvSpPr>
            <p:spPr bwMode="auto">
              <a:xfrm>
                <a:off x="9318625" y="3940175"/>
                <a:ext cx="207962" cy="207963"/>
              </a:xfrm>
              <a:custGeom>
                <a:avLst/>
                <a:gdLst>
                  <a:gd name="T0" fmla="*/ 159 w 317"/>
                  <a:gd name="T1" fmla="*/ 315 h 315"/>
                  <a:gd name="T2" fmla="*/ 144 w 317"/>
                  <a:gd name="T3" fmla="*/ 308 h 315"/>
                  <a:gd name="T4" fmla="*/ 8 w 317"/>
                  <a:gd name="T5" fmla="*/ 173 h 315"/>
                  <a:gd name="T6" fmla="*/ 8 w 317"/>
                  <a:gd name="T7" fmla="*/ 142 h 315"/>
                  <a:gd name="T8" fmla="*/ 144 w 317"/>
                  <a:gd name="T9" fmla="*/ 6 h 315"/>
                  <a:gd name="T10" fmla="*/ 159 w 317"/>
                  <a:gd name="T11" fmla="*/ 0 h 315"/>
                  <a:gd name="T12" fmla="*/ 175 w 317"/>
                  <a:gd name="T13" fmla="*/ 6 h 315"/>
                  <a:gd name="T14" fmla="*/ 310 w 317"/>
                  <a:gd name="T15" fmla="*/ 142 h 315"/>
                  <a:gd name="T16" fmla="*/ 317 w 317"/>
                  <a:gd name="T17" fmla="*/ 157 h 315"/>
                  <a:gd name="T18" fmla="*/ 310 w 317"/>
                  <a:gd name="T19" fmla="*/ 173 h 315"/>
                  <a:gd name="T20" fmla="*/ 175 w 317"/>
                  <a:gd name="T21" fmla="*/ 308 h 315"/>
                  <a:gd name="T22" fmla="*/ 159 w 317"/>
                  <a:gd name="T23" fmla="*/ 315 h 315"/>
                  <a:gd name="T24" fmla="*/ 159 w 317"/>
                  <a:gd name="T25" fmla="*/ 7 h 315"/>
                  <a:gd name="T26" fmla="*/ 149 w 317"/>
                  <a:gd name="T27" fmla="*/ 11 h 315"/>
                  <a:gd name="T28" fmla="*/ 13 w 317"/>
                  <a:gd name="T29" fmla="*/ 147 h 315"/>
                  <a:gd name="T30" fmla="*/ 13 w 317"/>
                  <a:gd name="T31" fmla="*/ 167 h 315"/>
                  <a:gd name="T32" fmla="*/ 149 w 317"/>
                  <a:gd name="T33" fmla="*/ 303 h 315"/>
                  <a:gd name="T34" fmla="*/ 169 w 317"/>
                  <a:gd name="T35" fmla="*/ 303 h 315"/>
                  <a:gd name="T36" fmla="*/ 305 w 317"/>
                  <a:gd name="T37" fmla="*/ 167 h 315"/>
                  <a:gd name="T38" fmla="*/ 309 w 317"/>
                  <a:gd name="T39" fmla="*/ 157 h 315"/>
                  <a:gd name="T40" fmla="*/ 305 w 317"/>
                  <a:gd name="T41" fmla="*/ 147 h 315"/>
                  <a:gd name="T42" fmla="*/ 169 w 317"/>
                  <a:gd name="T43" fmla="*/ 11 h 315"/>
                  <a:gd name="T44" fmla="*/ 159 w 317"/>
                  <a:gd name="T45" fmla="*/ 7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15">
                    <a:moveTo>
                      <a:pt x="159" y="315"/>
                    </a:moveTo>
                    <a:cubicBezTo>
                      <a:pt x="153" y="315"/>
                      <a:pt x="148" y="312"/>
                      <a:pt x="144" y="308"/>
                    </a:cubicBezTo>
                    <a:cubicBezTo>
                      <a:pt x="8" y="173"/>
                      <a:pt x="8" y="173"/>
                      <a:pt x="8" y="173"/>
                    </a:cubicBezTo>
                    <a:cubicBezTo>
                      <a:pt x="0" y="164"/>
                      <a:pt x="0" y="150"/>
                      <a:pt x="8" y="142"/>
                    </a:cubicBezTo>
                    <a:cubicBezTo>
                      <a:pt x="144" y="6"/>
                      <a:pt x="144" y="6"/>
                      <a:pt x="144" y="6"/>
                    </a:cubicBezTo>
                    <a:cubicBezTo>
                      <a:pt x="148" y="2"/>
                      <a:pt x="153" y="0"/>
                      <a:pt x="159" y="0"/>
                    </a:cubicBezTo>
                    <a:cubicBezTo>
                      <a:pt x="165" y="0"/>
                      <a:pt x="171" y="2"/>
                      <a:pt x="175" y="6"/>
                    </a:cubicBezTo>
                    <a:cubicBezTo>
                      <a:pt x="310" y="142"/>
                      <a:pt x="310" y="142"/>
                      <a:pt x="310" y="142"/>
                    </a:cubicBezTo>
                    <a:cubicBezTo>
                      <a:pt x="314" y="146"/>
                      <a:pt x="317" y="151"/>
                      <a:pt x="317" y="157"/>
                    </a:cubicBezTo>
                    <a:cubicBezTo>
                      <a:pt x="317" y="163"/>
                      <a:pt x="314" y="168"/>
                      <a:pt x="310" y="173"/>
                    </a:cubicBezTo>
                    <a:cubicBezTo>
                      <a:pt x="175" y="308"/>
                      <a:pt x="175" y="308"/>
                      <a:pt x="175" y="308"/>
                    </a:cubicBezTo>
                    <a:cubicBezTo>
                      <a:pt x="171" y="312"/>
                      <a:pt x="165" y="315"/>
                      <a:pt x="159" y="315"/>
                    </a:cubicBezTo>
                    <a:close/>
                    <a:moveTo>
                      <a:pt x="159" y="7"/>
                    </a:moveTo>
                    <a:cubicBezTo>
                      <a:pt x="155" y="7"/>
                      <a:pt x="152" y="9"/>
                      <a:pt x="149" y="11"/>
                    </a:cubicBezTo>
                    <a:cubicBezTo>
                      <a:pt x="13" y="147"/>
                      <a:pt x="13" y="147"/>
                      <a:pt x="13" y="147"/>
                    </a:cubicBezTo>
                    <a:cubicBezTo>
                      <a:pt x="8" y="153"/>
                      <a:pt x="8" y="162"/>
                      <a:pt x="13" y="167"/>
                    </a:cubicBezTo>
                    <a:cubicBezTo>
                      <a:pt x="149" y="303"/>
                      <a:pt x="149" y="303"/>
                      <a:pt x="149" y="303"/>
                    </a:cubicBezTo>
                    <a:cubicBezTo>
                      <a:pt x="154" y="308"/>
                      <a:pt x="164" y="308"/>
                      <a:pt x="169" y="303"/>
                    </a:cubicBezTo>
                    <a:cubicBezTo>
                      <a:pt x="305" y="167"/>
                      <a:pt x="305" y="167"/>
                      <a:pt x="305" y="167"/>
                    </a:cubicBezTo>
                    <a:cubicBezTo>
                      <a:pt x="308" y="165"/>
                      <a:pt x="309" y="161"/>
                      <a:pt x="309" y="157"/>
                    </a:cubicBezTo>
                    <a:cubicBezTo>
                      <a:pt x="309" y="153"/>
                      <a:pt x="308" y="150"/>
                      <a:pt x="305" y="147"/>
                    </a:cubicBezTo>
                    <a:cubicBezTo>
                      <a:pt x="169" y="11"/>
                      <a:pt x="169" y="11"/>
                      <a:pt x="169" y="11"/>
                    </a:cubicBezTo>
                    <a:cubicBezTo>
                      <a:pt x="167" y="9"/>
                      <a:pt x="163" y="7"/>
                      <a:pt x="159"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6" name="Rectangle 264">
                <a:extLst>
                  <a:ext uri="{FF2B5EF4-FFF2-40B4-BE49-F238E27FC236}">
                    <a16:creationId xmlns:a16="http://schemas.microsoft.com/office/drawing/2014/main" id="{0A114450-6C82-468B-8AB3-9907418E16B2}"/>
                  </a:ext>
                </a:extLst>
              </p:cNvPr>
              <p:cNvSpPr>
                <a:spLocks noChangeArrowheads="1"/>
              </p:cNvSpPr>
              <p:nvPr/>
            </p:nvSpPr>
            <p:spPr bwMode="auto">
              <a:xfrm>
                <a:off x="9323388"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7" name="Rectangle 265">
                <a:extLst>
                  <a:ext uri="{FF2B5EF4-FFF2-40B4-BE49-F238E27FC236}">
                    <a16:creationId xmlns:a16="http://schemas.microsoft.com/office/drawing/2014/main" id="{CCA94538-E729-4FE9-8C3D-04B5856CB7FD}"/>
                  </a:ext>
                </a:extLst>
              </p:cNvPr>
              <p:cNvSpPr>
                <a:spLocks noChangeArrowheads="1"/>
              </p:cNvSpPr>
              <p:nvPr/>
            </p:nvSpPr>
            <p:spPr bwMode="auto">
              <a:xfrm>
                <a:off x="9498013" y="4041775"/>
                <a:ext cx="25400" cy="47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8" name="Freeform 266">
                <a:extLst>
                  <a:ext uri="{FF2B5EF4-FFF2-40B4-BE49-F238E27FC236}">
                    <a16:creationId xmlns:a16="http://schemas.microsoft.com/office/drawing/2014/main" id="{ABD345D1-106B-46EF-B37A-7B4802F18FED}"/>
                  </a:ext>
                </a:extLst>
              </p:cNvPr>
              <p:cNvSpPr>
                <a:spLocks/>
              </p:cNvSpPr>
              <p:nvPr/>
            </p:nvSpPr>
            <p:spPr bwMode="auto">
              <a:xfrm>
                <a:off x="9399588" y="4017963"/>
                <a:ext cx="46037" cy="52388"/>
              </a:xfrm>
              <a:custGeom>
                <a:avLst/>
                <a:gdLst>
                  <a:gd name="T0" fmla="*/ 15 w 69"/>
                  <a:gd name="T1" fmla="*/ 76 h 78"/>
                  <a:gd name="T2" fmla="*/ 23 w 69"/>
                  <a:gd name="T3" fmla="*/ 76 h 78"/>
                  <a:gd name="T4" fmla="*/ 23 w 69"/>
                  <a:gd name="T5" fmla="*/ 1 h 78"/>
                  <a:gd name="T6" fmla="*/ 2 w 69"/>
                  <a:gd name="T7" fmla="*/ 35 h 78"/>
                  <a:gd name="T8" fmla="*/ 0 w 69"/>
                  <a:gd name="T9" fmla="*/ 35 h 78"/>
                  <a:gd name="T10" fmla="*/ 0 w 69"/>
                  <a:gd name="T11" fmla="*/ 0 h 78"/>
                  <a:gd name="T12" fmla="*/ 69 w 69"/>
                  <a:gd name="T13" fmla="*/ 0 h 78"/>
                  <a:gd name="T14" fmla="*/ 69 w 69"/>
                  <a:gd name="T15" fmla="*/ 35 h 78"/>
                  <a:gd name="T16" fmla="*/ 68 w 69"/>
                  <a:gd name="T17" fmla="*/ 35 h 78"/>
                  <a:gd name="T18" fmla="*/ 46 w 69"/>
                  <a:gd name="T19" fmla="*/ 1 h 78"/>
                  <a:gd name="T20" fmla="*/ 46 w 69"/>
                  <a:gd name="T21" fmla="*/ 76 h 78"/>
                  <a:gd name="T22" fmla="*/ 55 w 69"/>
                  <a:gd name="T23" fmla="*/ 76 h 78"/>
                  <a:gd name="T24" fmla="*/ 55 w 69"/>
                  <a:gd name="T25" fmla="*/ 78 h 78"/>
                  <a:gd name="T26" fmla="*/ 15 w 69"/>
                  <a:gd name="T27" fmla="*/ 78 h 78"/>
                  <a:gd name="T28" fmla="*/ 15 w 69"/>
                  <a:gd name="T29" fmla="*/ 7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78">
                    <a:moveTo>
                      <a:pt x="15" y="76"/>
                    </a:moveTo>
                    <a:cubicBezTo>
                      <a:pt x="23" y="76"/>
                      <a:pt x="23" y="76"/>
                      <a:pt x="23" y="76"/>
                    </a:cubicBezTo>
                    <a:cubicBezTo>
                      <a:pt x="23" y="1"/>
                      <a:pt x="23" y="1"/>
                      <a:pt x="23" y="1"/>
                    </a:cubicBezTo>
                    <a:cubicBezTo>
                      <a:pt x="5" y="1"/>
                      <a:pt x="2" y="29"/>
                      <a:pt x="2" y="35"/>
                    </a:cubicBezTo>
                    <a:cubicBezTo>
                      <a:pt x="0" y="35"/>
                      <a:pt x="0" y="35"/>
                      <a:pt x="0" y="35"/>
                    </a:cubicBezTo>
                    <a:cubicBezTo>
                      <a:pt x="0" y="0"/>
                      <a:pt x="0" y="0"/>
                      <a:pt x="0" y="0"/>
                    </a:cubicBezTo>
                    <a:cubicBezTo>
                      <a:pt x="69" y="0"/>
                      <a:pt x="69" y="0"/>
                      <a:pt x="69" y="0"/>
                    </a:cubicBezTo>
                    <a:cubicBezTo>
                      <a:pt x="69" y="35"/>
                      <a:pt x="69" y="35"/>
                      <a:pt x="69" y="35"/>
                    </a:cubicBezTo>
                    <a:cubicBezTo>
                      <a:pt x="68" y="35"/>
                      <a:pt x="68" y="35"/>
                      <a:pt x="68" y="35"/>
                    </a:cubicBezTo>
                    <a:cubicBezTo>
                      <a:pt x="68" y="29"/>
                      <a:pt x="64" y="1"/>
                      <a:pt x="46" y="1"/>
                    </a:cubicBezTo>
                    <a:cubicBezTo>
                      <a:pt x="46" y="76"/>
                      <a:pt x="46" y="76"/>
                      <a:pt x="46" y="76"/>
                    </a:cubicBezTo>
                    <a:cubicBezTo>
                      <a:pt x="55" y="76"/>
                      <a:pt x="55" y="76"/>
                      <a:pt x="55" y="76"/>
                    </a:cubicBezTo>
                    <a:cubicBezTo>
                      <a:pt x="55" y="78"/>
                      <a:pt x="55" y="78"/>
                      <a:pt x="55" y="78"/>
                    </a:cubicBezTo>
                    <a:cubicBezTo>
                      <a:pt x="15" y="78"/>
                      <a:pt x="15" y="78"/>
                      <a:pt x="15" y="78"/>
                    </a:cubicBezTo>
                    <a:lnTo>
                      <a:pt x="1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9" name="Freeform 267">
                <a:extLst>
                  <a:ext uri="{FF2B5EF4-FFF2-40B4-BE49-F238E27FC236}">
                    <a16:creationId xmlns:a16="http://schemas.microsoft.com/office/drawing/2014/main" id="{D22FE036-3B04-4CDA-886A-37D5D46A53ED}"/>
                  </a:ext>
                </a:extLst>
              </p:cNvPr>
              <p:cNvSpPr>
                <a:spLocks/>
              </p:cNvSpPr>
              <p:nvPr/>
            </p:nvSpPr>
            <p:spPr bwMode="auto">
              <a:xfrm>
                <a:off x="9558338" y="3986213"/>
                <a:ext cx="44450" cy="49213"/>
              </a:xfrm>
              <a:custGeom>
                <a:avLst/>
                <a:gdLst>
                  <a:gd name="T0" fmla="*/ 15 w 67"/>
                  <a:gd name="T1" fmla="*/ 74 h 76"/>
                  <a:gd name="T2" fmla="*/ 23 w 67"/>
                  <a:gd name="T3" fmla="*/ 74 h 76"/>
                  <a:gd name="T4" fmla="*/ 23 w 67"/>
                  <a:gd name="T5" fmla="*/ 2 h 76"/>
                  <a:gd name="T6" fmla="*/ 2 w 67"/>
                  <a:gd name="T7" fmla="*/ 34 h 76"/>
                  <a:gd name="T8" fmla="*/ 0 w 67"/>
                  <a:gd name="T9" fmla="*/ 34 h 76"/>
                  <a:gd name="T10" fmla="*/ 0 w 67"/>
                  <a:gd name="T11" fmla="*/ 0 h 76"/>
                  <a:gd name="T12" fmla="*/ 67 w 67"/>
                  <a:gd name="T13" fmla="*/ 0 h 76"/>
                  <a:gd name="T14" fmla="*/ 67 w 67"/>
                  <a:gd name="T15" fmla="*/ 34 h 76"/>
                  <a:gd name="T16" fmla="*/ 66 w 67"/>
                  <a:gd name="T17" fmla="*/ 34 h 76"/>
                  <a:gd name="T18" fmla="*/ 45 w 67"/>
                  <a:gd name="T19" fmla="*/ 2 h 76"/>
                  <a:gd name="T20" fmla="*/ 45 w 67"/>
                  <a:gd name="T21" fmla="*/ 74 h 76"/>
                  <a:gd name="T22" fmla="*/ 53 w 67"/>
                  <a:gd name="T23" fmla="*/ 74 h 76"/>
                  <a:gd name="T24" fmla="*/ 53 w 67"/>
                  <a:gd name="T25" fmla="*/ 76 h 76"/>
                  <a:gd name="T26" fmla="*/ 15 w 67"/>
                  <a:gd name="T27" fmla="*/ 76 h 76"/>
                  <a:gd name="T28" fmla="*/ 15 w 67"/>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76">
                    <a:moveTo>
                      <a:pt x="15" y="74"/>
                    </a:moveTo>
                    <a:cubicBezTo>
                      <a:pt x="23" y="74"/>
                      <a:pt x="23" y="74"/>
                      <a:pt x="23" y="74"/>
                    </a:cubicBezTo>
                    <a:cubicBezTo>
                      <a:pt x="23" y="2"/>
                      <a:pt x="23" y="2"/>
                      <a:pt x="23" y="2"/>
                    </a:cubicBezTo>
                    <a:cubicBezTo>
                      <a:pt x="5" y="2"/>
                      <a:pt x="2" y="29"/>
                      <a:pt x="2" y="34"/>
                    </a:cubicBezTo>
                    <a:cubicBezTo>
                      <a:pt x="0" y="34"/>
                      <a:pt x="0" y="34"/>
                      <a:pt x="0" y="34"/>
                    </a:cubicBezTo>
                    <a:cubicBezTo>
                      <a:pt x="0" y="0"/>
                      <a:pt x="0" y="0"/>
                      <a:pt x="0" y="0"/>
                    </a:cubicBezTo>
                    <a:cubicBezTo>
                      <a:pt x="67" y="0"/>
                      <a:pt x="67" y="0"/>
                      <a:pt x="67" y="0"/>
                    </a:cubicBezTo>
                    <a:cubicBezTo>
                      <a:pt x="67" y="34"/>
                      <a:pt x="67" y="34"/>
                      <a:pt x="67" y="34"/>
                    </a:cubicBezTo>
                    <a:cubicBezTo>
                      <a:pt x="66" y="34"/>
                      <a:pt x="66" y="34"/>
                      <a:pt x="66" y="34"/>
                    </a:cubicBezTo>
                    <a:cubicBezTo>
                      <a:pt x="66" y="29"/>
                      <a:pt x="63" y="2"/>
                      <a:pt x="45" y="2"/>
                    </a:cubicBezTo>
                    <a:cubicBezTo>
                      <a:pt x="45" y="74"/>
                      <a:pt x="45" y="74"/>
                      <a:pt x="45" y="74"/>
                    </a:cubicBezTo>
                    <a:cubicBezTo>
                      <a:pt x="53" y="74"/>
                      <a:pt x="53" y="74"/>
                      <a:pt x="53" y="74"/>
                    </a:cubicBezTo>
                    <a:cubicBezTo>
                      <a:pt x="53" y="76"/>
                      <a:pt x="53" y="76"/>
                      <a:pt x="53" y="76"/>
                    </a:cubicBezTo>
                    <a:cubicBezTo>
                      <a:pt x="15" y="76"/>
                      <a:pt x="15" y="76"/>
                      <a:pt x="15" y="76"/>
                    </a:cubicBezTo>
                    <a:lnTo>
                      <a:pt x="15"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0" name="Freeform 268">
                <a:extLst>
                  <a:ext uri="{FF2B5EF4-FFF2-40B4-BE49-F238E27FC236}">
                    <a16:creationId xmlns:a16="http://schemas.microsoft.com/office/drawing/2014/main" id="{C83160B5-91C9-45B1-818E-8FB129F5DF98}"/>
                  </a:ext>
                </a:extLst>
              </p:cNvPr>
              <p:cNvSpPr>
                <a:spLocks noEditPoints="1"/>
              </p:cNvSpPr>
              <p:nvPr/>
            </p:nvSpPr>
            <p:spPr bwMode="auto">
              <a:xfrm>
                <a:off x="9621838" y="3986213"/>
                <a:ext cx="50800" cy="50800"/>
              </a:xfrm>
              <a:custGeom>
                <a:avLst/>
                <a:gdLst>
                  <a:gd name="T0" fmla="*/ 48 w 78"/>
                  <a:gd name="T1" fmla="*/ 39 h 78"/>
                  <a:gd name="T2" fmla="*/ 65 w 78"/>
                  <a:gd name="T3" fmla="*/ 44 h 78"/>
                  <a:gd name="T4" fmla="*/ 70 w 78"/>
                  <a:gd name="T5" fmla="*/ 65 h 78"/>
                  <a:gd name="T6" fmla="*/ 70 w 78"/>
                  <a:gd name="T7" fmla="*/ 67 h 78"/>
                  <a:gd name="T8" fmla="*/ 72 w 78"/>
                  <a:gd name="T9" fmla="*/ 73 h 78"/>
                  <a:gd name="T10" fmla="*/ 76 w 78"/>
                  <a:gd name="T11" fmla="*/ 62 h 78"/>
                  <a:gd name="T12" fmla="*/ 78 w 78"/>
                  <a:gd name="T13" fmla="*/ 62 h 78"/>
                  <a:gd name="T14" fmla="*/ 63 w 78"/>
                  <a:gd name="T15" fmla="*/ 78 h 78"/>
                  <a:gd name="T16" fmla="*/ 49 w 78"/>
                  <a:gd name="T17" fmla="*/ 72 h 78"/>
                  <a:gd name="T18" fmla="*/ 46 w 78"/>
                  <a:gd name="T19" fmla="*/ 57 h 78"/>
                  <a:gd name="T20" fmla="*/ 44 w 78"/>
                  <a:gd name="T21" fmla="*/ 45 h 78"/>
                  <a:gd name="T22" fmla="*/ 40 w 78"/>
                  <a:gd name="T23" fmla="*/ 42 h 78"/>
                  <a:gd name="T24" fmla="*/ 35 w 78"/>
                  <a:gd name="T25" fmla="*/ 41 h 78"/>
                  <a:gd name="T26" fmla="*/ 29 w 78"/>
                  <a:gd name="T27" fmla="*/ 41 h 78"/>
                  <a:gd name="T28" fmla="*/ 29 w 78"/>
                  <a:gd name="T29" fmla="*/ 74 h 78"/>
                  <a:gd name="T30" fmla="*/ 36 w 78"/>
                  <a:gd name="T31" fmla="*/ 74 h 78"/>
                  <a:gd name="T32" fmla="*/ 36 w 78"/>
                  <a:gd name="T33" fmla="*/ 76 h 78"/>
                  <a:gd name="T34" fmla="*/ 0 w 78"/>
                  <a:gd name="T35" fmla="*/ 76 h 78"/>
                  <a:gd name="T36" fmla="*/ 0 w 78"/>
                  <a:gd name="T37" fmla="*/ 74 h 78"/>
                  <a:gd name="T38" fmla="*/ 7 w 78"/>
                  <a:gd name="T39" fmla="*/ 74 h 78"/>
                  <a:gd name="T40" fmla="*/ 7 w 78"/>
                  <a:gd name="T41" fmla="*/ 2 h 78"/>
                  <a:gd name="T42" fmla="*/ 0 w 78"/>
                  <a:gd name="T43" fmla="*/ 2 h 78"/>
                  <a:gd name="T44" fmla="*/ 0 w 78"/>
                  <a:gd name="T45" fmla="*/ 0 h 78"/>
                  <a:gd name="T46" fmla="*/ 38 w 78"/>
                  <a:gd name="T47" fmla="*/ 0 h 78"/>
                  <a:gd name="T48" fmla="*/ 70 w 78"/>
                  <a:gd name="T49" fmla="*/ 20 h 78"/>
                  <a:gd name="T50" fmla="*/ 48 w 78"/>
                  <a:gd name="T51" fmla="*/ 39 h 78"/>
                  <a:gd name="T52" fmla="*/ 29 w 78"/>
                  <a:gd name="T53" fmla="*/ 39 h 78"/>
                  <a:gd name="T54" fmla="*/ 35 w 78"/>
                  <a:gd name="T55" fmla="*/ 39 h 78"/>
                  <a:gd name="T56" fmla="*/ 46 w 78"/>
                  <a:gd name="T57" fmla="*/ 21 h 78"/>
                  <a:gd name="T58" fmla="*/ 33 w 78"/>
                  <a:gd name="T59" fmla="*/ 2 h 78"/>
                  <a:gd name="T60" fmla="*/ 29 w 78"/>
                  <a:gd name="T61" fmla="*/ 2 h 78"/>
                  <a:gd name="T62" fmla="*/ 29 w 78"/>
                  <a:gd name="T6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78">
                    <a:moveTo>
                      <a:pt x="48" y="39"/>
                    </a:moveTo>
                    <a:cubicBezTo>
                      <a:pt x="54" y="39"/>
                      <a:pt x="60" y="40"/>
                      <a:pt x="65" y="44"/>
                    </a:cubicBezTo>
                    <a:cubicBezTo>
                      <a:pt x="69" y="48"/>
                      <a:pt x="70" y="53"/>
                      <a:pt x="70" y="65"/>
                    </a:cubicBezTo>
                    <a:cubicBezTo>
                      <a:pt x="70" y="67"/>
                      <a:pt x="70" y="67"/>
                      <a:pt x="70" y="67"/>
                    </a:cubicBezTo>
                    <a:cubicBezTo>
                      <a:pt x="70" y="72"/>
                      <a:pt x="71" y="73"/>
                      <a:pt x="72" y="73"/>
                    </a:cubicBezTo>
                    <a:cubicBezTo>
                      <a:pt x="74" y="73"/>
                      <a:pt x="75" y="68"/>
                      <a:pt x="76" y="62"/>
                    </a:cubicBezTo>
                    <a:cubicBezTo>
                      <a:pt x="78" y="62"/>
                      <a:pt x="78" y="62"/>
                      <a:pt x="78" y="62"/>
                    </a:cubicBezTo>
                    <a:cubicBezTo>
                      <a:pt x="77" y="71"/>
                      <a:pt x="75" y="78"/>
                      <a:pt x="63" y="78"/>
                    </a:cubicBezTo>
                    <a:cubicBezTo>
                      <a:pt x="56" y="78"/>
                      <a:pt x="52" y="76"/>
                      <a:pt x="49" y="72"/>
                    </a:cubicBezTo>
                    <a:cubicBezTo>
                      <a:pt x="47" y="69"/>
                      <a:pt x="46" y="66"/>
                      <a:pt x="46" y="57"/>
                    </a:cubicBezTo>
                    <a:cubicBezTo>
                      <a:pt x="46" y="50"/>
                      <a:pt x="46" y="47"/>
                      <a:pt x="44" y="45"/>
                    </a:cubicBezTo>
                    <a:cubicBezTo>
                      <a:pt x="43" y="43"/>
                      <a:pt x="42" y="42"/>
                      <a:pt x="40" y="42"/>
                    </a:cubicBezTo>
                    <a:cubicBezTo>
                      <a:pt x="39" y="41"/>
                      <a:pt x="37" y="41"/>
                      <a:pt x="35" y="41"/>
                    </a:cubicBezTo>
                    <a:cubicBezTo>
                      <a:pt x="29" y="41"/>
                      <a:pt x="29" y="41"/>
                      <a:pt x="29" y="41"/>
                    </a:cubicBezTo>
                    <a:cubicBezTo>
                      <a:pt x="29" y="74"/>
                      <a:pt x="29" y="74"/>
                      <a:pt x="29" y="74"/>
                    </a:cubicBezTo>
                    <a:cubicBezTo>
                      <a:pt x="36" y="74"/>
                      <a:pt x="36" y="74"/>
                      <a:pt x="36" y="74"/>
                    </a:cubicBezTo>
                    <a:cubicBezTo>
                      <a:pt x="36" y="76"/>
                      <a:pt x="36" y="76"/>
                      <a:pt x="36" y="76"/>
                    </a:cubicBezTo>
                    <a:cubicBezTo>
                      <a:pt x="0" y="76"/>
                      <a:pt x="0" y="76"/>
                      <a:pt x="0" y="76"/>
                    </a:cubicBezTo>
                    <a:cubicBezTo>
                      <a:pt x="0" y="74"/>
                      <a:pt x="0" y="74"/>
                      <a:pt x="0" y="74"/>
                    </a:cubicBez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57" y="0"/>
                      <a:pt x="70" y="4"/>
                      <a:pt x="70" y="20"/>
                    </a:cubicBezTo>
                    <a:cubicBezTo>
                      <a:pt x="70" y="32"/>
                      <a:pt x="60" y="37"/>
                      <a:pt x="48" y="39"/>
                    </a:cubicBezTo>
                    <a:close/>
                    <a:moveTo>
                      <a:pt x="29" y="39"/>
                    </a:moveTo>
                    <a:cubicBezTo>
                      <a:pt x="35" y="39"/>
                      <a:pt x="35" y="39"/>
                      <a:pt x="35" y="39"/>
                    </a:cubicBezTo>
                    <a:cubicBezTo>
                      <a:pt x="46" y="39"/>
                      <a:pt x="46" y="30"/>
                      <a:pt x="46" y="21"/>
                    </a:cubicBezTo>
                    <a:cubicBezTo>
                      <a:pt x="46" y="5"/>
                      <a:pt x="41" y="2"/>
                      <a:pt x="33" y="2"/>
                    </a:cubicBezTo>
                    <a:cubicBezTo>
                      <a:pt x="29" y="2"/>
                      <a:pt x="29" y="2"/>
                      <a:pt x="29" y="2"/>
                    </a:cubicBezTo>
                    <a:lnTo>
                      <a:pt x="2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1" name="Freeform 269">
                <a:extLst>
                  <a:ext uri="{FF2B5EF4-FFF2-40B4-BE49-F238E27FC236}">
                    <a16:creationId xmlns:a16="http://schemas.microsoft.com/office/drawing/2014/main" id="{FFAF51CC-48F8-47A6-A15A-6A2202656164}"/>
                  </a:ext>
                </a:extLst>
              </p:cNvPr>
              <p:cNvSpPr>
                <a:spLocks noEditPoints="1"/>
              </p:cNvSpPr>
              <p:nvPr/>
            </p:nvSpPr>
            <p:spPr bwMode="auto">
              <a:xfrm>
                <a:off x="9686925" y="3986213"/>
                <a:ext cx="49212" cy="49213"/>
              </a:xfrm>
              <a:custGeom>
                <a:avLst/>
                <a:gdLst>
                  <a:gd name="T0" fmla="*/ 32 w 74"/>
                  <a:gd name="T1" fmla="*/ 8 h 77"/>
                  <a:gd name="T2" fmla="*/ 43 w 74"/>
                  <a:gd name="T3" fmla="*/ 0 h 77"/>
                  <a:gd name="T4" fmla="*/ 69 w 74"/>
                  <a:gd name="T5" fmla="*/ 75 h 77"/>
                  <a:gd name="T6" fmla="*/ 74 w 74"/>
                  <a:gd name="T7" fmla="*/ 75 h 77"/>
                  <a:gd name="T8" fmla="*/ 74 w 74"/>
                  <a:gd name="T9" fmla="*/ 77 h 77"/>
                  <a:gd name="T10" fmla="*/ 39 w 74"/>
                  <a:gd name="T11" fmla="*/ 77 h 77"/>
                  <a:gd name="T12" fmla="*/ 39 w 74"/>
                  <a:gd name="T13" fmla="*/ 75 h 77"/>
                  <a:gd name="T14" fmla="*/ 46 w 74"/>
                  <a:gd name="T15" fmla="*/ 75 h 77"/>
                  <a:gd name="T16" fmla="*/ 37 w 74"/>
                  <a:gd name="T17" fmla="*/ 51 h 77"/>
                  <a:gd name="T18" fmla="*/ 19 w 74"/>
                  <a:gd name="T19" fmla="*/ 51 h 77"/>
                  <a:gd name="T20" fmla="*/ 15 w 74"/>
                  <a:gd name="T21" fmla="*/ 62 h 77"/>
                  <a:gd name="T22" fmla="*/ 14 w 74"/>
                  <a:gd name="T23" fmla="*/ 68 h 77"/>
                  <a:gd name="T24" fmla="*/ 24 w 74"/>
                  <a:gd name="T25" fmla="*/ 75 h 77"/>
                  <a:gd name="T26" fmla="*/ 28 w 74"/>
                  <a:gd name="T27" fmla="*/ 75 h 77"/>
                  <a:gd name="T28" fmla="*/ 28 w 74"/>
                  <a:gd name="T29" fmla="*/ 77 h 77"/>
                  <a:gd name="T30" fmla="*/ 0 w 74"/>
                  <a:gd name="T31" fmla="*/ 77 h 77"/>
                  <a:gd name="T32" fmla="*/ 0 w 74"/>
                  <a:gd name="T33" fmla="*/ 75 h 77"/>
                  <a:gd name="T34" fmla="*/ 13 w 74"/>
                  <a:gd name="T35" fmla="*/ 62 h 77"/>
                  <a:gd name="T36" fmla="*/ 32 w 74"/>
                  <a:gd name="T37" fmla="*/ 8 h 77"/>
                  <a:gd name="T38" fmla="*/ 20 w 74"/>
                  <a:gd name="T39" fmla="*/ 49 h 77"/>
                  <a:gd name="T40" fmla="*/ 37 w 74"/>
                  <a:gd name="T41" fmla="*/ 49 h 77"/>
                  <a:gd name="T42" fmla="*/ 28 w 74"/>
                  <a:gd name="T43" fmla="*/ 25 h 77"/>
                  <a:gd name="T44" fmla="*/ 20 w 74"/>
                  <a:gd name="T4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7">
                    <a:moveTo>
                      <a:pt x="32" y="8"/>
                    </a:moveTo>
                    <a:cubicBezTo>
                      <a:pt x="33" y="4"/>
                      <a:pt x="35" y="0"/>
                      <a:pt x="43" y="0"/>
                    </a:cubicBezTo>
                    <a:cubicBezTo>
                      <a:pt x="69" y="75"/>
                      <a:pt x="69" y="75"/>
                      <a:pt x="69" y="75"/>
                    </a:cubicBezTo>
                    <a:cubicBezTo>
                      <a:pt x="74" y="75"/>
                      <a:pt x="74" y="75"/>
                      <a:pt x="74" y="75"/>
                    </a:cubicBezTo>
                    <a:cubicBezTo>
                      <a:pt x="74" y="77"/>
                      <a:pt x="74" y="77"/>
                      <a:pt x="74" y="77"/>
                    </a:cubicBezTo>
                    <a:cubicBezTo>
                      <a:pt x="39" y="77"/>
                      <a:pt x="39" y="77"/>
                      <a:pt x="39" y="77"/>
                    </a:cubicBezTo>
                    <a:cubicBezTo>
                      <a:pt x="39" y="75"/>
                      <a:pt x="39" y="75"/>
                      <a:pt x="39" y="75"/>
                    </a:cubicBezTo>
                    <a:cubicBezTo>
                      <a:pt x="46" y="75"/>
                      <a:pt x="46" y="75"/>
                      <a:pt x="46" y="75"/>
                    </a:cubicBezTo>
                    <a:cubicBezTo>
                      <a:pt x="37" y="51"/>
                      <a:pt x="37" y="51"/>
                      <a:pt x="37" y="51"/>
                    </a:cubicBezTo>
                    <a:cubicBezTo>
                      <a:pt x="19" y="51"/>
                      <a:pt x="19" y="51"/>
                      <a:pt x="19" y="51"/>
                    </a:cubicBezTo>
                    <a:cubicBezTo>
                      <a:pt x="15" y="62"/>
                      <a:pt x="15" y="62"/>
                      <a:pt x="15" y="62"/>
                    </a:cubicBezTo>
                    <a:cubicBezTo>
                      <a:pt x="15" y="64"/>
                      <a:pt x="14" y="67"/>
                      <a:pt x="14" y="68"/>
                    </a:cubicBezTo>
                    <a:cubicBezTo>
                      <a:pt x="14" y="74"/>
                      <a:pt x="18" y="75"/>
                      <a:pt x="24" y="75"/>
                    </a:cubicBezTo>
                    <a:cubicBezTo>
                      <a:pt x="28" y="75"/>
                      <a:pt x="28" y="75"/>
                      <a:pt x="28" y="75"/>
                    </a:cubicBezTo>
                    <a:cubicBezTo>
                      <a:pt x="28" y="77"/>
                      <a:pt x="28" y="77"/>
                      <a:pt x="28" y="77"/>
                    </a:cubicBezTo>
                    <a:cubicBezTo>
                      <a:pt x="0" y="77"/>
                      <a:pt x="0" y="77"/>
                      <a:pt x="0" y="77"/>
                    </a:cubicBezTo>
                    <a:cubicBezTo>
                      <a:pt x="0" y="75"/>
                      <a:pt x="0" y="75"/>
                      <a:pt x="0" y="75"/>
                    </a:cubicBezTo>
                    <a:cubicBezTo>
                      <a:pt x="9" y="75"/>
                      <a:pt x="10" y="70"/>
                      <a:pt x="13" y="62"/>
                    </a:cubicBezTo>
                    <a:lnTo>
                      <a:pt x="32" y="8"/>
                    </a:lnTo>
                    <a:close/>
                    <a:moveTo>
                      <a:pt x="20" y="49"/>
                    </a:moveTo>
                    <a:cubicBezTo>
                      <a:pt x="37" y="49"/>
                      <a:pt x="37" y="49"/>
                      <a:pt x="37" y="49"/>
                    </a:cubicBezTo>
                    <a:cubicBezTo>
                      <a:pt x="28" y="25"/>
                      <a:pt x="28" y="25"/>
                      <a:pt x="28" y="25"/>
                    </a:cubicBezTo>
                    <a:lnTo>
                      <a:pt x="2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2" name="Freeform 270">
                <a:extLst>
                  <a:ext uri="{FF2B5EF4-FFF2-40B4-BE49-F238E27FC236}">
                    <a16:creationId xmlns:a16="http://schemas.microsoft.com/office/drawing/2014/main" id="{DC3154D2-19A3-46E8-82DF-C81F719B40FC}"/>
                  </a:ext>
                </a:extLst>
              </p:cNvPr>
              <p:cNvSpPr>
                <a:spLocks/>
              </p:cNvSpPr>
              <p:nvPr/>
            </p:nvSpPr>
            <p:spPr bwMode="auto">
              <a:xfrm>
                <a:off x="9748838" y="3986213"/>
                <a:ext cx="49212" cy="50800"/>
              </a:xfrm>
              <a:custGeom>
                <a:avLst/>
                <a:gdLst>
                  <a:gd name="T0" fmla="*/ 48 w 76"/>
                  <a:gd name="T1" fmla="*/ 53 h 77"/>
                  <a:gd name="T2" fmla="*/ 61 w 76"/>
                  <a:gd name="T3" fmla="*/ 14 h 77"/>
                  <a:gd name="T4" fmla="*/ 62 w 76"/>
                  <a:gd name="T5" fmla="*/ 9 h 77"/>
                  <a:gd name="T6" fmla="*/ 51 w 76"/>
                  <a:gd name="T7" fmla="*/ 2 h 77"/>
                  <a:gd name="T8" fmla="*/ 48 w 76"/>
                  <a:gd name="T9" fmla="*/ 2 h 77"/>
                  <a:gd name="T10" fmla="*/ 48 w 76"/>
                  <a:gd name="T11" fmla="*/ 0 h 77"/>
                  <a:gd name="T12" fmla="*/ 76 w 76"/>
                  <a:gd name="T13" fmla="*/ 0 h 77"/>
                  <a:gd name="T14" fmla="*/ 76 w 76"/>
                  <a:gd name="T15" fmla="*/ 2 h 77"/>
                  <a:gd name="T16" fmla="*/ 63 w 76"/>
                  <a:gd name="T17" fmla="*/ 15 h 77"/>
                  <a:gd name="T18" fmla="*/ 42 w 76"/>
                  <a:gd name="T19" fmla="*/ 77 h 77"/>
                  <a:gd name="T20" fmla="*/ 39 w 76"/>
                  <a:gd name="T21" fmla="*/ 77 h 77"/>
                  <a:gd name="T22" fmla="*/ 29 w 76"/>
                  <a:gd name="T23" fmla="*/ 69 h 77"/>
                  <a:gd name="T24" fmla="*/ 6 w 76"/>
                  <a:gd name="T25" fmla="*/ 2 h 77"/>
                  <a:gd name="T26" fmla="*/ 0 w 76"/>
                  <a:gd name="T27" fmla="*/ 2 h 77"/>
                  <a:gd name="T28" fmla="*/ 0 w 76"/>
                  <a:gd name="T29" fmla="*/ 0 h 77"/>
                  <a:gd name="T30" fmla="*/ 39 w 76"/>
                  <a:gd name="T31" fmla="*/ 0 h 77"/>
                  <a:gd name="T32" fmla="*/ 39 w 76"/>
                  <a:gd name="T33" fmla="*/ 2 h 77"/>
                  <a:gd name="T34" fmla="*/ 30 w 76"/>
                  <a:gd name="T35" fmla="*/ 2 h 77"/>
                  <a:gd name="T36" fmla="*/ 47 w 76"/>
                  <a:gd name="T37" fmla="*/ 53 h 77"/>
                  <a:gd name="T38" fmla="*/ 48 w 76"/>
                  <a:gd name="T39"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 h="77">
                    <a:moveTo>
                      <a:pt x="48" y="53"/>
                    </a:moveTo>
                    <a:cubicBezTo>
                      <a:pt x="61" y="14"/>
                      <a:pt x="61" y="14"/>
                      <a:pt x="61" y="14"/>
                    </a:cubicBezTo>
                    <a:cubicBezTo>
                      <a:pt x="61" y="13"/>
                      <a:pt x="62" y="10"/>
                      <a:pt x="62" y="9"/>
                    </a:cubicBezTo>
                    <a:cubicBezTo>
                      <a:pt x="62" y="1"/>
                      <a:pt x="54" y="2"/>
                      <a:pt x="51" y="2"/>
                    </a:cubicBezTo>
                    <a:cubicBezTo>
                      <a:pt x="48" y="2"/>
                      <a:pt x="48" y="2"/>
                      <a:pt x="48" y="2"/>
                    </a:cubicBezTo>
                    <a:cubicBezTo>
                      <a:pt x="48" y="0"/>
                      <a:pt x="48" y="0"/>
                      <a:pt x="48" y="0"/>
                    </a:cubicBezTo>
                    <a:cubicBezTo>
                      <a:pt x="76" y="0"/>
                      <a:pt x="76" y="0"/>
                      <a:pt x="76" y="0"/>
                    </a:cubicBezTo>
                    <a:cubicBezTo>
                      <a:pt x="76" y="2"/>
                      <a:pt x="76" y="2"/>
                      <a:pt x="76" y="2"/>
                    </a:cubicBezTo>
                    <a:cubicBezTo>
                      <a:pt x="66" y="2"/>
                      <a:pt x="65" y="6"/>
                      <a:pt x="63" y="15"/>
                    </a:cubicBezTo>
                    <a:cubicBezTo>
                      <a:pt x="42" y="77"/>
                      <a:pt x="42" y="77"/>
                      <a:pt x="42" y="77"/>
                    </a:cubicBezTo>
                    <a:cubicBezTo>
                      <a:pt x="39" y="77"/>
                      <a:pt x="39" y="77"/>
                      <a:pt x="39" y="77"/>
                    </a:cubicBezTo>
                    <a:cubicBezTo>
                      <a:pt x="34" y="77"/>
                      <a:pt x="31" y="74"/>
                      <a:pt x="29" y="69"/>
                    </a:cubicBezTo>
                    <a:cubicBezTo>
                      <a:pt x="6" y="2"/>
                      <a:pt x="6" y="2"/>
                      <a:pt x="6" y="2"/>
                    </a:cubicBezTo>
                    <a:cubicBezTo>
                      <a:pt x="0" y="2"/>
                      <a:pt x="0" y="2"/>
                      <a:pt x="0" y="2"/>
                    </a:cubicBezTo>
                    <a:cubicBezTo>
                      <a:pt x="0" y="0"/>
                      <a:pt x="0" y="0"/>
                      <a:pt x="0" y="0"/>
                    </a:cubicBezTo>
                    <a:cubicBezTo>
                      <a:pt x="39" y="0"/>
                      <a:pt x="39" y="0"/>
                      <a:pt x="39" y="0"/>
                    </a:cubicBezTo>
                    <a:cubicBezTo>
                      <a:pt x="39" y="2"/>
                      <a:pt x="39" y="2"/>
                      <a:pt x="39" y="2"/>
                    </a:cubicBezTo>
                    <a:cubicBezTo>
                      <a:pt x="30" y="2"/>
                      <a:pt x="30" y="2"/>
                      <a:pt x="30" y="2"/>
                    </a:cubicBezTo>
                    <a:cubicBezTo>
                      <a:pt x="47" y="53"/>
                      <a:pt x="47" y="53"/>
                      <a:pt x="47" y="53"/>
                    </a:cubicBezTo>
                    <a:lnTo>
                      <a:pt x="48" y="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3" name="Freeform 271">
                <a:extLst>
                  <a:ext uri="{FF2B5EF4-FFF2-40B4-BE49-F238E27FC236}">
                    <a16:creationId xmlns:a16="http://schemas.microsoft.com/office/drawing/2014/main" id="{4FE3BF99-6EE5-4777-B710-702EB328A2AD}"/>
                  </a:ext>
                </a:extLst>
              </p:cNvPr>
              <p:cNvSpPr>
                <a:spLocks/>
              </p:cNvSpPr>
              <p:nvPr/>
            </p:nvSpPr>
            <p:spPr bwMode="auto">
              <a:xfrm>
                <a:off x="9812338" y="3986213"/>
                <a:ext cx="41275" cy="49213"/>
              </a:xfrm>
              <a:custGeom>
                <a:avLst/>
                <a:gdLst>
                  <a:gd name="T0" fmla="*/ 0 w 64"/>
                  <a:gd name="T1" fmla="*/ 74 h 76"/>
                  <a:gd name="T2" fmla="*/ 7 w 64"/>
                  <a:gd name="T3" fmla="*/ 74 h 76"/>
                  <a:gd name="T4" fmla="*/ 7 w 64"/>
                  <a:gd name="T5" fmla="*/ 2 h 76"/>
                  <a:gd name="T6" fmla="*/ 0 w 64"/>
                  <a:gd name="T7" fmla="*/ 2 h 76"/>
                  <a:gd name="T8" fmla="*/ 0 w 64"/>
                  <a:gd name="T9" fmla="*/ 0 h 76"/>
                  <a:gd name="T10" fmla="*/ 62 w 64"/>
                  <a:gd name="T11" fmla="*/ 0 h 76"/>
                  <a:gd name="T12" fmla="*/ 62 w 64"/>
                  <a:gd name="T13" fmla="*/ 25 h 76"/>
                  <a:gd name="T14" fmla="*/ 60 w 64"/>
                  <a:gd name="T15" fmla="*/ 25 h 76"/>
                  <a:gd name="T16" fmla="*/ 37 w 64"/>
                  <a:gd name="T17" fmla="*/ 2 h 76"/>
                  <a:gd name="T18" fmla="*/ 29 w 64"/>
                  <a:gd name="T19" fmla="*/ 2 h 76"/>
                  <a:gd name="T20" fmla="*/ 29 w 64"/>
                  <a:gd name="T21" fmla="*/ 36 h 76"/>
                  <a:gd name="T22" fmla="*/ 33 w 64"/>
                  <a:gd name="T23" fmla="*/ 36 h 76"/>
                  <a:gd name="T24" fmla="*/ 47 w 64"/>
                  <a:gd name="T25" fmla="*/ 20 h 76"/>
                  <a:gd name="T26" fmla="*/ 49 w 64"/>
                  <a:gd name="T27" fmla="*/ 20 h 76"/>
                  <a:gd name="T28" fmla="*/ 49 w 64"/>
                  <a:gd name="T29" fmla="*/ 53 h 76"/>
                  <a:gd name="T30" fmla="*/ 47 w 64"/>
                  <a:gd name="T31" fmla="*/ 53 h 76"/>
                  <a:gd name="T32" fmla="*/ 33 w 64"/>
                  <a:gd name="T33" fmla="*/ 37 h 76"/>
                  <a:gd name="T34" fmla="*/ 29 w 64"/>
                  <a:gd name="T35" fmla="*/ 37 h 76"/>
                  <a:gd name="T36" fmla="*/ 29 w 64"/>
                  <a:gd name="T37" fmla="*/ 74 h 76"/>
                  <a:gd name="T38" fmla="*/ 36 w 64"/>
                  <a:gd name="T39" fmla="*/ 74 h 76"/>
                  <a:gd name="T40" fmla="*/ 62 w 64"/>
                  <a:gd name="T41" fmla="*/ 45 h 76"/>
                  <a:gd name="T42" fmla="*/ 64 w 64"/>
                  <a:gd name="T43" fmla="*/ 45 h 76"/>
                  <a:gd name="T44" fmla="*/ 64 w 64"/>
                  <a:gd name="T45" fmla="*/ 76 h 76"/>
                  <a:gd name="T46" fmla="*/ 0 w 64"/>
                  <a:gd name="T47" fmla="*/ 76 h 76"/>
                  <a:gd name="T48" fmla="*/ 0 w 64"/>
                  <a:gd name="T4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76">
                    <a:moveTo>
                      <a:pt x="0" y="74"/>
                    </a:moveTo>
                    <a:cubicBezTo>
                      <a:pt x="7" y="74"/>
                      <a:pt x="7" y="74"/>
                      <a:pt x="7" y="74"/>
                    </a:cubicBezTo>
                    <a:cubicBezTo>
                      <a:pt x="7" y="2"/>
                      <a:pt x="7" y="2"/>
                      <a:pt x="7" y="2"/>
                    </a:cubicBezTo>
                    <a:cubicBezTo>
                      <a:pt x="0" y="2"/>
                      <a:pt x="0" y="2"/>
                      <a:pt x="0" y="2"/>
                    </a:cubicBezTo>
                    <a:cubicBezTo>
                      <a:pt x="0" y="0"/>
                      <a:pt x="0" y="0"/>
                      <a:pt x="0" y="0"/>
                    </a:cubicBezTo>
                    <a:cubicBezTo>
                      <a:pt x="62" y="0"/>
                      <a:pt x="62" y="0"/>
                      <a:pt x="62" y="0"/>
                    </a:cubicBezTo>
                    <a:cubicBezTo>
                      <a:pt x="62" y="25"/>
                      <a:pt x="62" y="25"/>
                      <a:pt x="62" y="25"/>
                    </a:cubicBezTo>
                    <a:cubicBezTo>
                      <a:pt x="60" y="25"/>
                      <a:pt x="60" y="25"/>
                      <a:pt x="60" y="25"/>
                    </a:cubicBezTo>
                    <a:cubicBezTo>
                      <a:pt x="60" y="10"/>
                      <a:pt x="55" y="2"/>
                      <a:pt x="37" y="2"/>
                    </a:cubicBezTo>
                    <a:cubicBezTo>
                      <a:pt x="29" y="2"/>
                      <a:pt x="29" y="2"/>
                      <a:pt x="29" y="2"/>
                    </a:cubicBezTo>
                    <a:cubicBezTo>
                      <a:pt x="29" y="36"/>
                      <a:pt x="29" y="36"/>
                      <a:pt x="29" y="36"/>
                    </a:cubicBezTo>
                    <a:cubicBezTo>
                      <a:pt x="33" y="36"/>
                      <a:pt x="33" y="36"/>
                      <a:pt x="33" y="36"/>
                    </a:cubicBezTo>
                    <a:cubicBezTo>
                      <a:pt x="42" y="36"/>
                      <a:pt x="47" y="32"/>
                      <a:pt x="47" y="20"/>
                    </a:cubicBezTo>
                    <a:cubicBezTo>
                      <a:pt x="49" y="20"/>
                      <a:pt x="49" y="20"/>
                      <a:pt x="49" y="20"/>
                    </a:cubicBezTo>
                    <a:cubicBezTo>
                      <a:pt x="49" y="53"/>
                      <a:pt x="49" y="53"/>
                      <a:pt x="49" y="53"/>
                    </a:cubicBezTo>
                    <a:cubicBezTo>
                      <a:pt x="47" y="53"/>
                      <a:pt x="47" y="53"/>
                      <a:pt x="47" y="53"/>
                    </a:cubicBezTo>
                    <a:cubicBezTo>
                      <a:pt x="47" y="43"/>
                      <a:pt x="42" y="37"/>
                      <a:pt x="33" y="37"/>
                    </a:cubicBezTo>
                    <a:cubicBezTo>
                      <a:pt x="29" y="37"/>
                      <a:pt x="29" y="37"/>
                      <a:pt x="29" y="37"/>
                    </a:cubicBezTo>
                    <a:cubicBezTo>
                      <a:pt x="29" y="74"/>
                      <a:pt x="29" y="74"/>
                      <a:pt x="29" y="74"/>
                    </a:cubicBezTo>
                    <a:cubicBezTo>
                      <a:pt x="36" y="74"/>
                      <a:pt x="36" y="74"/>
                      <a:pt x="36" y="74"/>
                    </a:cubicBezTo>
                    <a:cubicBezTo>
                      <a:pt x="59" y="74"/>
                      <a:pt x="62" y="62"/>
                      <a:pt x="62" y="45"/>
                    </a:cubicBezTo>
                    <a:cubicBezTo>
                      <a:pt x="64" y="45"/>
                      <a:pt x="64" y="45"/>
                      <a:pt x="64" y="45"/>
                    </a:cubicBezTo>
                    <a:cubicBezTo>
                      <a:pt x="64" y="76"/>
                      <a:pt x="64" y="76"/>
                      <a:pt x="64"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4" name="Freeform 272">
                <a:extLst>
                  <a:ext uri="{FF2B5EF4-FFF2-40B4-BE49-F238E27FC236}">
                    <a16:creationId xmlns:a16="http://schemas.microsoft.com/office/drawing/2014/main" id="{1AB9659C-58AE-4E1C-BA50-8FAF70B1B6C4}"/>
                  </a:ext>
                </a:extLst>
              </p:cNvPr>
              <p:cNvSpPr>
                <a:spLocks/>
              </p:cNvSpPr>
              <p:nvPr/>
            </p:nvSpPr>
            <p:spPr bwMode="auto">
              <a:xfrm>
                <a:off x="9875838" y="3986213"/>
                <a:ext cx="39687" cy="49213"/>
              </a:xfrm>
              <a:custGeom>
                <a:avLst/>
                <a:gdLst>
                  <a:gd name="T0" fmla="*/ 0 w 60"/>
                  <a:gd name="T1" fmla="*/ 74 h 76"/>
                  <a:gd name="T2" fmla="*/ 7 w 60"/>
                  <a:gd name="T3" fmla="*/ 74 h 76"/>
                  <a:gd name="T4" fmla="*/ 7 w 60"/>
                  <a:gd name="T5" fmla="*/ 2 h 76"/>
                  <a:gd name="T6" fmla="*/ 0 w 60"/>
                  <a:gd name="T7" fmla="*/ 2 h 76"/>
                  <a:gd name="T8" fmla="*/ 0 w 60"/>
                  <a:gd name="T9" fmla="*/ 0 h 76"/>
                  <a:gd name="T10" fmla="*/ 38 w 60"/>
                  <a:gd name="T11" fmla="*/ 0 h 76"/>
                  <a:gd name="T12" fmla="*/ 38 w 60"/>
                  <a:gd name="T13" fmla="*/ 2 h 76"/>
                  <a:gd name="T14" fmla="*/ 29 w 60"/>
                  <a:gd name="T15" fmla="*/ 2 h 76"/>
                  <a:gd name="T16" fmla="*/ 29 w 60"/>
                  <a:gd name="T17" fmla="*/ 74 h 76"/>
                  <a:gd name="T18" fmla="*/ 33 w 60"/>
                  <a:gd name="T19" fmla="*/ 74 h 76"/>
                  <a:gd name="T20" fmla="*/ 58 w 60"/>
                  <a:gd name="T21" fmla="*/ 38 h 76"/>
                  <a:gd name="T22" fmla="*/ 60 w 60"/>
                  <a:gd name="T23" fmla="*/ 38 h 76"/>
                  <a:gd name="T24" fmla="*/ 60 w 60"/>
                  <a:gd name="T25" fmla="*/ 76 h 76"/>
                  <a:gd name="T26" fmla="*/ 0 w 60"/>
                  <a:gd name="T27" fmla="*/ 76 h 76"/>
                  <a:gd name="T28" fmla="*/ 0 w 60"/>
                  <a:gd name="T2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76">
                    <a:moveTo>
                      <a:pt x="0" y="74"/>
                    </a:moveTo>
                    <a:cubicBezTo>
                      <a:pt x="7" y="74"/>
                      <a:pt x="7" y="74"/>
                      <a:pt x="7" y="74"/>
                    </a:cubicBezTo>
                    <a:cubicBezTo>
                      <a:pt x="7" y="2"/>
                      <a:pt x="7" y="2"/>
                      <a:pt x="7" y="2"/>
                    </a:cubicBezTo>
                    <a:cubicBezTo>
                      <a:pt x="0" y="2"/>
                      <a:pt x="0" y="2"/>
                      <a:pt x="0" y="2"/>
                    </a:cubicBezTo>
                    <a:cubicBezTo>
                      <a:pt x="0" y="0"/>
                      <a:pt x="0" y="0"/>
                      <a:pt x="0" y="0"/>
                    </a:cubicBezTo>
                    <a:cubicBezTo>
                      <a:pt x="38" y="0"/>
                      <a:pt x="38" y="0"/>
                      <a:pt x="38" y="0"/>
                    </a:cubicBezTo>
                    <a:cubicBezTo>
                      <a:pt x="38" y="2"/>
                      <a:pt x="38" y="2"/>
                      <a:pt x="38" y="2"/>
                    </a:cubicBezTo>
                    <a:cubicBezTo>
                      <a:pt x="29" y="2"/>
                      <a:pt x="29" y="2"/>
                      <a:pt x="29" y="2"/>
                    </a:cubicBezTo>
                    <a:cubicBezTo>
                      <a:pt x="29" y="74"/>
                      <a:pt x="29" y="74"/>
                      <a:pt x="29" y="74"/>
                    </a:cubicBezTo>
                    <a:cubicBezTo>
                      <a:pt x="33" y="74"/>
                      <a:pt x="33" y="74"/>
                      <a:pt x="33" y="74"/>
                    </a:cubicBezTo>
                    <a:cubicBezTo>
                      <a:pt x="50" y="74"/>
                      <a:pt x="58" y="59"/>
                      <a:pt x="58" y="38"/>
                    </a:cubicBezTo>
                    <a:cubicBezTo>
                      <a:pt x="60" y="38"/>
                      <a:pt x="60" y="38"/>
                      <a:pt x="60" y="38"/>
                    </a:cubicBezTo>
                    <a:cubicBezTo>
                      <a:pt x="60" y="76"/>
                      <a:pt x="60" y="76"/>
                      <a:pt x="60" y="76"/>
                    </a:cubicBezTo>
                    <a:cubicBezTo>
                      <a:pt x="0" y="76"/>
                      <a:pt x="0" y="76"/>
                      <a:pt x="0" y="76"/>
                    </a:cubicBezTo>
                    <a:lnTo>
                      <a:pt x="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5" name="Freeform 273">
                <a:extLst>
                  <a:ext uri="{FF2B5EF4-FFF2-40B4-BE49-F238E27FC236}">
                    <a16:creationId xmlns:a16="http://schemas.microsoft.com/office/drawing/2014/main" id="{D6E08371-2D2A-498A-B7E6-67208D7038CB}"/>
                  </a:ext>
                </a:extLst>
              </p:cNvPr>
              <p:cNvSpPr>
                <a:spLocks/>
              </p:cNvSpPr>
              <p:nvPr/>
            </p:nvSpPr>
            <p:spPr bwMode="auto">
              <a:xfrm>
                <a:off x="9558338" y="4059238"/>
                <a:ext cx="31750" cy="42863"/>
              </a:xfrm>
              <a:custGeom>
                <a:avLst/>
                <a:gdLst>
                  <a:gd name="T0" fmla="*/ 0 w 48"/>
                  <a:gd name="T1" fmla="*/ 63 h 65"/>
                  <a:gd name="T2" fmla="*/ 8 w 48"/>
                  <a:gd name="T3" fmla="*/ 63 h 65"/>
                  <a:gd name="T4" fmla="*/ 8 w 48"/>
                  <a:gd name="T5" fmla="*/ 1 h 65"/>
                  <a:gd name="T6" fmla="*/ 0 w 48"/>
                  <a:gd name="T7" fmla="*/ 1 h 65"/>
                  <a:gd name="T8" fmla="*/ 0 w 48"/>
                  <a:gd name="T9" fmla="*/ 0 h 65"/>
                  <a:gd name="T10" fmla="*/ 27 w 48"/>
                  <a:gd name="T11" fmla="*/ 0 h 65"/>
                  <a:gd name="T12" fmla="*/ 27 w 48"/>
                  <a:gd name="T13" fmla="*/ 1 h 65"/>
                  <a:gd name="T14" fmla="*/ 18 w 48"/>
                  <a:gd name="T15" fmla="*/ 1 h 65"/>
                  <a:gd name="T16" fmla="*/ 18 w 48"/>
                  <a:gd name="T17" fmla="*/ 63 h 65"/>
                  <a:gd name="T18" fmla="*/ 23 w 48"/>
                  <a:gd name="T19" fmla="*/ 63 h 65"/>
                  <a:gd name="T20" fmla="*/ 46 w 48"/>
                  <a:gd name="T21" fmla="*/ 40 h 65"/>
                  <a:gd name="T22" fmla="*/ 48 w 48"/>
                  <a:gd name="T23" fmla="*/ 40 h 65"/>
                  <a:gd name="T24" fmla="*/ 47 w 48"/>
                  <a:gd name="T25" fmla="*/ 65 h 65"/>
                  <a:gd name="T26" fmla="*/ 0 w 48"/>
                  <a:gd name="T27" fmla="*/ 65 h 65"/>
                  <a:gd name="T28" fmla="*/ 0 w 48"/>
                  <a:gd name="T2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65">
                    <a:moveTo>
                      <a:pt x="0" y="63"/>
                    </a:moveTo>
                    <a:cubicBezTo>
                      <a:pt x="8" y="63"/>
                      <a:pt x="8" y="63"/>
                      <a:pt x="8" y="63"/>
                    </a:cubicBezTo>
                    <a:cubicBezTo>
                      <a:pt x="8" y="1"/>
                      <a:pt x="8" y="1"/>
                      <a:pt x="8" y="1"/>
                    </a:cubicBezTo>
                    <a:cubicBezTo>
                      <a:pt x="0" y="1"/>
                      <a:pt x="0" y="1"/>
                      <a:pt x="0" y="1"/>
                    </a:cubicBezTo>
                    <a:cubicBezTo>
                      <a:pt x="0" y="0"/>
                      <a:pt x="0" y="0"/>
                      <a:pt x="0" y="0"/>
                    </a:cubicBezTo>
                    <a:cubicBezTo>
                      <a:pt x="27" y="0"/>
                      <a:pt x="27" y="0"/>
                      <a:pt x="27" y="0"/>
                    </a:cubicBezTo>
                    <a:cubicBezTo>
                      <a:pt x="27" y="1"/>
                      <a:pt x="27" y="1"/>
                      <a:pt x="27" y="1"/>
                    </a:cubicBezTo>
                    <a:cubicBezTo>
                      <a:pt x="18" y="1"/>
                      <a:pt x="18" y="1"/>
                      <a:pt x="18" y="1"/>
                    </a:cubicBezTo>
                    <a:cubicBezTo>
                      <a:pt x="18" y="63"/>
                      <a:pt x="18" y="63"/>
                      <a:pt x="18" y="63"/>
                    </a:cubicBezTo>
                    <a:cubicBezTo>
                      <a:pt x="23" y="63"/>
                      <a:pt x="23" y="63"/>
                      <a:pt x="23" y="63"/>
                    </a:cubicBezTo>
                    <a:cubicBezTo>
                      <a:pt x="42" y="63"/>
                      <a:pt x="45" y="60"/>
                      <a:pt x="46" y="40"/>
                    </a:cubicBezTo>
                    <a:cubicBezTo>
                      <a:pt x="48" y="40"/>
                      <a:pt x="48" y="40"/>
                      <a:pt x="48" y="40"/>
                    </a:cubicBezTo>
                    <a:cubicBezTo>
                      <a:pt x="47" y="65"/>
                      <a:pt x="47" y="65"/>
                      <a:pt x="47" y="65"/>
                    </a:cubicBezTo>
                    <a:cubicBezTo>
                      <a:pt x="0" y="65"/>
                      <a:pt x="0" y="65"/>
                      <a:pt x="0" y="65"/>
                    </a:cubicBez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6" name="Freeform 274">
                <a:extLst>
                  <a:ext uri="{FF2B5EF4-FFF2-40B4-BE49-F238E27FC236}">
                    <a16:creationId xmlns:a16="http://schemas.microsoft.com/office/drawing/2014/main" id="{046EC379-52BC-42E1-9CF7-4B18A64ED0DE}"/>
                  </a:ext>
                </a:extLst>
              </p:cNvPr>
              <p:cNvSpPr>
                <a:spLocks noEditPoints="1"/>
              </p:cNvSpPr>
              <p:nvPr/>
            </p:nvSpPr>
            <p:spPr bwMode="auto">
              <a:xfrm>
                <a:off x="9598025"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7" name="Freeform 275">
                <a:extLst>
                  <a:ext uri="{FF2B5EF4-FFF2-40B4-BE49-F238E27FC236}">
                    <a16:creationId xmlns:a16="http://schemas.microsoft.com/office/drawing/2014/main" id="{0F81E4B1-471E-429A-9DD6-67620C623E32}"/>
                  </a:ext>
                </a:extLst>
              </p:cNvPr>
              <p:cNvSpPr>
                <a:spLocks noEditPoints="1"/>
              </p:cNvSpPr>
              <p:nvPr/>
            </p:nvSpPr>
            <p:spPr bwMode="auto">
              <a:xfrm>
                <a:off x="9645650"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10" y="69"/>
                      <a:pt x="0" y="53"/>
                      <a:pt x="0" y="34"/>
                    </a:cubicBezTo>
                    <a:close/>
                    <a:moveTo>
                      <a:pt x="44" y="34"/>
                    </a:moveTo>
                    <a:cubicBezTo>
                      <a:pt x="44" y="19"/>
                      <a:pt x="43" y="2"/>
                      <a:pt x="28" y="2"/>
                    </a:cubicBezTo>
                    <a:cubicBezTo>
                      <a:pt x="13" y="2"/>
                      <a:pt x="12" y="19"/>
                      <a:pt x="12" y="34"/>
                    </a:cubicBezTo>
                    <a:cubicBezTo>
                      <a:pt x="12" y="50"/>
                      <a:pt x="13"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8" name="Freeform 276">
                <a:extLst>
                  <a:ext uri="{FF2B5EF4-FFF2-40B4-BE49-F238E27FC236}">
                    <a16:creationId xmlns:a16="http://schemas.microsoft.com/office/drawing/2014/main" id="{B7E995DC-A472-4A9D-8ACB-EB8C76AD4B66}"/>
                  </a:ext>
                </a:extLst>
              </p:cNvPr>
              <p:cNvSpPr>
                <a:spLocks/>
              </p:cNvSpPr>
              <p:nvPr/>
            </p:nvSpPr>
            <p:spPr bwMode="auto">
              <a:xfrm>
                <a:off x="9691688" y="4059238"/>
                <a:ext cx="42862" cy="42863"/>
              </a:xfrm>
              <a:custGeom>
                <a:avLst/>
                <a:gdLst>
                  <a:gd name="T0" fmla="*/ 0 w 64"/>
                  <a:gd name="T1" fmla="*/ 1 h 65"/>
                  <a:gd name="T2" fmla="*/ 0 w 64"/>
                  <a:gd name="T3" fmla="*/ 0 h 65"/>
                  <a:gd name="T4" fmla="*/ 26 w 64"/>
                  <a:gd name="T5" fmla="*/ 0 h 65"/>
                  <a:gd name="T6" fmla="*/ 26 w 64"/>
                  <a:gd name="T7" fmla="*/ 1 h 65"/>
                  <a:gd name="T8" fmla="*/ 17 w 64"/>
                  <a:gd name="T9" fmla="*/ 1 h 65"/>
                  <a:gd name="T10" fmla="*/ 17 w 64"/>
                  <a:gd name="T11" fmla="*/ 35 h 65"/>
                  <a:gd name="T12" fmla="*/ 34 w 64"/>
                  <a:gd name="T13" fmla="*/ 16 h 65"/>
                  <a:gd name="T14" fmla="*/ 40 w 64"/>
                  <a:gd name="T15" fmla="*/ 6 h 65"/>
                  <a:gd name="T16" fmla="*/ 31 w 64"/>
                  <a:gd name="T17" fmla="*/ 1 h 65"/>
                  <a:gd name="T18" fmla="*/ 31 w 64"/>
                  <a:gd name="T19" fmla="*/ 0 h 65"/>
                  <a:gd name="T20" fmla="*/ 57 w 64"/>
                  <a:gd name="T21" fmla="*/ 0 h 65"/>
                  <a:gd name="T22" fmla="*/ 57 w 64"/>
                  <a:gd name="T23" fmla="*/ 1 h 65"/>
                  <a:gd name="T24" fmla="*/ 39 w 64"/>
                  <a:gd name="T25" fmla="*/ 14 h 65"/>
                  <a:gd name="T26" fmla="*/ 33 w 64"/>
                  <a:gd name="T27" fmla="*/ 21 h 65"/>
                  <a:gd name="T28" fmla="*/ 56 w 64"/>
                  <a:gd name="T29" fmla="*/ 63 h 65"/>
                  <a:gd name="T30" fmla="*/ 64 w 64"/>
                  <a:gd name="T31" fmla="*/ 63 h 65"/>
                  <a:gd name="T32" fmla="*/ 64 w 64"/>
                  <a:gd name="T33" fmla="*/ 65 h 65"/>
                  <a:gd name="T34" fmla="*/ 37 w 64"/>
                  <a:gd name="T35" fmla="*/ 65 h 65"/>
                  <a:gd name="T36" fmla="*/ 37 w 64"/>
                  <a:gd name="T37" fmla="*/ 63 h 65"/>
                  <a:gd name="T38" fmla="*/ 45 w 64"/>
                  <a:gd name="T39" fmla="*/ 63 h 65"/>
                  <a:gd name="T40" fmla="*/ 26 w 64"/>
                  <a:gd name="T41" fmla="*/ 28 h 65"/>
                  <a:gd name="T42" fmla="*/ 17 w 64"/>
                  <a:gd name="T43" fmla="*/ 38 h 65"/>
                  <a:gd name="T44" fmla="*/ 17 w 64"/>
                  <a:gd name="T45" fmla="*/ 63 h 65"/>
                  <a:gd name="T46" fmla="*/ 26 w 64"/>
                  <a:gd name="T47" fmla="*/ 63 h 65"/>
                  <a:gd name="T48" fmla="*/ 26 w 64"/>
                  <a:gd name="T49" fmla="*/ 65 h 65"/>
                  <a:gd name="T50" fmla="*/ 0 w 64"/>
                  <a:gd name="T51" fmla="*/ 65 h 65"/>
                  <a:gd name="T52" fmla="*/ 0 w 64"/>
                  <a:gd name="T53" fmla="*/ 63 h 65"/>
                  <a:gd name="T54" fmla="*/ 7 w 64"/>
                  <a:gd name="T55" fmla="*/ 63 h 65"/>
                  <a:gd name="T56" fmla="*/ 7 w 64"/>
                  <a:gd name="T57" fmla="*/ 1 h 65"/>
                  <a:gd name="T58" fmla="*/ 0 w 64"/>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65">
                    <a:moveTo>
                      <a:pt x="0" y="1"/>
                    </a:moveTo>
                    <a:cubicBezTo>
                      <a:pt x="0" y="0"/>
                      <a:pt x="0" y="0"/>
                      <a:pt x="0" y="0"/>
                    </a:cubicBezTo>
                    <a:cubicBezTo>
                      <a:pt x="26" y="0"/>
                      <a:pt x="26" y="0"/>
                      <a:pt x="26" y="0"/>
                    </a:cubicBezTo>
                    <a:cubicBezTo>
                      <a:pt x="26" y="1"/>
                      <a:pt x="26" y="1"/>
                      <a:pt x="26" y="1"/>
                    </a:cubicBezTo>
                    <a:cubicBezTo>
                      <a:pt x="17" y="1"/>
                      <a:pt x="17" y="1"/>
                      <a:pt x="17" y="1"/>
                    </a:cubicBezTo>
                    <a:cubicBezTo>
                      <a:pt x="17" y="35"/>
                      <a:pt x="17" y="35"/>
                      <a:pt x="17" y="35"/>
                    </a:cubicBezTo>
                    <a:cubicBezTo>
                      <a:pt x="34" y="16"/>
                      <a:pt x="34" y="16"/>
                      <a:pt x="34" y="16"/>
                    </a:cubicBezTo>
                    <a:cubicBezTo>
                      <a:pt x="37"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4" y="63"/>
                      <a:pt x="64" y="63"/>
                      <a:pt x="64" y="63"/>
                    </a:cubicBezTo>
                    <a:cubicBezTo>
                      <a:pt x="64" y="65"/>
                      <a:pt x="64" y="65"/>
                      <a:pt x="64" y="65"/>
                    </a:cubicBezTo>
                    <a:cubicBezTo>
                      <a:pt x="37" y="65"/>
                      <a:pt x="37" y="65"/>
                      <a:pt x="37" y="65"/>
                    </a:cubicBezTo>
                    <a:cubicBezTo>
                      <a:pt x="37" y="63"/>
                      <a:pt x="37" y="63"/>
                      <a:pt x="37" y="63"/>
                    </a:cubicBezTo>
                    <a:cubicBezTo>
                      <a:pt x="45" y="63"/>
                      <a:pt x="45" y="63"/>
                      <a:pt x="45" y="63"/>
                    </a:cubicBezTo>
                    <a:cubicBezTo>
                      <a:pt x="26" y="28"/>
                      <a:pt x="26" y="28"/>
                      <a:pt x="26" y="28"/>
                    </a:cubicBezTo>
                    <a:cubicBezTo>
                      <a:pt x="17" y="38"/>
                      <a:pt x="17" y="38"/>
                      <a:pt x="17" y="38"/>
                    </a:cubicBezTo>
                    <a:cubicBezTo>
                      <a:pt x="17" y="63"/>
                      <a:pt x="17" y="63"/>
                      <a:pt x="17" y="63"/>
                    </a:cubicBezTo>
                    <a:cubicBezTo>
                      <a:pt x="26" y="63"/>
                      <a:pt x="26" y="63"/>
                      <a:pt x="26" y="63"/>
                    </a:cubicBezTo>
                    <a:cubicBezTo>
                      <a:pt x="26" y="65"/>
                      <a:pt x="26" y="65"/>
                      <a:pt x="26"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49" name="Freeform 277">
                <a:extLst>
                  <a:ext uri="{FF2B5EF4-FFF2-40B4-BE49-F238E27FC236}">
                    <a16:creationId xmlns:a16="http://schemas.microsoft.com/office/drawing/2014/main" id="{079C2C35-D67D-4718-842B-E7A90D8F4B6B}"/>
                  </a:ext>
                </a:extLst>
              </p:cNvPr>
              <p:cNvSpPr>
                <a:spLocks noEditPoints="1"/>
              </p:cNvSpPr>
              <p:nvPr/>
            </p:nvSpPr>
            <p:spPr bwMode="auto">
              <a:xfrm>
                <a:off x="9739313" y="4059238"/>
                <a:ext cx="33337" cy="42863"/>
              </a:xfrm>
              <a:custGeom>
                <a:avLst/>
                <a:gdLst>
                  <a:gd name="T0" fmla="*/ 0 w 51"/>
                  <a:gd name="T1" fmla="*/ 65 h 65"/>
                  <a:gd name="T2" fmla="*/ 0 w 51"/>
                  <a:gd name="T3" fmla="*/ 63 h 65"/>
                  <a:gd name="T4" fmla="*/ 7 w 51"/>
                  <a:gd name="T5" fmla="*/ 63 h 65"/>
                  <a:gd name="T6" fmla="*/ 7 w 51"/>
                  <a:gd name="T7" fmla="*/ 1 h 65"/>
                  <a:gd name="T8" fmla="*/ 0 w 51"/>
                  <a:gd name="T9" fmla="*/ 1 h 65"/>
                  <a:gd name="T10" fmla="*/ 0 w 51"/>
                  <a:gd name="T11" fmla="*/ 0 h 65"/>
                  <a:gd name="T12" fmla="*/ 22 w 51"/>
                  <a:gd name="T13" fmla="*/ 0 h 65"/>
                  <a:gd name="T14" fmla="*/ 49 w 51"/>
                  <a:gd name="T15" fmla="*/ 14 h 65"/>
                  <a:gd name="T16" fmla="*/ 32 w 51"/>
                  <a:gd name="T17" fmla="*/ 29 h 65"/>
                  <a:gd name="T18" fmla="*/ 32 w 51"/>
                  <a:gd name="T19" fmla="*/ 30 h 65"/>
                  <a:gd name="T20" fmla="*/ 51 w 51"/>
                  <a:gd name="T21" fmla="*/ 45 h 65"/>
                  <a:gd name="T22" fmla="*/ 24 w 51"/>
                  <a:gd name="T23" fmla="*/ 65 h 65"/>
                  <a:gd name="T24" fmla="*/ 0 w 51"/>
                  <a:gd name="T25" fmla="*/ 65 h 65"/>
                  <a:gd name="T26" fmla="*/ 22 w 51"/>
                  <a:gd name="T27" fmla="*/ 1 h 65"/>
                  <a:gd name="T28" fmla="*/ 17 w 51"/>
                  <a:gd name="T29" fmla="*/ 1 h 65"/>
                  <a:gd name="T30" fmla="*/ 17 w 51"/>
                  <a:gd name="T31" fmla="*/ 29 h 65"/>
                  <a:gd name="T32" fmla="*/ 20 w 51"/>
                  <a:gd name="T33" fmla="*/ 29 h 65"/>
                  <a:gd name="T34" fmla="*/ 38 w 51"/>
                  <a:gd name="T35" fmla="*/ 14 h 65"/>
                  <a:gd name="T36" fmla="*/ 22 w 51"/>
                  <a:gd name="T37" fmla="*/ 1 h 65"/>
                  <a:gd name="T38" fmla="*/ 20 w 51"/>
                  <a:gd name="T39" fmla="*/ 30 h 65"/>
                  <a:gd name="T40" fmla="*/ 17 w 51"/>
                  <a:gd name="T41" fmla="*/ 30 h 65"/>
                  <a:gd name="T42" fmla="*/ 17 w 51"/>
                  <a:gd name="T43" fmla="*/ 63 h 65"/>
                  <a:gd name="T44" fmla="*/ 22 w 51"/>
                  <a:gd name="T45" fmla="*/ 63 h 65"/>
                  <a:gd name="T46" fmla="*/ 40 w 51"/>
                  <a:gd name="T47" fmla="*/ 46 h 65"/>
                  <a:gd name="T48" fmla="*/ 20 w 51"/>
                  <a:gd name="T4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65">
                    <a:moveTo>
                      <a:pt x="0" y="65"/>
                    </a:moveTo>
                    <a:cubicBezTo>
                      <a:pt x="0" y="63"/>
                      <a:pt x="0" y="63"/>
                      <a:pt x="0" y="63"/>
                    </a:cubicBezTo>
                    <a:cubicBezTo>
                      <a:pt x="7" y="63"/>
                      <a:pt x="7" y="63"/>
                      <a:pt x="7" y="63"/>
                    </a:cubicBezTo>
                    <a:cubicBezTo>
                      <a:pt x="7" y="1"/>
                      <a:pt x="7" y="1"/>
                      <a:pt x="7" y="1"/>
                    </a:cubicBezTo>
                    <a:cubicBezTo>
                      <a:pt x="0" y="1"/>
                      <a:pt x="0" y="1"/>
                      <a:pt x="0" y="1"/>
                    </a:cubicBezTo>
                    <a:cubicBezTo>
                      <a:pt x="0" y="0"/>
                      <a:pt x="0" y="0"/>
                      <a:pt x="0" y="0"/>
                    </a:cubicBezTo>
                    <a:cubicBezTo>
                      <a:pt x="22" y="0"/>
                      <a:pt x="22" y="0"/>
                      <a:pt x="22" y="0"/>
                    </a:cubicBezTo>
                    <a:cubicBezTo>
                      <a:pt x="41" y="0"/>
                      <a:pt x="49" y="3"/>
                      <a:pt x="49" y="14"/>
                    </a:cubicBezTo>
                    <a:cubicBezTo>
                      <a:pt x="49" y="23"/>
                      <a:pt x="41" y="28"/>
                      <a:pt x="32" y="29"/>
                    </a:cubicBezTo>
                    <a:cubicBezTo>
                      <a:pt x="32" y="30"/>
                      <a:pt x="32" y="30"/>
                      <a:pt x="32" y="30"/>
                    </a:cubicBezTo>
                    <a:cubicBezTo>
                      <a:pt x="43" y="30"/>
                      <a:pt x="51" y="34"/>
                      <a:pt x="51" y="45"/>
                    </a:cubicBezTo>
                    <a:cubicBezTo>
                      <a:pt x="51" y="60"/>
                      <a:pt x="39" y="65"/>
                      <a:pt x="24" y="65"/>
                    </a:cubicBezTo>
                    <a:lnTo>
                      <a:pt x="0" y="65"/>
                    </a:lnTo>
                    <a:close/>
                    <a:moveTo>
                      <a:pt x="22" y="1"/>
                    </a:moveTo>
                    <a:cubicBezTo>
                      <a:pt x="17" y="1"/>
                      <a:pt x="17" y="1"/>
                      <a:pt x="17" y="1"/>
                    </a:cubicBezTo>
                    <a:cubicBezTo>
                      <a:pt x="17" y="29"/>
                      <a:pt x="17" y="29"/>
                      <a:pt x="17" y="29"/>
                    </a:cubicBezTo>
                    <a:cubicBezTo>
                      <a:pt x="20" y="29"/>
                      <a:pt x="20" y="29"/>
                      <a:pt x="20" y="29"/>
                    </a:cubicBezTo>
                    <a:cubicBezTo>
                      <a:pt x="31" y="29"/>
                      <a:pt x="38" y="25"/>
                      <a:pt x="38" y="14"/>
                    </a:cubicBezTo>
                    <a:cubicBezTo>
                      <a:pt x="38" y="4"/>
                      <a:pt x="32" y="1"/>
                      <a:pt x="22" y="1"/>
                    </a:cubicBezTo>
                    <a:close/>
                    <a:moveTo>
                      <a:pt x="20" y="30"/>
                    </a:moveTo>
                    <a:cubicBezTo>
                      <a:pt x="17" y="30"/>
                      <a:pt x="17" y="30"/>
                      <a:pt x="17" y="30"/>
                    </a:cubicBezTo>
                    <a:cubicBezTo>
                      <a:pt x="17" y="63"/>
                      <a:pt x="17" y="63"/>
                      <a:pt x="17" y="63"/>
                    </a:cubicBezTo>
                    <a:cubicBezTo>
                      <a:pt x="22" y="63"/>
                      <a:pt x="22" y="63"/>
                      <a:pt x="22" y="63"/>
                    </a:cubicBezTo>
                    <a:cubicBezTo>
                      <a:pt x="34" y="63"/>
                      <a:pt x="40" y="58"/>
                      <a:pt x="40" y="46"/>
                    </a:cubicBezTo>
                    <a:cubicBezTo>
                      <a:pt x="40" y="34"/>
                      <a:pt x="33"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0" name="Freeform 278">
                <a:extLst>
                  <a:ext uri="{FF2B5EF4-FFF2-40B4-BE49-F238E27FC236}">
                    <a16:creationId xmlns:a16="http://schemas.microsoft.com/office/drawing/2014/main" id="{E4784863-3FFD-4B91-897C-0C12F04E061F}"/>
                  </a:ext>
                </a:extLst>
              </p:cNvPr>
              <p:cNvSpPr>
                <a:spLocks noEditPoints="1"/>
              </p:cNvSpPr>
              <p:nvPr/>
            </p:nvSpPr>
            <p:spPr bwMode="auto">
              <a:xfrm>
                <a:off x="9783763"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7"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1" name="Freeform 279">
                <a:extLst>
                  <a:ext uri="{FF2B5EF4-FFF2-40B4-BE49-F238E27FC236}">
                    <a16:creationId xmlns:a16="http://schemas.microsoft.com/office/drawing/2014/main" id="{186BFD66-5A21-480A-A659-A4E07DEAAF47}"/>
                  </a:ext>
                </a:extLst>
              </p:cNvPr>
              <p:cNvSpPr>
                <a:spLocks noEditPoints="1"/>
              </p:cNvSpPr>
              <p:nvPr/>
            </p:nvSpPr>
            <p:spPr bwMode="auto">
              <a:xfrm>
                <a:off x="9831388" y="4059238"/>
                <a:ext cx="36512" cy="44450"/>
              </a:xfrm>
              <a:custGeom>
                <a:avLst/>
                <a:gdLst>
                  <a:gd name="T0" fmla="*/ 0 w 56"/>
                  <a:gd name="T1" fmla="*/ 34 h 69"/>
                  <a:gd name="T2" fmla="*/ 28 w 56"/>
                  <a:gd name="T3" fmla="*/ 0 h 69"/>
                  <a:gd name="T4" fmla="*/ 56 w 56"/>
                  <a:gd name="T5" fmla="*/ 34 h 69"/>
                  <a:gd name="T6" fmla="*/ 28 w 56"/>
                  <a:gd name="T7" fmla="*/ 69 h 69"/>
                  <a:gd name="T8" fmla="*/ 0 w 56"/>
                  <a:gd name="T9" fmla="*/ 34 h 69"/>
                  <a:gd name="T10" fmla="*/ 44 w 56"/>
                  <a:gd name="T11" fmla="*/ 34 h 69"/>
                  <a:gd name="T12" fmla="*/ 28 w 56"/>
                  <a:gd name="T13" fmla="*/ 2 h 69"/>
                  <a:gd name="T14" fmla="*/ 12 w 56"/>
                  <a:gd name="T15" fmla="*/ 34 h 69"/>
                  <a:gd name="T16" fmla="*/ 28 w 56"/>
                  <a:gd name="T17" fmla="*/ 67 h 69"/>
                  <a:gd name="T18" fmla="*/ 44 w 56"/>
                  <a:gd name="T19"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69">
                    <a:moveTo>
                      <a:pt x="0" y="34"/>
                    </a:moveTo>
                    <a:cubicBezTo>
                      <a:pt x="0" y="16"/>
                      <a:pt x="10" y="0"/>
                      <a:pt x="28" y="0"/>
                    </a:cubicBezTo>
                    <a:cubicBezTo>
                      <a:pt x="46" y="0"/>
                      <a:pt x="56" y="16"/>
                      <a:pt x="56" y="34"/>
                    </a:cubicBezTo>
                    <a:cubicBezTo>
                      <a:pt x="56" y="53"/>
                      <a:pt x="46" y="69"/>
                      <a:pt x="28" y="69"/>
                    </a:cubicBezTo>
                    <a:cubicBezTo>
                      <a:pt x="9" y="69"/>
                      <a:pt x="0" y="53"/>
                      <a:pt x="0" y="34"/>
                    </a:cubicBezTo>
                    <a:close/>
                    <a:moveTo>
                      <a:pt x="44" y="34"/>
                    </a:moveTo>
                    <a:cubicBezTo>
                      <a:pt x="44" y="19"/>
                      <a:pt x="43" y="2"/>
                      <a:pt x="28" y="2"/>
                    </a:cubicBezTo>
                    <a:cubicBezTo>
                      <a:pt x="13" y="2"/>
                      <a:pt x="12" y="19"/>
                      <a:pt x="12" y="34"/>
                    </a:cubicBezTo>
                    <a:cubicBezTo>
                      <a:pt x="12" y="50"/>
                      <a:pt x="12" y="67"/>
                      <a:pt x="28" y="67"/>
                    </a:cubicBezTo>
                    <a:cubicBezTo>
                      <a:pt x="43" y="67"/>
                      <a:pt x="44" y="49"/>
                      <a:pt x="4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52" name="Freeform 280">
                <a:extLst>
                  <a:ext uri="{FF2B5EF4-FFF2-40B4-BE49-F238E27FC236}">
                    <a16:creationId xmlns:a16="http://schemas.microsoft.com/office/drawing/2014/main" id="{DDB951D6-FD56-4F99-A9A8-A9C37D23A70F}"/>
                  </a:ext>
                </a:extLst>
              </p:cNvPr>
              <p:cNvSpPr>
                <a:spLocks/>
              </p:cNvSpPr>
              <p:nvPr/>
            </p:nvSpPr>
            <p:spPr bwMode="auto">
              <a:xfrm>
                <a:off x="9879013" y="4059238"/>
                <a:ext cx="41275" cy="42863"/>
              </a:xfrm>
              <a:custGeom>
                <a:avLst/>
                <a:gdLst>
                  <a:gd name="T0" fmla="*/ 0 w 63"/>
                  <a:gd name="T1" fmla="*/ 1 h 65"/>
                  <a:gd name="T2" fmla="*/ 0 w 63"/>
                  <a:gd name="T3" fmla="*/ 0 h 65"/>
                  <a:gd name="T4" fmla="*/ 25 w 63"/>
                  <a:gd name="T5" fmla="*/ 0 h 65"/>
                  <a:gd name="T6" fmla="*/ 25 w 63"/>
                  <a:gd name="T7" fmla="*/ 1 h 65"/>
                  <a:gd name="T8" fmla="*/ 17 w 63"/>
                  <a:gd name="T9" fmla="*/ 1 h 65"/>
                  <a:gd name="T10" fmla="*/ 17 w 63"/>
                  <a:gd name="T11" fmla="*/ 35 h 65"/>
                  <a:gd name="T12" fmla="*/ 34 w 63"/>
                  <a:gd name="T13" fmla="*/ 16 h 65"/>
                  <a:gd name="T14" fmla="*/ 40 w 63"/>
                  <a:gd name="T15" fmla="*/ 6 h 65"/>
                  <a:gd name="T16" fmla="*/ 31 w 63"/>
                  <a:gd name="T17" fmla="*/ 1 h 65"/>
                  <a:gd name="T18" fmla="*/ 31 w 63"/>
                  <a:gd name="T19" fmla="*/ 0 h 65"/>
                  <a:gd name="T20" fmla="*/ 57 w 63"/>
                  <a:gd name="T21" fmla="*/ 0 h 65"/>
                  <a:gd name="T22" fmla="*/ 57 w 63"/>
                  <a:gd name="T23" fmla="*/ 1 h 65"/>
                  <a:gd name="T24" fmla="*/ 39 w 63"/>
                  <a:gd name="T25" fmla="*/ 14 h 65"/>
                  <a:gd name="T26" fmla="*/ 33 w 63"/>
                  <a:gd name="T27" fmla="*/ 21 h 65"/>
                  <a:gd name="T28" fmla="*/ 56 w 63"/>
                  <a:gd name="T29" fmla="*/ 63 h 65"/>
                  <a:gd name="T30" fmla="*/ 63 w 63"/>
                  <a:gd name="T31" fmla="*/ 63 h 65"/>
                  <a:gd name="T32" fmla="*/ 63 w 63"/>
                  <a:gd name="T33" fmla="*/ 65 h 65"/>
                  <a:gd name="T34" fmla="*/ 37 w 63"/>
                  <a:gd name="T35" fmla="*/ 65 h 65"/>
                  <a:gd name="T36" fmla="*/ 37 w 63"/>
                  <a:gd name="T37" fmla="*/ 63 h 65"/>
                  <a:gd name="T38" fmla="*/ 44 w 63"/>
                  <a:gd name="T39" fmla="*/ 63 h 65"/>
                  <a:gd name="T40" fmla="*/ 26 w 63"/>
                  <a:gd name="T41" fmla="*/ 28 h 65"/>
                  <a:gd name="T42" fmla="*/ 17 w 63"/>
                  <a:gd name="T43" fmla="*/ 38 h 65"/>
                  <a:gd name="T44" fmla="*/ 17 w 63"/>
                  <a:gd name="T45" fmla="*/ 63 h 65"/>
                  <a:gd name="T46" fmla="*/ 25 w 63"/>
                  <a:gd name="T47" fmla="*/ 63 h 65"/>
                  <a:gd name="T48" fmla="*/ 25 w 63"/>
                  <a:gd name="T49" fmla="*/ 65 h 65"/>
                  <a:gd name="T50" fmla="*/ 0 w 63"/>
                  <a:gd name="T51" fmla="*/ 65 h 65"/>
                  <a:gd name="T52" fmla="*/ 0 w 63"/>
                  <a:gd name="T53" fmla="*/ 63 h 65"/>
                  <a:gd name="T54" fmla="*/ 7 w 63"/>
                  <a:gd name="T55" fmla="*/ 63 h 65"/>
                  <a:gd name="T56" fmla="*/ 7 w 63"/>
                  <a:gd name="T57" fmla="*/ 1 h 65"/>
                  <a:gd name="T58" fmla="*/ 0 w 63"/>
                  <a:gd name="T5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65">
                    <a:moveTo>
                      <a:pt x="0" y="1"/>
                    </a:moveTo>
                    <a:cubicBezTo>
                      <a:pt x="0" y="0"/>
                      <a:pt x="0" y="0"/>
                      <a:pt x="0" y="0"/>
                    </a:cubicBezTo>
                    <a:cubicBezTo>
                      <a:pt x="25" y="0"/>
                      <a:pt x="25" y="0"/>
                      <a:pt x="25" y="0"/>
                    </a:cubicBezTo>
                    <a:cubicBezTo>
                      <a:pt x="25" y="1"/>
                      <a:pt x="25" y="1"/>
                      <a:pt x="25" y="1"/>
                    </a:cubicBezTo>
                    <a:cubicBezTo>
                      <a:pt x="17" y="1"/>
                      <a:pt x="17" y="1"/>
                      <a:pt x="17" y="1"/>
                    </a:cubicBezTo>
                    <a:cubicBezTo>
                      <a:pt x="17" y="35"/>
                      <a:pt x="17" y="35"/>
                      <a:pt x="17" y="35"/>
                    </a:cubicBezTo>
                    <a:cubicBezTo>
                      <a:pt x="34" y="16"/>
                      <a:pt x="34" y="16"/>
                      <a:pt x="34" y="16"/>
                    </a:cubicBezTo>
                    <a:cubicBezTo>
                      <a:pt x="36" y="13"/>
                      <a:pt x="40" y="9"/>
                      <a:pt x="40" y="6"/>
                    </a:cubicBezTo>
                    <a:cubicBezTo>
                      <a:pt x="40" y="1"/>
                      <a:pt x="36" y="1"/>
                      <a:pt x="31" y="1"/>
                    </a:cubicBezTo>
                    <a:cubicBezTo>
                      <a:pt x="31" y="0"/>
                      <a:pt x="31" y="0"/>
                      <a:pt x="31" y="0"/>
                    </a:cubicBezTo>
                    <a:cubicBezTo>
                      <a:pt x="57" y="0"/>
                      <a:pt x="57" y="0"/>
                      <a:pt x="57" y="0"/>
                    </a:cubicBezTo>
                    <a:cubicBezTo>
                      <a:pt x="57" y="1"/>
                      <a:pt x="57" y="1"/>
                      <a:pt x="57" y="1"/>
                    </a:cubicBezTo>
                    <a:cubicBezTo>
                      <a:pt x="50" y="1"/>
                      <a:pt x="45" y="7"/>
                      <a:pt x="39" y="14"/>
                    </a:cubicBezTo>
                    <a:cubicBezTo>
                      <a:pt x="33" y="21"/>
                      <a:pt x="33" y="21"/>
                      <a:pt x="33" y="21"/>
                    </a:cubicBezTo>
                    <a:cubicBezTo>
                      <a:pt x="56" y="63"/>
                      <a:pt x="56" y="63"/>
                      <a:pt x="56" y="63"/>
                    </a:cubicBezTo>
                    <a:cubicBezTo>
                      <a:pt x="63" y="63"/>
                      <a:pt x="63" y="63"/>
                      <a:pt x="63" y="63"/>
                    </a:cubicBezTo>
                    <a:cubicBezTo>
                      <a:pt x="63" y="65"/>
                      <a:pt x="63" y="65"/>
                      <a:pt x="63" y="65"/>
                    </a:cubicBezTo>
                    <a:cubicBezTo>
                      <a:pt x="37" y="65"/>
                      <a:pt x="37" y="65"/>
                      <a:pt x="37" y="65"/>
                    </a:cubicBezTo>
                    <a:cubicBezTo>
                      <a:pt x="37" y="63"/>
                      <a:pt x="37" y="63"/>
                      <a:pt x="37" y="63"/>
                    </a:cubicBezTo>
                    <a:cubicBezTo>
                      <a:pt x="44" y="63"/>
                      <a:pt x="44" y="63"/>
                      <a:pt x="44" y="63"/>
                    </a:cubicBezTo>
                    <a:cubicBezTo>
                      <a:pt x="26" y="28"/>
                      <a:pt x="26" y="28"/>
                      <a:pt x="26" y="28"/>
                    </a:cubicBezTo>
                    <a:cubicBezTo>
                      <a:pt x="17" y="38"/>
                      <a:pt x="17" y="38"/>
                      <a:pt x="17" y="38"/>
                    </a:cubicBezTo>
                    <a:cubicBezTo>
                      <a:pt x="17" y="63"/>
                      <a:pt x="17" y="63"/>
                      <a:pt x="17" y="63"/>
                    </a:cubicBezTo>
                    <a:cubicBezTo>
                      <a:pt x="25" y="63"/>
                      <a:pt x="25" y="63"/>
                      <a:pt x="25" y="63"/>
                    </a:cubicBezTo>
                    <a:cubicBezTo>
                      <a:pt x="25" y="65"/>
                      <a:pt x="25" y="65"/>
                      <a:pt x="25" y="65"/>
                    </a:cubicBezTo>
                    <a:cubicBezTo>
                      <a:pt x="0" y="65"/>
                      <a:pt x="0" y="65"/>
                      <a:pt x="0" y="65"/>
                    </a:cubicBezTo>
                    <a:cubicBezTo>
                      <a:pt x="0" y="63"/>
                      <a:pt x="0" y="63"/>
                      <a:pt x="0" y="63"/>
                    </a:cubicBezTo>
                    <a:cubicBezTo>
                      <a:pt x="7" y="63"/>
                      <a:pt x="7" y="63"/>
                      <a:pt x="7" y="63"/>
                    </a:cubicBezTo>
                    <a:cubicBezTo>
                      <a:pt x="7" y="1"/>
                      <a:pt x="7" y="1"/>
                      <a:pt x="7" y="1"/>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4" name="Group 63">
              <a:extLst>
                <a:ext uri="{FF2B5EF4-FFF2-40B4-BE49-F238E27FC236}">
                  <a16:creationId xmlns:a16="http://schemas.microsoft.com/office/drawing/2014/main" id="{F13B0A52-C2D1-4A0C-B719-046A85E3C6E5}"/>
                </a:ext>
              </a:extLst>
            </p:cNvPr>
            <p:cNvGrpSpPr/>
            <p:nvPr/>
          </p:nvGrpSpPr>
          <p:grpSpPr>
            <a:xfrm>
              <a:off x="9312275" y="2922588"/>
              <a:ext cx="615950" cy="185738"/>
              <a:chOff x="9312275" y="2922588"/>
              <a:chExt cx="615950" cy="185738"/>
            </a:xfrm>
            <a:grpFill/>
          </p:grpSpPr>
          <p:sp>
            <p:nvSpPr>
              <p:cNvPr id="114" name="Freeform 281">
                <a:extLst>
                  <a:ext uri="{FF2B5EF4-FFF2-40B4-BE49-F238E27FC236}">
                    <a16:creationId xmlns:a16="http://schemas.microsoft.com/office/drawing/2014/main" id="{EA841A94-34C0-4406-87FA-E7FF4126BD73}"/>
                  </a:ext>
                </a:extLst>
              </p:cNvPr>
              <p:cNvSpPr>
                <a:spLocks/>
              </p:cNvSpPr>
              <p:nvPr/>
            </p:nvSpPr>
            <p:spPr bwMode="auto">
              <a:xfrm>
                <a:off x="9313863" y="2951163"/>
                <a:ext cx="3175" cy="128588"/>
              </a:xfrm>
              <a:custGeom>
                <a:avLst/>
                <a:gdLst>
                  <a:gd name="T0" fmla="*/ 3 w 6"/>
                  <a:gd name="T1" fmla="*/ 194 h 194"/>
                  <a:gd name="T2" fmla="*/ 3 w 6"/>
                  <a:gd name="T3" fmla="*/ 194 h 194"/>
                  <a:gd name="T4" fmla="*/ 0 w 6"/>
                  <a:gd name="T5" fmla="*/ 191 h 194"/>
                  <a:gd name="T6" fmla="*/ 0 w 6"/>
                  <a:gd name="T7" fmla="*/ 3 h 194"/>
                  <a:gd name="T8" fmla="*/ 3 w 6"/>
                  <a:gd name="T9" fmla="*/ 0 h 194"/>
                  <a:gd name="T10" fmla="*/ 3 w 6"/>
                  <a:gd name="T11" fmla="*/ 0 h 194"/>
                  <a:gd name="T12" fmla="*/ 6 w 6"/>
                  <a:gd name="T13" fmla="*/ 3 h 194"/>
                  <a:gd name="T14" fmla="*/ 6 w 6"/>
                  <a:gd name="T15" fmla="*/ 191 h 194"/>
                  <a:gd name="T16" fmla="*/ 3 w 6"/>
                  <a:gd name="T1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94">
                    <a:moveTo>
                      <a:pt x="3" y="194"/>
                    </a:moveTo>
                    <a:cubicBezTo>
                      <a:pt x="3" y="194"/>
                      <a:pt x="3" y="194"/>
                      <a:pt x="3" y="194"/>
                    </a:cubicBezTo>
                    <a:cubicBezTo>
                      <a:pt x="1" y="194"/>
                      <a:pt x="0" y="193"/>
                      <a:pt x="0" y="191"/>
                    </a:cubicBezTo>
                    <a:cubicBezTo>
                      <a:pt x="0" y="3"/>
                      <a:pt x="0" y="3"/>
                      <a:pt x="0" y="3"/>
                    </a:cubicBezTo>
                    <a:cubicBezTo>
                      <a:pt x="0" y="1"/>
                      <a:pt x="1" y="0"/>
                      <a:pt x="3" y="0"/>
                    </a:cubicBezTo>
                    <a:cubicBezTo>
                      <a:pt x="3" y="0"/>
                      <a:pt x="3" y="0"/>
                      <a:pt x="3" y="0"/>
                    </a:cubicBezTo>
                    <a:cubicBezTo>
                      <a:pt x="5" y="0"/>
                      <a:pt x="6" y="1"/>
                      <a:pt x="6" y="3"/>
                    </a:cubicBezTo>
                    <a:cubicBezTo>
                      <a:pt x="6" y="191"/>
                      <a:pt x="6" y="191"/>
                      <a:pt x="6" y="191"/>
                    </a:cubicBezTo>
                    <a:cubicBezTo>
                      <a:pt x="6" y="193"/>
                      <a:pt x="5" y="194"/>
                      <a:pt x="3" y="1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5" name="Freeform 282">
                <a:extLst>
                  <a:ext uri="{FF2B5EF4-FFF2-40B4-BE49-F238E27FC236}">
                    <a16:creationId xmlns:a16="http://schemas.microsoft.com/office/drawing/2014/main" id="{3A128817-2F6C-452F-8E0A-0D3430EFF097}"/>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6" name="Freeform 283">
                <a:extLst>
                  <a:ext uri="{FF2B5EF4-FFF2-40B4-BE49-F238E27FC236}">
                    <a16:creationId xmlns:a16="http://schemas.microsoft.com/office/drawing/2014/main" id="{F198433C-4173-446F-AB51-94FEE49A65CC}"/>
                  </a:ext>
                </a:extLst>
              </p:cNvPr>
              <p:cNvSpPr>
                <a:spLocks/>
              </p:cNvSpPr>
              <p:nvPr/>
            </p:nvSpPr>
            <p:spPr bwMode="auto">
              <a:xfrm>
                <a:off x="9336088" y="2922588"/>
                <a:ext cx="128587" cy="49213"/>
              </a:xfrm>
              <a:custGeom>
                <a:avLst/>
                <a:gdLst>
                  <a:gd name="T0" fmla="*/ 3 w 197"/>
                  <a:gd name="T1" fmla="*/ 76 h 76"/>
                  <a:gd name="T2" fmla="*/ 1 w 197"/>
                  <a:gd name="T3" fmla="*/ 75 h 76"/>
                  <a:gd name="T4" fmla="*/ 2 w 197"/>
                  <a:gd name="T5" fmla="*/ 71 h 76"/>
                  <a:gd name="T6" fmla="*/ 100 w 197"/>
                  <a:gd name="T7" fmla="*/ 0 h 76"/>
                  <a:gd name="T8" fmla="*/ 195 w 197"/>
                  <a:gd name="T9" fmla="*/ 69 h 76"/>
                  <a:gd name="T10" fmla="*/ 196 w 197"/>
                  <a:gd name="T11" fmla="*/ 74 h 76"/>
                  <a:gd name="T12" fmla="*/ 192 w 197"/>
                  <a:gd name="T13" fmla="*/ 74 h 76"/>
                  <a:gd name="T14" fmla="*/ 100 w 197"/>
                  <a:gd name="T15" fmla="*/ 8 h 76"/>
                  <a:gd name="T16" fmla="*/ 5 w 197"/>
                  <a:gd name="T17" fmla="*/ 75 h 76"/>
                  <a:gd name="T18" fmla="*/ 3 w 197"/>
                  <a:gd name="T1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7" h="76">
                    <a:moveTo>
                      <a:pt x="3" y="76"/>
                    </a:moveTo>
                    <a:cubicBezTo>
                      <a:pt x="2" y="76"/>
                      <a:pt x="2" y="76"/>
                      <a:pt x="1" y="75"/>
                    </a:cubicBezTo>
                    <a:cubicBezTo>
                      <a:pt x="0" y="73"/>
                      <a:pt x="0" y="72"/>
                      <a:pt x="2" y="71"/>
                    </a:cubicBezTo>
                    <a:cubicBezTo>
                      <a:pt x="100" y="0"/>
                      <a:pt x="100" y="0"/>
                      <a:pt x="100" y="0"/>
                    </a:cubicBezTo>
                    <a:cubicBezTo>
                      <a:pt x="195" y="69"/>
                      <a:pt x="195" y="69"/>
                      <a:pt x="195" y="69"/>
                    </a:cubicBezTo>
                    <a:cubicBezTo>
                      <a:pt x="197" y="70"/>
                      <a:pt x="197" y="72"/>
                      <a:pt x="196" y="74"/>
                    </a:cubicBezTo>
                    <a:cubicBezTo>
                      <a:pt x="195" y="75"/>
                      <a:pt x="193" y="75"/>
                      <a:pt x="192" y="74"/>
                    </a:cubicBezTo>
                    <a:cubicBezTo>
                      <a:pt x="100" y="8"/>
                      <a:pt x="100" y="8"/>
                      <a:pt x="100" y="8"/>
                    </a:cubicBezTo>
                    <a:cubicBezTo>
                      <a:pt x="5" y="75"/>
                      <a:pt x="5" y="75"/>
                      <a:pt x="5" y="75"/>
                    </a:cubicBezTo>
                    <a:cubicBezTo>
                      <a:pt x="5" y="76"/>
                      <a:pt x="4" y="76"/>
                      <a:pt x="3"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7" name="Freeform 284">
                <a:extLst>
                  <a:ext uri="{FF2B5EF4-FFF2-40B4-BE49-F238E27FC236}">
                    <a16:creationId xmlns:a16="http://schemas.microsoft.com/office/drawing/2014/main" id="{CF4A9866-E068-4E7C-9490-7A248B61D348}"/>
                  </a:ext>
                </a:extLst>
              </p:cNvPr>
              <p:cNvSpPr>
                <a:spLocks/>
              </p:cNvSpPr>
              <p:nvPr/>
            </p:nvSpPr>
            <p:spPr bwMode="auto">
              <a:xfrm>
                <a:off x="9399588" y="2955925"/>
                <a:ext cx="44450" cy="90488"/>
              </a:xfrm>
              <a:custGeom>
                <a:avLst/>
                <a:gdLst>
                  <a:gd name="T0" fmla="*/ 64 w 68"/>
                  <a:gd name="T1" fmla="*/ 137 h 137"/>
                  <a:gd name="T2" fmla="*/ 64 w 68"/>
                  <a:gd name="T3" fmla="*/ 137 h 137"/>
                  <a:gd name="T4" fmla="*/ 61 w 68"/>
                  <a:gd name="T5" fmla="*/ 134 h 137"/>
                  <a:gd name="T6" fmla="*/ 62 w 68"/>
                  <a:gd name="T7" fmla="*/ 48 h 137"/>
                  <a:gd name="T8" fmla="*/ 2 w 68"/>
                  <a:gd name="T9" fmla="*/ 6 h 137"/>
                  <a:gd name="T10" fmla="*/ 1 w 68"/>
                  <a:gd name="T11" fmla="*/ 1 h 137"/>
                  <a:gd name="T12" fmla="*/ 6 w 68"/>
                  <a:gd name="T13" fmla="*/ 1 h 137"/>
                  <a:gd name="T14" fmla="*/ 68 w 68"/>
                  <a:gd name="T15" fmla="*/ 45 h 137"/>
                  <a:gd name="T16" fmla="*/ 67 w 68"/>
                  <a:gd name="T17" fmla="*/ 134 h 137"/>
                  <a:gd name="T18" fmla="*/ 64 w 68"/>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137">
                    <a:moveTo>
                      <a:pt x="64" y="137"/>
                    </a:moveTo>
                    <a:cubicBezTo>
                      <a:pt x="64" y="137"/>
                      <a:pt x="64" y="137"/>
                      <a:pt x="64" y="137"/>
                    </a:cubicBezTo>
                    <a:cubicBezTo>
                      <a:pt x="63" y="137"/>
                      <a:pt x="61" y="135"/>
                      <a:pt x="61" y="134"/>
                    </a:cubicBezTo>
                    <a:cubicBezTo>
                      <a:pt x="62" y="48"/>
                      <a:pt x="62" y="48"/>
                      <a:pt x="62" y="48"/>
                    </a:cubicBezTo>
                    <a:cubicBezTo>
                      <a:pt x="2" y="6"/>
                      <a:pt x="2" y="6"/>
                      <a:pt x="2" y="6"/>
                    </a:cubicBezTo>
                    <a:cubicBezTo>
                      <a:pt x="1" y="5"/>
                      <a:pt x="0" y="3"/>
                      <a:pt x="1" y="1"/>
                    </a:cubicBezTo>
                    <a:cubicBezTo>
                      <a:pt x="2" y="0"/>
                      <a:pt x="4" y="0"/>
                      <a:pt x="6" y="1"/>
                    </a:cubicBezTo>
                    <a:cubicBezTo>
                      <a:pt x="68" y="45"/>
                      <a:pt x="68" y="45"/>
                      <a:pt x="68" y="45"/>
                    </a:cubicBezTo>
                    <a:cubicBezTo>
                      <a:pt x="67" y="134"/>
                      <a:pt x="67" y="134"/>
                      <a:pt x="67" y="134"/>
                    </a:cubicBezTo>
                    <a:cubicBezTo>
                      <a:pt x="67" y="135"/>
                      <a:pt x="66" y="137"/>
                      <a:pt x="64"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8" name="Freeform 285">
                <a:extLst>
                  <a:ext uri="{FF2B5EF4-FFF2-40B4-BE49-F238E27FC236}">
                    <a16:creationId xmlns:a16="http://schemas.microsoft.com/office/drawing/2014/main" id="{99367088-7E33-4D49-B10D-7E6EF3E25E98}"/>
                  </a:ext>
                </a:extLst>
              </p:cNvPr>
              <p:cNvSpPr>
                <a:spLocks/>
              </p:cNvSpPr>
              <p:nvPr/>
            </p:nvSpPr>
            <p:spPr bwMode="auto">
              <a:xfrm>
                <a:off x="9359900" y="2984500"/>
                <a:ext cx="42862" cy="90488"/>
              </a:xfrm>
              <a:custGeom>
                <a:avLst/>
                <a:gdLst>
                  <a:gd name="T0" fmla="*/ 64 w 67"/>
                  <a:gd name="T1" fmla="*/ 136 h 136"/>
                  <a:gd name="T2" fmla="*/ 62 w 67"/>
                  <a:gd name="T3" fmla="*/ 136 h 136"/>
                  <a:gd name="T4" fmla="*/ 0 w 67"/>
                  <a:gd name="T5" fmla="*/ 91 h 136"/>
                  <a:gd name="T6" fmla="*/ 0 w 67"/>
                  <a:gd name="T7" fmla="*/ 3 h 136"/>
                  <a:gd name="T8" fmla="*/ 3 w 67"/>
                  <a:gd name="T9" fmla="*/ 0 h 136"/>
                  <a:gd name="T10" fmla="*/ 3 w 67"/>
                  <a:gd name="T11" fmla="*/ 0 h 136"/>
                  <a:gd name="T12" fmla="*/ 6 w 67"/>
                  <a:gd name="T13" fmla="*/ 3 h 136"/>
                  <a:gd name="T14" fmla="*/ 6 w 67"/>
                  <a:gd name="T15" fmla="*/ 88 h 136"/>
                  <a:gd name="T16" fmla="*/ 65 w 67"/>
                  <a:gd name="T17" fmla="*/ 131 h 136"/>
                  <a:gd name="T18" fmla="*/ 66 w 67"/>
                  <a:gd name="T19" fmla="*/ 135 h 136"/>
                  <a:gd name="T20" fmla="*/ 64 w 67"/>
                  <a:gd name="T21"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36">
                    <a:moveTo>
                      <a:pt x="64" y="136"/>
                    </a:moveTo>
                    <a:cubicBezTo>
                      <a:pt x="63" y="136"/>
                      <a:pt x="62" y="136"/>
                      <a:pt x="62" y="136"/>
                    </a:cubicBezTo>
                    <a:cubicBezTo>
                      <a:pt x="0" y="91"/>
                      <a:pt x="0" y="91"/>
                      <a:pt x="0" y="91"/>
                    </a:cubicBezTo>
                    <a:cubicBezTo>
                      <a:pt x="0" y="3"/>
                      <a:pt x="0" y="3"/>
                      <a:pt x="0" y="3"/>
                    </a:cubicBezTo>
                    <a:cubicBezTo>
                      <a:pt x="0" y="1"/>
                      <a:pt x="1" y="0"/>
                      <a:pt x="3" y="0"/>
                    </a:cubicBezTo>
                    <a:cubicBezTo>
                      <a:pt x="3" y="0"/>
                      <a:pt x="3" y="0"/>
                      <a:pt x="3" y="0"/>
                    </a:cubicBezTo>
                    <a:cubicBezTo>
                      <a:pt x="5" y="0"/>
                      <a:pt x="6" y="1"/>
                      <a:pt x="6" y="3"/>
                    </a:cubicBezTo>
                    <a:cubicBezTo>
                      <a:pt x="6" y="88"/>
                      <a:pt x="6" y="88"/>
                      <a:pt x="6" y="88"/>
                    </a:cubicBezTo>
                    <a:cubicBezTo>
                      <a:pt x="65" y="131"/>
                      <a:pt x="65" y="131"/>
                      <a:pt x="65" y="131"/>
                    </a:cubicBezTo>
                    <a:cubicBezTo>
                      <a:pt x="67" y="132"/>
                      <a:pt x="67" y="134"/>
                      <a:pt x="66" y="135"/>
                    </a:cubicBezTo>
                    <a:cubicBezTo>
                      <a:pt x="65" y="136"/>
                      <a:pt x="65" y="136"/>
                      <a:pt x="64"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9" name="Freeform 286">
                <a:extLst>
                  <a:ext uri="{FF2B5EF4-FFF2-40B4-BE49-F238E27FC236}">
                    <a16:creationId xmlns:a16="http://schemas.microsoft.com/office/drawing/2014/main" id="{2B2D00F7-18D2-4926-AB38-771FC82061FA}"/>
                  </a:ext>
                </a:extLst>
              </p:cNvPr>
              <p:cNvSpPr>
                <a:spLocks/>
              </p:cNvSpPr>
              <p:nvPr/>
            </p:nvSpPr>
            <p:spPr bwMode="auto">
              <a:xfrm>
                <a:off x="9313863" y="2951163"/>
                <a:ext cx="176212" cy="128588"/>
              </a:xfrm>
              <a:custGeom>
                <a:avLst/>
                <a:gdLst>
                  <a:gd name="T0" fmla="*/ 266 w 270"/>
                  <a:gd name="T1" fmla="*/ 196 h 196"/>
                  <a:gd name="T2" fmla="*/ 265 w 270"/>
                  <a:gd name="T3" fmla="*/ 195 h 196"/>
                  <a:gd name="T4" fmla="*/ 1 w 270"/>
                  <a:gd name="T5" fmla="*/ 6 h 196"/>
                  <a:gd name="T6" fmla="*/ 1 w 270"/>
                  <a:gd name="T7" fmla="*/ 2 h 196"/>
                  <a:gd name="T8" fmla="*/ 5 w 270"/>
                  <a:gd name="T9" fmla="*/ 1 h 196"/>
                  <a:gd name="T10" fmla="*/ 268 w 270"/>
                  <a:gd name="T11" fmla="*/ 190 h 196"/>
                  <a:gd name="T12" fmla="*/ 269 w 270"/>
                  <a:gd name="T13" fmla="*/ 194 h 196"/>
                  <a:gd name="T14" fmla="*/ 266 w 270"/>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0" h="196">
                    <a:moveTo>
                      <a:pt x="266" y="196"/>
                    </a:moveTo>
                    <a:cubicBezTo>
                      <a:pt x="266" y="196"/>
                      <a:pt x="265" y="195"/>
                      <a:pt x="265" y="195"/>
                    </a:cubicBezTo>
                    <a:cubicBezTo>
                      <a:pt x="1" y="6"/>
                      <a:pt x="1" y="6"/>
                      <a:pt x="1" y="6"/>
                    </a:cubicBezTo>
                    <a:cubicBezTo>
                      <a:pt x="0" y="5"/>
                      <a:pt x="0" y="3"/>
                      <a:pt x="1" y="2"/>
                    </a:cubicBezTo>
                    <a:cubicBezTo>
                      <a:pt x="2" y="1"/>
                      <a:pt x="3" y="0"/>
                      <a:pt x="5" y="1"/>
                    </a:cubicBezTo>
                    <a:cubicBezTo>
                      <a:pt x="268" y="190"/>
                      <a:pt x="268" y="190"/>
                      <a:pt x="268" y="190"/>
                    </a:cubicBezTo>
                    <a:cubicBezTo>
                      <a:pt x="269" y="191"/>
                      <a:pt x="270" y="193"/>
                      <a:pt x="269" y="194"/>
                    </a:cubicBezTo>
                    <a:cubicBezTo>
                      <a:pt x="268" y="195"/>
                      <a:pt x="267" y="196"/>
                      <a:pt x="266"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0" name="Freeform 287">
                <a:extLst>
                  <a:ext uri="{FF2B5EF4-FFF2-40B4-BE49-F238E27FC236}">
                    <a16:creationId xmlns:a16="http://schemas.microsoft.com/office/drawing/2014/main" id="{35704ABD-5E27-400C-903F-631BBCC00473}"/>
                  </a:ext>
                </a:extLst>
              </p:cNvPr>
              <p:cNvSpPr>
                <a:spLocks/>
              </p:cNvSpPr>
              <p:nvPr/>
            </p:nvSpPr>
            <p:spPr bwMode="auto">
              <a:xfrm>
                <a:off x="9312275" y="2951163"/>
                <a:ext cx="177800" cy="128588"/>
              </a:xfrm>
              <a:custGeom>
                <a:avLst/>
                <a:gdLst>
                  <a:gd name="T0" fmla="*/ 4 w 271"/>
                  <a:gd name="T1" fmla="*/ 195 h 195"/>
                  <a:gd name="T2" fmla="*/ 1 w 271"/>
                  <a:gd name="T3" fmla="*/ 194 h 195"/>
                  <a:gd name="T4" fmla="*/ 2 w 271"/>
                  <a:gd name="T5" fmla="*/ 190 h 195"/>
                  <a:gd name="T6" fmla="*/ 266 w 271"/>
                  <a:gd name="T7" fmla="*/ 1 h 195"/>
                  <a:gd name="T8" fmla="*/ 270 w 271"/>
                  <a:gd name="T9" fmla="*/ 2 h 195"/>
                  <a:gd name="T10" fmla="*/ 269 w 271"/>
                  <a:gd name="T11" fmla="*/ 6 h 195"/>
                  <a:gd name="T12" fmla="*/ 6 w 271"/>
                  <a:gd name="T13" fmla="*/ 195 h 195"/>
                  <a:gd name="T14" fmla="*/ 4 w 271"/>
                  <a:gd name="T15" fmla="*/ 195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195">
                    <a:moveTo>
                      <a:pt x="4" y="195"/>
                    </a:moveTo>
                    <a:cubicBezTo>
                      <a:pt x="3" y="195"/>
                      <a:pt x="2" y="195"/>
                      <a:pt x="1" y="194"/>
                    </a:cubicBezTo>
                    <a:cubicBezTo>
                      <a:pt x="0" y="193"/>
                      <a:pt x="1" y="191"/>
                      <a:pt x="2" y="190"/>
                    </a:cubicBezTo>
                    <a:cubicBezTo>
                      <a:pt x="266" y="1"/>
                      <a:pt x="266" y="1"/>
                      <a:pt x="266" y="1"/>
                    </a:cubicBezTo>
                    <a:cubicBezTo>
                      <a:pt x="267" y="0"/>
                      <a:pt x="269" y="0"/>
                      <a:pt x="270" y="2"/>
                    </a:cubicBezTo>
                    <a:cubicBezTo>
                      <a:pt x="271" y="3"/>
                      <a:pt x="270" y="5"/>
                      <a:pt x="269" y="6"/>
                    </a:cubicBezTo>
                    <a:cubicBezTo>
                      <a:pt x="6" y="195"/>
                      <a:pt x="6" y="195"/>
                      <a:pt x="6" y="195"/>
                    </a:cubicBezTo>
                    <a:cubicBezTo>
                      <a:pt x="5" y="195"/>
                      <a:pt x="4" y="195"/>
                      <a:pt x="4"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1" name="Freeform 288">
                <a:extLst>
                  <a:ext uri="{FF2B5EF4-FFF2-40B4-BE49-F238E27FC236}">
                    <a16:creationId xmlns:a16="http://schemas.microsoft.com/office/drawing/2014/main" id="{24228648-1DF7-4C77-8AE9-CB27F94C7BE0}"/>
                  </a:ext>
                </a:extLst>
              </p:cNvPr>
              <p:cNvSpPr>
                <a:spLocks/>
              </p:cNvSpPr>
              <p:nvPr/>
            </p:nvSpPr>
            <p:spPr bwMode="auto">
              <a:xfrm>
                <a:off x="9485313" y="2951163"/>
                <a:ext cx="4762" cy="128588"/>
              </a:xfrm>
              <a:custGeom>
                <a:avLst/>
                <a:gdLst>
                  <a:gd name="T0" fmla="*/ 3 w 7"/>
                  <a:gd name="T1" fmla="*/ 195 h 195"/>
                  <a:gd name="T2" fmla="*/ 3 w 7"/>
                  <a:gd name="T3" fmla="*/ 195 h 195"/>
                  <a:gd name="T4" fmla="*/ 0 w 7"/>
                  <a:gd name="T5" fmla="*/ 192 h 195"/>
                  <a:gd name="T6" fmla="*/ 1 w 7"/>
                  <a:gd name="T7" fmla="*/ 3 h 195"/>
                  <a:gd name="T8" fmla="*/ 4 w 7"/>
                  <a:gd name="T9" fmla="*/ 0 h 195"/>
                  <a:gd name="T10" fmla="*/ 4 w 7"/>
                  <a:gd name="T11" fmla="*/ 0 h 195"/>
                  <a:gd name="T12" fmla="*/ 7 w 7"/>
                  <a:gd name="T13" fmla="*/ 3 h 195"/>
                  <a:gd name="T14" fmla="*/ 6 w 7"/>
                  <a:gd name="T15" fmla="*/ 192 h 195"/>
                  <a:gd name="T16" fmla="*/ 3 w 7"/>
                  <a:gd name="T17" fmla="*/ 19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95">
                    <a:moveTo>
                      <a:pt x="3" y="195"/>
                    </a:moveTo>
                    <a:cubicBezTo>
                      <a:pt x="3" y="195"/>
                      <a:pt x="3" y="195"/>
                      <a:pt x="3" y="195"/>
                    </a:cubicBezTo>
                    <a:cubicBezTo>
                      <a:pt x="2" y="195"/>
                      <a:pt x="0" y="193"/>
                      <a:pt x="0" y="192"/>
                    </a:cubicBezTo>
                    <a:cubicBezTo>
                      <a:pt x="1" y="3"/>
                      <a:pt x="1" y="3"/>
                      <a:pt x="1" y="3"/>
                    </a:cubicBezTo>
                    <a:cubicBezTo>
                      <a:pt x="1" y="1"/>
                      <a:pt x="2" y="0"/>
                      <a:pt x="4" y="0"/>
                    </a:cubicBezTo>
                    <a:cubicBezTo>
                      <a:pt x="4" y="0"/>
                      <a:pt x="4" y="0"/>
                      <a:pt x="4" y="0"/>
                    </a:cubicBezTo>
                    <a:cubicBezTo>
                      <a:pt x="5" y="0"/>
                      <a:pt x="7" y="1"/>
                      <a:pt x="7" y="3"/>
                    </a:cubicBezTo>
                    <a:cubicBezTo>
                      <a:pt x="6" y="192"/>
                      <a:pt x="6" y="192"/>
                      <a:pt x="6" y="192"/>
                    </a:cubicBezTo>
                    <a:cubicBezTo>
                      <a:pt x="6" y="193"/>
                      <a:pt x="5" y="195"/>
                      <a:pt x="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2" name="Freeform 289">
                <a:extLst>
                  <a:ext uri="{FF2B5EF4-FFF2-40B4-BE49-F238E27FC236}">
                    <a16:creationId xmlns:a16="http://schemas.microsoft.com/office/drawing/2014/main" id="{197330F4-A7E2-4817-BA23-F16DB2B5C44E}"/>
                  </a:ext>
                </a:extLst>
              </p:cNvPr>
              <p:cNvSpPr>
                <a:spLocks/>
              </p:cNvSpPr>
              <p:nvPr/>
            </p:nvSpPr>
            <p:spPr bwMode="auto">
              <a:xfrm>
                <a:off x="9337675" y="3059113"/>
                <a:ext cx="128587" cy="49213"/>
              </a:xfrm>
              <a:custGeom>
                <a:avLst/>
                <a:gdLst>
                  <a:gd name="T0" fmla="*/ 98 w 197"/>
                  <a:gd name="T1" fmla="*/ 76 h 76"/>
                  <a:gd name="T2" fmla="*/ 2 w 197"/>
                  <a:gd name="T3" fmla="*/ 7 h 76"/>
                  <a:gd name="T4" fmla="*/ 1 w 197"/>
                  <a:gd name="T5" fmla="*/ 3 h 76"/>
                  <a:gd name="T6" fmla="*/ 5 w 197"/>
                  <a:gd name="T7" fmla="*/ 2 h 76"/>
                  <a:gd name="T8" fmla="*/ 98 w 197"/>
                  <a:gd name="T9" fmla="*/ 68 h 76"/>
                  <a:gd name="T10" fmla="*/ 192 w 197"/>
                  <a:gd name="T11" fmla="*/ 1 h 76"/>
                  <a:gd name="T12" fmla="*/ 196 w 197"/>
                  <a:gd name="T13" fmla="*/ 1 h 76"/>
                  <a:gd name="T14" fmla="*/ 196 w 197"/>
                  <a:gd name="T15" fmla="*/ 6 h 76"/>
                  <a:gd name="T16" fmla="*/ 98 w 197"/>
                  <a:gd name="T1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76">
                    <a:moveTo>
                      <a:pt x="98" y="76"/>
                    </a:moveTo>
                    <a:cubicBezTo>
                      <a:pt x="2" y="7"/>
                      <a:pt x="2" y="7"/>
                      <a:pt x="2" y="7"/>
                    </a:cubicBezTo>
                    <a:cubicBezTo>
                      <a:pt x="1" y="6"/>
                      <a:pt x="0" y="4"/>
                      <a:pt x="1" y="3"/>
                    </a:cubicBezTo>
                    <a:cubicBezTo>
                      <a:pt x="2" y="1"/>
                      <a:pt x="4" y="1"/>
                      <a:pt x="5" y="2"/>
                    </a:cubicBezTo>
                    <a:cubicBezTo>
                      <a:pt x="98" y="68"/>
                      <a:pt x="98" y="68"/>
                      <a:pt x="98" y="68"/>
                    </a:cubicBezTo>
                    <a:cubicBezTo>
                      <a:pt x="192" y="1"/>
                      <a:pt x="192" y="1"/>
                      <a:pt x="192" y="1"/>
                    </a:cubicBezTo>
                    <a:cubicBezTo>
                      <a:pt x="194" y="0"/>
                      <a:pt x="195" y="0"/>
                      <a:pt x="196" y="1"/>
                    </a:cubicBezTo>
                    <a:cubicBezTo>
                      <a:pt x="197" y="3"/>
                      <a:pt x="197" y="5"/>
                      <a:pt x="196" y="6"/>
                    </a:cubicBezTo>
                    <a:lnTo>
                      <a:pt x="98"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3" name="Line 290">
                <a:extLst>
                  <a:ext uri="{FF2B5EF4-FFF2-40B4-BE49-F238E27FC236}">
                    <a16:creationId xmlns:a16="http://schemas.microsoft.com/office/drawing/2014/main" id="{3C45DEF2-DB6B-4C42-82A3-B25D5E7DCC73}"/>
                  </a:ext>
                </a:extLst>
              </p:cNvPr>
              <p:cNvSpPr>
                <a:spLocks noChangeShapeType="1"/>
              </p:cNvSpPr>
              <p:nvPr/>
            </p:nvSpPr>
            <p:spPr bwMode="auto">
              <a:xfrm>
                <a:off x="9401175" y="3079750"/>
                <a:ext cx="0" cy="0"/>
              </a:xfrm>
              <a:prstGeom prst="lin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4" name="Line 291">
                <a:extLst>
                  <a:ext uri="{FF2B5EF4-FFF2-40B4-BE49-F238E27FC236}">
                    <a16:creationId xmlns:a16="http://schemas.microsoft.com/office/drawing/2014/main" id="{30573197-7C50-41D8-9642-17550CA0F2B4}"/>
                  </a:ext>
                </a:extLst>
              </p:cNvPr>
              <p:cNvSpPr>
                <a:spLocks noChangeShapeType="1"/>
              </p:cNvSpPr>
              <p:nvPr/>
            </p:nvSpPr>
            <p:spPr bwMode="auto">
              <a:xfrm>
                <a:off x="9401175" y="3079750"/>
                <a:ext cx="0" cy="0"/>
              </a:xfrm>
              <a:prstGeom prst="line">
                <a:avLst/>
              </a:prstGeom>
              <a:grpFill/>
              <a:ln w="3175" cap="rnd">
                <a:solidFill>
                  <a:srgbClr val="000000"/>
                </a:solidFill>
                <a:prstDash val="solid"/>
                <a:miter lim="800000"/>
                <a:headEnd/>
                <a:tailEnd/>
              </a:ln>
            </p:spPr>
            <p:txBody>
              <a:bodyPr vert="horz" wrap="square" lIns="68580" tIns="34290" rIns="68580" bIns="34290" numCol="1" anchor="ctr" anchorCtr="0" compatLnSpc="1">
                <a:prstTxWarp prst="textNoShape">
                  <a:avLst/>
                </a:prstTxWarp>
              </a:bodyPr>
              <a:lstStyle/>
              <a:p>
                <a:endParaRPr lang="en-US" sz="1350"/>
              </a:p>
            </p:txBody>
          </p:sp>
          <p:sp>
            <p:nvSpPr>
              <p:cNvPr id="125" name="Freeform 292">
                <a:extLst>
                  <a:ext uri="{FF2B5EF4-FFF2-40B4-BE49-F238E27FC236}">
                    <a16:creationId xmlns:a16="http://schemas.microsoft.com/office/drawing/2014/main" id="{9396E72F-E873-4D6F-9400-2DA472BDA62A}"/>
                  </a:ext>
                </a:extLst>
              </p:cNvPr>
              <p:cNvSpPr>
                <a:spLocks/>
              </p:cNvSpPr>
              <p:nvPr/>
            </p:nvSpPr>
            <p:spPr bwMode="auto">
              <a:xfrm>
                <a:off x="9536113" y="2970213"/>
                <a:ext cx="55562" cy="87313"/>
              </a:xfrm>
              <a:custGeom>
                <a:avLst/>
                <a:gdLst>
                  <a:gd name="T0" fmla="*/ 77 w 87"/>
                  <a:gd name="T1" fmla="*/ 21 h 133"/>
                  <a:gd name="T2" fmla="*/ 61 w 87"/>
                  <a:gd name="T3" fmla="*/ 14 h 133"/>
                  <a:gd name="T4" fmla="*/ 45 w 87"/>
                  <a:gd name="T5" fmla="*/ 11 h 133"/>
                  <a:gd name="T6" fmla="*/ 25 w 87"/>
                  <a:gd name="T7" fmla="*/ 16 h 133"/>
                  <a:gd name="T8" fmla="*/ 17 w 87"/>
                  <a:gd name="T9" fmla="*/ 32 h 133"/>
                  <a:gd name="T10" fmla="*/ 20 w 87"/>
                  <a:gd name="T11" fmla="*/ 42 h 133"/>
                  <a:gd name="T12" fmla="*/ 27 w 87"/>
                  <a:gd name="T13" fmla="*/ 50 h 133"/>
                  <a:gd name="T14" fmla="*/ 37 w 87"/>
                  <a:gd name="T15" fmla="*/ 55 h 133"/>
                  <a:gd name="T16" fmla="*/ 49 w 87"/>
                  <a:gd name="T17" fmla="*/ 59 h 133"/>
                  <a:gd name="T18" fmla="*/ 62 w 87"/>
                  <a:gd name="T19" fmla="*/ 64 h 133"/>
                  <a:gd name="T20" fmla="*/ 75 w 87"/>
                  <a:gd name="T21" fmla="*/ 71 h 133"/>
                  <a:gd name="T22" fmla="*/ 84 w 87"/>
                  <a:gd name="T23" fmla="*/ 82 h 133"/>
                  <a:gd name="T24" fmla="*/ 87 w 87"/>
                  <a:gd name="T25" fmla="*/ 97 h 133"/>
                  <a:gd name="T26" fmla="*/ 84 w 87"/>
                  <a:gd name="T27" fmla="*/ 113 h 133"/>
                  <a:gd name="T28" fmla="*/ 74 w 87"/>
                  <a:gd name="T29" fmla="*/ 124 h 133"/>
                  <a:gd name="T30" fmla="*/ 60 w 87"/>
                  <a:gd name="T31" fmla="*/ 131 h 133"/>
                  <a:gd name="T32" fmla="*/ 44 w 87"/>
                  <a:gd name="T33" fmla="*/ 133 h 133"/>
                  <a:gd name="T34" fmla="*/ 20 w 87"/>
                  <a:gd name="T35" fmla="*/ 129 h 133"/>
                  <a:gd name="T36" fmla="*/ 0 w 87"/>
                  <a:gd name="T37" fmla="*/ 116 h 133"/>
                  <a:gd name="T38" fmla="*/ 4 w 87"/>
                  <a:gd name="T39" fmla="*/ 105 h 133"/>
                  <a:gd name="T40" fmla="*/ 23 w 87"/>
                  <a:gd name="T41" fmla="*/ 117 h 133"/>
                  <a:gd name="T42" fmla="*/ 45 w 87"/>
                  <a:gd name="T43" fmla="*/ 121 h 133"/>
                  <a:gd name="T44" fmla="*/ 56 w 87"/>
                  <a:gd name="T45" fmla="*/ 120 h 133"/>
                  <a:gd name="T46" fmla="*/ 66 w 87"/>
                  <a:gd name="T47" fmla="*/ 116 h 133"/>
                  <a:gd name="T48" fmla="*/ 72 w 87"/>
                  <a:gd name="T49" fmla="*/ 109 h 133"/>
                  <a:gd name="T50" fmla="*/ 75 w 87"/>
                  <a:gd name="T51" fmla="*/ 99 h 133"/>
                  <a:gd name="T52" fmla="*/ 72 w 87"/>
                  <a:gd name="T53" fmla="*/ 88 h 133"/>
                  <a:gd name="T54" fmla="*/ 64 w 87"/>
                  <a:gd name="T55" fmla="*/ 80 h 133"/>
                  <a:gd name="T56" fmla="*/ 52 w 87"/>
                  <a:gd name="T57" fmla="*/ 74 h 133"/>
                  <a:gd name="T58" fmla="*/ 40 w 87"/>
                  <a:gd name="T59" fmla="*/ 70 h 133"/>
                  <a:gd name="T60" fmla="*/ 27 w 87"/>
                  <a:gd name="T61" fmla="*/ 64 h 133"/>
                  <a:gd name="T62" fmla="*/ 16 w 87"/>
                  <a:gd name="T63" fmla="*/ 57 h 133"/>
                  <a:gd name="T64" fmla="*/ 8 w 87"/>
                  <a:gd name="T65" fmla="*/ 47 h 133"/>
                  <a:gd name="T66" fmla="*/ 5 w 87"/>
                  <a:gd name="T67" fmla="*/ 34 h 133"/>
                  <a:gd name="T68" fmla="*/ 8 w 87"/>
                  <a:gd name="T69" fmla="*/ 19 h 133"/>
                  <a:gd name="T70" fmla="*/ 17 w 87"/>
                  <a:gd name="T71" fmla="*/ 8 h 133"/>
                  <a:gd name="T72" fmla="*/ 31 w 87"/>
                  <a:gd name="T73" fmla="*/ 2 h 133"/>
                  <a:gd name="T74" fmla="*/ 46 w 87"/>
                  <a:gd name="T75" fmla="*/ 0 h 133"/>
                  <a:gd name="T76" fmla="*/ 65 w 87"/>
                  <a:gd name="T77" fmla="*/ 3 h 133"/>
                  <a:gd name="T78" fmla="*/ 81 w 87"/>
                  <a:gd name="T79" fmla="*/ 10 h 133"/>
                  <a:gd name="T80" fmla="*/ 77 w 87"/>
                  <a:gd name="T81"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7" h="133">
                    <a:moveTo>
                      <a:pt x="77" y="21"/>
                    </a:moveTo>
                    <a:cubicBezTo>
                      <a:pt x="72" y="18"/>
                      <a:pt x="67" y="16"/>
                      <a:pt x="61" y="14"/>
                    </a:cubicBezTo>
                    <a:cubicBezTo>
                      <a:pt x="56" y="12"/>
                      <a:pt x="50" y="11"/>
                      <a:pt x="45" y="11"/>
                    </a:cubicBezTo>
                    <a:cubicBezTo>
                      <a:pt x="37" y="11"/>
                      <a:pt x="30" y="13"/>
                      <a:pt x="25" y="16"/>
                    </a:cubicBezTo>
                    <a:cubicBezTo>
                      <a:pt x="20" y="19"/>
                      <a:pt x="17" y="25"/>
                      <a:pt x="17" y="32"/>
                    </a:cubicBezTo>
                    <a:cubicBezTo>
                      <a:pt x="17" y="36"/>
                      <a:pt x="18" y="40"/>
                      <a:pt x="20" y="42"/>
                    </a:cubicBezTo>
                    <a:cubicBezTo>
                      <a:pt x="22" y="45"/>
                      <a:pt x="24" y="48"/>
                      <a:pt x="27" y="50"/>
                    </a:cubicBezTo>
                    <a:cubicBezTo>
                      <a:pt x="30" y="52"/>
                      <a:pt x="33" y="53"/>
                      <a:pt x="37" y="55"/>
                    </a:cubicBezTo>
                    <a:cubicBezTo>
                      <a:pt x="41" y="56"/>
                      <a:pt x="45" y="58"/>
                      <a:pt x="49" y="59"/>
                    </a:cubicBezTo>
                    <a:cubicBezTo>
                      <a:pt x="53" y="61"/>
                      <a:pt x="58" y="62"/>
                      <a:pt x="62" y="64"/>
                    </a:cubicBezTo>
                    <a:cubicBezTo>
                      <a:pt x="67" y="66"/>
                      <a:pt x="71" y="68"/>
                      <a:pt x="75" y="71"/>
                    </a:cubicBezTo>
                    <a:cubicBezTo>
                      <a:pt x="78" y="74"/>
                      <a:pt x="81" y="77"/>
                      <a:pt x="84" y="82"/>
                    </a:cubicBezTo>
                    <a:cubicBezTo>
                      <a:pt x="86" y="86"/>
                      <a:pt x="87" y="91"/>
                      <a:pt x="87" y="97"/>
                    </a:cubicBezTo>
                    <a:cubicBezTo>
                      <a:pt x="87" y="103"/>
                      <a:pt x="86" y="108"/>
                      <a:pt x="84" y="113"/>
                    </a:cubicBezTo>
                    <a:cubicBezTo>
                      <a:pt x="81" y="118"/>
                      <a:pt x="78" y="121"/>
                      <a:pt x="74" y="124"/>
                    </a:cubicBezTo>
                    <a:cubicBezTo>
                      <a:pt x="70" y="127"/>
                      <a:pt x="65" y="129"/>
                      <a:pt x="60" y="131"/>
                    </a:cubicBezTo>
                    <a:cubicBezTo>
                      <a:pt x="55" y="132"/>
                      <a:pt x="49" y="133"/>
                      <a:pt x="44" y="133"/>
                    </a:cubicBezTo>
                    <a:cubicBezTo>
                      <a:pt x="36" y="133"/>
                      <a:pt x="28" y="131"/>
                      <a:pt x="20" y="129"/>
                    </a:cubicBezTo>
                    <a:cubicBezTo>
                      <a:pt x="12" y="126"/>
                      <a:pt x="6" y="122"/>
                      <a:pt x="0" y="116"/>
                    </a:cubicBezTo>
                    <a:cubicBezTo>
                      <a:pt x="4" y="105"/>
                      <a:pt x="4" y="105"/>
                      <a:pt x="4" y="105"/>
                    </a:cubicBezTo>
                    <a:cubicBezTo>
                      <a:pt x="10" y="111"/>
                      <a:pt x="16" y="114"/>
                      <a:pt x="23" y="117"/>
                    </a:cubicBezTo>
                    <a:cubicBezTo>
                      <a:pt x="30" y="120"/>
                      <a:pt x="37" y="121"/>
                      <a:pt x="45" y="121"/>
                    </a:cubicBezTo>
                    <a:cubicBezTo>
                      <a:pt x="49" y="121"/>
                      <a:pt x="53" y="121"/>
                      <a:pt x="56" y="120"/>
                    </a:cubicBezTo>
                    <a:cubicBezTo>
                      <a:pt x="60" y="119"/>
                      <a:pt x="63" y="118"/>
                      <a:pt x="66" y="116"/>
                    </a:cubicBezTo>
                    <a:cubicBezTo>
                      <a:pt x="68" y="114"/>
                      <a:pt x="71" y="112"/>
                      <a:pt x="72" y="109"/>
                    </a:cubicBezTo>
                    <a:cubicBezTo>
                      <a:pt x="74" y="107"/>
                      <a:pt x="75" y="103"/>
                      <a:pt x="75" y="99"/>
                    </a:cubicBezTo>
                    <a:cubicBezTo>
                      <a:pt x="75" y="95"/>
                      <a:pt x="74" y="91"/>
                      <a:pt x="72" y="88"/>
                    </a:cubicBezTo>
                    <a:cubicBezTo>
                      <a:pt x="70" y="85"/>
                      <a:pt x="67" y="83"/>
                      <a:pt x="64" y="80"/>
                    </a:cubicBezTo>
                    <a:cubicBezTo>
                      <a:pt x="60" y="78"/>
                      <a:pt x="57" y="76"/>
                      <a:pt x="52" y="74"/>
                    </a:cubicBezTo>
                    <a:cubicBezTo>
                      <a:pt x="48" y="73"/>
                      <a:pt x="44" y="71"/>
                      <a:pt x="40" y="70"/>
                    </a:cubicBezTo>
                    <a:cubicBezTo>
                      <a:pt x="36" y="68"/>
                      <a:pt x="31" y="67"/>
                      <a:pt x="27" y="64"/>
                    </a:cubicBezTo>
                    <a:cubicBezTo>
                      <a:pt x="23" y="62"/>
                      <a:pt x="19" y="60"/>
                      <a:pt x="16" y="57"/>
                    </a:cubicBezTo>
                    <a:cubicBezTo>
                      <a:pt x="13" y="54"/>
                      <a:pt x="10" y="50"/>
                      <a:pt x="8" y="47"/>
                    </a:cubicBezTo>
                    <a:cubicBezTo>
                      <a:pt x="6" y="43"/>
                      <a:pt x="5" y="39"/>
                      <a:pt x="5" y="34"/>
                    </a:cubicBezTo>
                    <a:cubicBezTo>
                      <a:pt x="5" y="28"/>
                      <a:pt x="6" y="23"/>
                      <a:pt x="8" y="19"/>
                    </a:cubicBezTo>
                    <a:cubicBezTo>
                      <a:pt x="11" y="14"/>
                      <a:pt x="14" y="11"/>
                      <a:pt x="17" y="8"/>
                    </a:cubicBezTo>
                    <a:cubicBezTo>
                      <a:pt x="21" y="5"/>
                      <a:pt x="26" y="3"/>
                      <a:pt x="31" y="2"/>
                    </a:cubicBezTo>
                    <a:cubicBezTo>
                      <a:pt x="36" y="1"/>
                      <a:pt x="41" y="0"/>
                      <a:pt x="46" y="0"/>
                    </a:cubicBezTo>
                    <a:cubicBezTo>
                      <a:pt x="52" y="0"/>
                      <a:pt x="59" y="1"/>
                      <a:pt x="65" y="3"/>
                    </a:cubicBezTo>
                    <a:cubicBezTo>
                      <a:pt x="71" y="4"/>
                      <a:pt x="76" y="7"/>
                      <a:pt x="81" y="10"/>
                    </a:cubicBezTo>
                    <a:lnTo>
                      <a:pt x="7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6" name="Freeform 293">
                <a:extLst>
                  <a:ext uri="{FF2B5EF4-FFF2-40B4-BE49-F238E27FC236}">
                    <a16:creationId xmlns:a16="http://schemas.microsoft.com/office/drawing/2014/main" id="{7D156BFB-0BF8-42C4-ABAA-4742D39AD0C8}"/>
                  </a:ext>
                </a:extLst>
              </p:cNvPr>
              <p:cNvSpPr>
                <a:spLocks/>
              </p:cNvSpPr>
              <p:nvPr/>
            </p:nvSpPr>
            <p:spPr bwMode="auto">
              <a:xfrm>
                <a:off x="9599613" y="2971800"/>
                <a:ext cx="58737" cy="84138"/>
              </a:xfrm>
              <a:custGeom>
                <a:avLst/>
                <a:gdLst>
                  <a:gd name="T0" fmla="*/ 37 w 37"/>
                  <a:gd name="T1" fmla="*/ 4 h 53"/>
                  <a:gd name="T2" fmla="*/ 21 w 37"/>
                  <a:gd name="T3" fmla="*/ 4 h 53"/>
                  <a:gd name="T4" fmla="*/ 21 w 37"/>
                  <a:gd name="T5" fmla="*/ 53 h 53"/>
                  <a:gd name="T6" fmla="*/ 16 w 37"/>
                  <a:gd name="T7" fmla="*/ 53 h 53"/>
                  <a:gd name="T8" fmla="*/ 16 w 37"/>
                  <a:gd name="T9" fmla="*/ 4 h 53"/>
                  <a:gd name="T10" fmla="*/ 0 w 37"/>
                  <a:gd name="T11" fmla="*/ 4 h 53"/>
                  <a:gd name="T12" fmla="*/ 0 w 37"/>
                  <a:gd name="T13" fmla="*/ 0 h 53"/>
                  <a:gd name="T14" fmla="*/ 37 w 37"/>
                  <a:gd name="T15" fmla="*/ 0 h 53"/>
                  <a:gd name="T16" fmla="*/ 37 w 37"/>
                  <a:gd name="T17"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53">
                    <a:moveTo>
                      <a:pt x="37" y="4"/>
                    </a:moveTo>
                    <a:lnTo>
                      <a:pt x="21" y="4"/>
                    </a:lnTo>
                    <a:lnTo>
                      <a:pt x="21" y="53"/>
                    </a:lnTo>
                    <a:lnTo>
                      <a:pt x="16" y="53"/>
                    </a:lnTo>
                    <a:lnTo>
                      <a:pt x="16" y="4"/>
                    </a:lnTo>
                    <a:lnTo>
                      <a:pt x="0" y="4"/>
                    </a:lnTo>
                    <a:lnTo>
                      <a:pt x="0" y="0"/>
                    </a:lnTo>
                    <a:lnTo>
                      <a:pt x="37" y="0"/>
                    </a:lnTo>
                    <a:lnTo>
                      <a:pt x="3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7" name="Freeform 294">
                <a:extLst>
                  <a:ext uri="{FF2B5EF4-FFF2-40B4-BE49-F238E27FC236}">
                    <a16:creationId xmlns:a16="http://schemas.microsoft.com/office/drawing/2014/main" id="{475806DD-2A6D-490B-8CCD-DB2064C5D396}"/>
                  </a:ext>
                </a:extLst>
              </p:cNvPr>
              <p:cNvSpPr>
                <a:spLocks/>
              </p:cNvSpPr>
              <p:nvPr/>
            </p:nvSpPr>
            <p:spPr bwMode="auto">
              <a:xfrm>
                <a:off x="9669463" y="2971800"/>
                <a:ext cx="60325" cy="85725"/>
              </a:xfrm>
              <a:custGeom>
                <a:avLst/>
                <a:gdLst>
                  <a:gd name="T0" fmla="*/ 0 w 93"/>
                  <a:gd name="T1" fmla="*/ 0 h 131"/>
                  <a:gd name="T2" fmla="*/ 13 w 93"/>
                  <a:gd name="T3" fmla="*/ 0 h 131"/>
                  <a:gd name="T4" fmla="*/ 13 w 93"/>
                  <a:gd name="T5" fmla="*/ 84 h 131"/>
                  <a:gd name="T6" fmla="*/ 15 w 93"/>
                  <a:gd name="T7" fmla="*/ 98 h 131"/>
                  <a:gd name="T8" fmla="*/ 21 w 93"/>
                  <a:gd name="T9" fmla="*/ 109 h 131"/>
                  <a:gd name="T10" fmla="*/ 31 w 93"/>
                  <a:gd name="T11" fmla="*/ 117 h 131"/>
                  <a:gd name="T12" fmla="*/ 47 w 93"/>
                  <a:gd name="T13" fmla="*/ 120 h 131"/>
                  <a:gd name="T14" fmla="*/ 62 w 93"/>
                  <a:gd name="T15" fmla="*/ 117 h 131"/>
                  <a:gd name="T16" fmla="*/ 72 w 93"/>
                  <a:gd name="T17" fmla="*/ 109 h 131"/>
                  <a:gd name="T18" fmla="*/ 78 w 93"/>
                  <a:gd name="T19" fmla="*/ 98 h 131"/>
                  <a:gd name="T20" fmla="*/ 80 w 93"/>
                  <a:gd name="T21" fmla="*/ 84 h 131"/>
                  <a:gd name="T22" fmla="*/ 80 w 93"/>
                  <a:gd name="T23" fmla="*/ 0 h 131"/>
                  <a:gd name="T24" fmla="*/ 93 w 93"/>
                  <a:gd name="T25" fmla="*/ 0 h 131"/>
                  <a:gd name="T26" fmla="*/ 93 w 93"/>
                  <a:gd name="T27" fmla="*/ 83 h 131"/>
                  <a:gd name="T28" fmla="*/ 89 w 93"/>
                  <a:gd name="T29" fmla="*/ 105 h 131"/>
                  <a:gd name="T30" fmla="*/ 79 w 93"/>
                  <a:gd name="T31" fmla="*/ 120 h 131"/>
                  <a:gd name="T32" fmla="*/ 64 w 93"/>
                  <a:gd name="T33" fmla="*/ 128 h 131"/>
                  <a:gd name="T34" fmla="*/ 47 w 93"/>
                  <a:gd name="T35" fmla="*/ 131 h 131"/>
                  <a:gd name="T36" fmla="*/ 29 w 93"/>
                  <a:gd name="T37" fmla="*/ 128 h 131"/>
                  <a:gd name="T38" fmla="*/ 14 w 93"/>
                  <a:gd name="T39" fmla="*/ 120 h 131"/>
                  <a:gd name="T40" fmla="*/ 4 w 93"/>
                  <a:gd name="T41" fmla="*/ 105 h 131"/>
                  <a:gd name="T42" fmla="*/ 0 w 93"/>
                  <a:gd name="T43" fmla="*/ 83 h 131"/>
                  <a:gd name="T44" fmla="*/ 0 w 93"/>
                  <a:gd name="T4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1">
                    <a:moveTo>
                      <a:pt x="0" y="0"/>
                    </a:moveTo>
                    <a:cubicBezTo>
                      <a:pt x="13" y="0"/>
                      <a:pt x="13" y="0"/>
                      <a:pt x="13" y="0"/>
                    </a:cubicBezTo>
                    <a:cubicBezTo>
                      <a:pt x="13" y="84"/>
                      <a:pt x="13" y="84"/>
                      <a:pt x="13" y="84"/>
                    </a:cubicBezTo>
                    <a:cubicBezTo>
                      <a:pt x="13" y="89"/>
                      <a:pt x="13" y="93"/>
                      <a:pt x="15" y="98"/>
                    </a:cubicBezTo>
                    <a:cubicBezTo>
                      <a:pt x="16" y="102"/>
                      <a:pt x="18" y="106"/>
                      <a:pt x="21" y="109"/>
                    </a:cubicBezTo>
                    <a:cubicBezTo>
                      <a:pt x="23" y="112"/>
                      <a:pt x="27" y="115"/>
                      <a:pt x="31" y="117"/>
                    </a:cubicBezTo>
                    <a:cubicBezTo>
                      <a:pt x="35" y="119"/>
                      <a:pt x="41" y="120"/>
                      <a:pt x="47" y="120"/>
                    </a:cubicBezTo>
                    <a:cubicBezTo>
                      <a:pt x="53" y="120"/>
                      <a:pt x="58" y="119"/>
                      <a:pt x="62" y="117"/>
                    </a:cubicBezTo>
                    <a:cubicBezTo>
                      <a:pt x="66" y="115"/>
                      <a:pt x="70" y="112"/>
                      <a:pt x="72" y="109"/>
                    </a:cubicBezTo>
                    <a:cubicBezTo>
                      <a:pt x="75" y="106"/>
                      <a:pt x="77" y="102"/>
                      <a:pt x="78" y="98"/>
                    </a:cubicBezTo>
                    <a:cubicBezTo>
                      <a:pt x="80" y="93"/>
                      <a:pt x="80" y="89"/>
                      <a:pt x="80" y="84"/>
                    </a:cubicBezTo>
                    <a:cubicBezTo>
                      <a:pt x="80" y="0"/>
                      <a:pt x="80" y="0"/>
                      <a:pt x="80" y="0"/>
                    </a:cubicBezTo>
                    <a:cubicBezTo>
                      <a:pt x="93" y="0"/>
                      <a:pt x="93" y="0"/>
                      <a:pt x="93" y="0"/>
                    </a:cubicBezTo>
                    <a:cubicBezTo>
                      <a:pt x="93" y="83"/>
                      <a:pt x="93" y="83"/>
                      <a:pt x="93" y="83"/>
                    </a:cubicBezTo>
                    <a:cubicBezTo>
                      <a:pt x="93" y="92"/>
                      <a:pt x="92" y="99"/>
                      <a:pt x="89" y="105"/>
                    </a:cubicBezTo>
                    <a:cubicBezTo>
                      <a:pt x="86" y="111"/>
                      <a:pt x="83" y="116"/>
                      <a:pt x="79" y="120"/>
                    </a:cubicBezTo>
                    <a:cubicBezTo>
                      <a:pt x="74" y="124"/>
                      <a:pt x="69" y="126"/>
                      <a:pt x="64" y="128"/>
                    </a:cubicBezTo>
                    <a:cubicBezTo>
                      <a:pt x="58" y="130"/>
                      <a:pt x="52" y="131"/>
                      <a:pt x="47" y="131"/>
                    </a:cubicBezTo>
                    <a:cubicBezTo>
                      <a:pt x="41" y="131"/>
                      <a:pt x="35" y="130"/>
                      <a:pt x="29" y="128"/>
                    </a:cubicBezTo>
                    <a:cubicBezTo>
                      <a:pt x="24" y="126"/>
                      <a:pt x="19" y="123"/>
                      <a:pt x="14" y="120"/>
                    </a:cubicBezTo>
                    <a:cubicBezTo>
                      <a:pt x="10" y="116"/>
                      <a:pt x="7" y="111"/>
                      <a:pt x="4" y="105"/>
                    </a:cubicBezTo>
                    <a:cubicBezTo>
                      <a:pt x="1" y="99"/>
                      <a:pt x="0" y="92"/>
                      <a:pt x="0" y="8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8" name="Freeform 295">
                <a:extLst>
                  <a:ext uri="{FF2B5EF4-FFF2-40B4-BE49-F238E27FC236}">
                    <a16:creationId xmlns:a16="http://schemas.microsoft.com/office/drawing/2014/main" id="{B372EEB0-9A2C-4D5C-9731-7FD64DF4A3DE}"/>
                  </a:ext>
                </a:extLst>
              </p:cNvPr>
              <p:cNvSpPr>
                <a:spLocks noEditPoints="1"/>
              </p:cNvSpPr>
              <p:nvPr/>
            </p:nvSpPr>
            <p:spPr bwMode="auto">
              <a:xfrm>
                <a:off x="9748838" y="2971800"/>
                <a:ext cx="63500" cy="84138"/>
              </a:xfrm>
              <a:custGeom>
                <a:avLst/>
                <a:gdLst>
                  <a:gd name="T0" fmla="*/ 97 w 97"/>
                  <a:gd name="T1" fmla="*/ 64 h 127"/>
                  <a:gd name="T2" fmla="*/ 93 w 97"/>
                  <a:gd name="T3" fmla="*/ 90 h 127"/>
                  <a:gd name="T4" fmla="*/ 82 w 97"/>
                  <a:gd name="T5" fmla="*/ 110 h 127"/>
                  <a:gd name="T6" fmla="*/ 62 w 97"/>
                  <a:gd name="T7" fmla="*/ 123 h 127"/>
                  <a:gd name="T8" fmla="*/ 34 w 97"/>
                  <a:gd name="T9" fmla="*/ 127 h 127"/>
                  <a:gd name="T10" fmla="*/ 0 w 97"/>
                  <a:gd name="T11" fmla="*/ 127 h 127"/>
                  <a:gd name="T12" fmla="*/ 0 w 97"/>
                  <a:gd name="T13" fmla="*/ 63 h 127"/>
                  <a:gd name="T14" fmla="*/ 0 w 97"/>
                  <a:gd name="T15" fmla="*/ 0 h 127"/>
                  <a:gd name="T16" fmla="*/ 34 w 97"/>
                  <a:gd name="T17" fmla="*/ 0 h 127"/>
                  <a:gd name="T18" fmla="*/ 62 w 97"/>
                  <a:gd name="T19" fmla="*/ 4 h 127"/>
                  <a:gd name="T20" fmla="*/ 82 w 97"/>
                  <a:gd name="T21" fmla="*/ 17 h 127"/>
                  <a:gd name="T22" fmla="*/ 93 w 97"/>
                  <a:gd name="T23" fmla="*/ 37 h 127"/>
                  <a:gd name="T24" fmla="*/ 97 w 97"/>
                  <a:gd name="T25" fmla="*/ 63 h 127"/>
                  <a:gd name="T26" fmla="*/ 97 w 97"/>
                  <a:gd name="T27" fmla="*/ 64 h 127"/>
                  <a:gd name="T28" fmla="*/ 33 w 97"/>
                  <a:gd name="T29" fmla="*/ 116 h 127"/>
                  <a:gd name="T30" fmla="*/ 71 w 97"/>
                  <a:gd name="T31" fmla="*/ 102 h 127"/>
                  <a:gd name="T32" fmla="*/ 84 w 97"/>
                  <a:gd name="T33" fmla="*/ 63 h 127"/>
                  <a:gd name="T34" fmla="*/ 84 w 97"/>
                  <a:gd name="T35" fmla="*/ 63 h 127"/>
                  <a:gd name="T36" fmla="*/ 81 w 97"/>
                  <a:gd name="T37" fmla="*/ 39 h 127"/>
                  <a:gd name="T38" fmla="*/ 70 w 97"/>
                  <a:gd name="T39" fmla="*/ 23 h 127"/>
                  <a:gd name="T40" fmla="*/ 54 w 97"/>
                  <a:gd name="T41" fmla="*/ 14 h 127"/>
                  <a:gd name="T42" fmla="*/ 33 w 97"/>
                  <a:gd name="T43" fmla="*/ 11 h 127"/>
                  <a:gd name="T44" fmla="*/ 13 w 97"/>
                  <a:gd name="T45" fmla="*/ 11 h 127"/>
                  <a:gd name="T46" fmla="*/ 13 w 97"/>
                  <a:gd name="T47" fmla="*/ 116 h 127"/>
                  <a:gd name="T48" fmla="*/ 33 w 97"/>
                  <a:gd name="T49" fmla="*/ 11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27">
                    <a:moveTo>
                      <a:pt x="97" y="64"/>
                    </a:moveTo>
                    <a:cubicBezTo>
                      <a:pt x="97" y="74"/>
                      <a:pt x="96" y="82"/>
                      <a:pt x="93" y="90"/>
                    </a:cubicBezTo>
                    <a:cubicBezTo>
                      <a:pt x="91" y="98"/>
                      <a:pt x="87" y="105"/>
                      <a:pt x="82" y="110"/>
                    </a:cubicBezTo>
                    <a:cubicBezTo>
                      <a:pt x="77" y="116"/>
                      <a:pt x="70" y="120"/>
                      <a:pt x="62" y="123"/>
                    </a:cubicBezTo>
                    <a:cubicBezTo>
                      <a:pt x="54" y="126"/>
                      <a:pt x="45" y="127"/>
                      <a:pt x="34" y="127"/>
                    </a:cubicBezTo>
                    <a:cubicBezTo>
                      <a:pt x="0" y="127"/>
                      <a:pt x="0" y="127"/>
                      <a:pt x="0" y="127"/>
                    </a:cubicBezTo>
                    <a:cubicBezTo>
                      <a:pt x="0" y="63"/>
                      <a:pt x="0" y="63"/>
                      <a:pt x="0" y="63"/>
                    </a:cubicBezTo>
                    <a:cubicBezTo>
                      <a:pt x="0" y="0"/>
                      <a:pt x="0" y="0"/>
                      <a:pt x="0" y="0"/>
                    </a:cubicBezTo>
                    <a:cubicBezTo>
                      <a:pt x="34" y="0"/>
                      <a:pt x="34" y="0"/>
                      <a:pt x="34" y="0"/>
                    </a:cubicBezTo>
                    <a:cubicBezTo>
                      <a:pt x="45" y="0"/>
                      <a:pt x="54" y="1"/>
                      <a:pt x="62" y="4"/>
                    </a:cubicBezTo>
                    <a:cubicBezTo>
                      <a:pt x="70" y="7"/>
                      <a:pt x="77" y="11"/>
                      <a:pt x="82" y="17"/>
                    </a:cubicBezTo>
                    <a:cubicBezTo>
                      <a:pt x="87" y="22"/>
                      <a:pt x="91" y="29"/>
                      <a:pt x="93" y="37"/>
                    </a:cubicBezTo>
                    <a:cubicBezTo>
                      <a:pt x="96" y="45"/>
                      <a:pt x="97" y="54"/>
                      <a:pt x="97" y="63"/>
                    </a:cubicBezTo>
                    <a:lnTo>
                      <a:pt x="97" y="64"/>
                    </a:lnTo>
                    <a:close/>
                    <a:moveTo>
                      <a:pt x="33" y="116"/>
                    </a:moveTo>
                    <a:cubicBezTo>
                      <a:pt x="50" y="116"/>
                      <a:pt x="63" y="112"/>
                      <a:pt x="71" y="102"/>
                    </a:cubicBezTo>
                    <a:cubicBezTo>
                      <a:pt x="80" y="93"/>
                      <a:pt x="84" y="80"/>
                      <a:pt x="84" y="63"/>
                    </a:cubicBezTo>
                    <a:cubicBezTo>
                      <a:pt x="84" y="63"/>
                      <a:pt x="84" y="63"/>
                      <a:pt x="84" y="63"/>
                    </a:cubicBezTo>
                    <a:cubicBezTo>
                      <a:pt x="84" y="54"/>
                      <a:pt x="83" y="46"/>
                      <a:pt x="81" y="39"/>
                    </a:cubicBezTo>
                    <a:cubicBezTo>
                      <a:pt x="78" y="33"/>
                      <a:pt x="75" y="27"/>
                      <a:pt x="70" y="23"/>
                    </a:cubicBezTo>
                    <a:cubicBezTo>
                      <a:pt x="66" y="19"/>
                      <a:pt x="61" y="16"/>
                      <a:pt x="54" y="14"/>
                    </a:cubicBezTo>
                    <a:cubicBezTo>
                      <a:pt x="48" y="12"/>
                      <a:pt x="41" y="11"/>
                      <a:pt x="33" y="11"/>
                    </a:cubicBezTo>
                    <a:cubicBezTo>
                      <a:pt x="13" y="11"/>
                      <a:pt x="13" y="11"/>
                      <a:pt x="13" y="11"/>
                    </a:cubicBezTo>
                    <a:cubicBezTo>
                      <a:pt x="13" y="116"/>
                      <a:pt x="13" y="116"/>
                      <a:pt x="13" y="116"/>
                    </a:cubicBezTo>
                    <a:lnTo>
                      <a:pt x="33"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29" name="Rectangle 296">
                <a:extLst>
                  <a:ext uri="{FF2B5EF4-FFF2-40B4-BE49-F238E27FC236}">
                    <a16:creationId xmlns:a16="http://schemas.microsoft.com/office/drawing/2014/main" id="{D67230E2-C2E7-4B7F-A9FF-FBA628AE5542}"/>
                  </a:ext>
                </a:extLst>
              </p:cNvPr>
              <p:cNvSpPr>
                <a:spLocks noChangeArrowheads="1"/>
              </p:cNvSpPr>
              <p:nvPr/>
            </p:nvSpPr>
            <p:spPr bwMode="auto">
              <a:xfrm>
                <a:off x="9829800" y="2971800"/>
                <a:ext cx="7937" cy="84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0" name="Freeform 297">
                <a:extLst>
                  <a:ext uri="{FF2B5EF4-FFF2-40B4-BE49-F238E27FC236}">
                    <a16:creationId xmlns:a16="http://schemas.microsoft.com/office/drawing/2014/main" id="{7620EA0D-9D3D-4F38-89A3-0FEF2952D785}"/>
                  </a:ext>
                </a:extLst>
              </p:cNvPr>
              <p:cNvSpPr>
                <a:spLocks noEditPoints="1"/>
              </p:cNvSpPr>
              <p:nvPr/>
            </p:nvSpPr>
            <p:spPr bwMode="auto">
              <a:xfrm>
                <a:off x="9853613" y="2970213"/>
                <a:ext cx="74612" cy="87313"/>
              </a:xfrm>
              <a:custGeom>
                <a:avLst/>
                <a:gdLst>
                  <a:gd name="T0" fmla="*/ 57 w 113"/>
                  <a:gd name="T1" fmla="*/ 0 h 133"/>
                  <a:gd name="T2" fmla="*/ 75 w 113"/>
                  <a:gd name="T3" fmla="*/ 3 h 133"/>
                  <a:gd name="T4" fmla="*/ 94 w 113"/>
                  <a:gd name="T5" fmla="*/ 13 h 133"/>
                  <a:gd name="T6" fmla="*/ 107 w 113"/>
                  <a:gd name="T7" fmla="*/ 33 h 133"/>
                  <a:gd name="T8" fmla="*/ 113 w 113"/>
                  <a:gd name="T9" fmla="*/ 66 h 133"/>
                  <a:gd name="T10" fmla="*/ 107 w 113"/>
                  <a:gd name="T11" fmla="*/ 99 h 133"/>
                  <a:gd name="T12" fmla="*/ 94 w 113"/>
                  <a:gd name="T13" fmla="*/ 119 h 133"/>
                  <a:gd name="T14" fmla="*/ 75 w 113"/>
                  <a:gd name="T15" fmla="*/ 130 h 133"/>
                  <a:gd name="T16" fmla="*/ 57 w 113"/>
                  <a:gd name="T17" fmla="*/ 133 h 133"/>
                  <a:gd name="T18" fmla="*/ 38 w 113"/>
                  <a:gd name="T19" fmla="*/ 130 h 133"/>
                  <a:gd name="T20" fmla="*/ 20 w 113"/>
                  <a:gd name="T21" fmla="*/ 119 h 133"/>
                  <a:gd name="T22" fmla="*/ 6 w 113"/>
                  <a:gd name="T23" fmla="*/ 99 h 133"/>
                  <a:gd name="T24" fmla="*/ 0 w 113"/>
                  <a:gd name="T25" fmla="*/ 66 h 133"/>
                  <a:gd name="T26" fmla="*/ 6 w 113"/>
                  <a:gd name="T27" fmla="*/ 33 h 133"/>
                  <a:gd name="T28" fmla="*/ 20 w 113"/>
                  <a:gd name="T29" fmla="*/ 13 h 133"/>
                  <a:gd name="T30" fmla="*/ 38 w 113"/>
                  <a:gd name="T31" fmla="*/ 3 h 133"/>
                  <a:gd name="T32" fmla="*/ 57 w 113"/>
                  <a:gd name="T33" fmla="*/ 0 h 133"/>
                  <a:gd name="T34" fmla="*/ 57 w 113"/>
                  <a:gd name="T35" fmla="*/ 122 h 133"/>
                  <a:gd name="T36" fmla="*/ 73 w 113"/>
                  <a:gd name="T37" fmla="*/ 119 h 133"/>
                  <a:gd name="T38" fmla="*/ 87 w 113"/>
                  <a:gd name="T39" fmla="*/ 109 h 133"/>
                  <a:gd name="T40" fmla="*/ 96 w 113"/>
                  <a:gd name="T41" fmla="*/ 92 h 133"/>
                  <a:gd name="T42" fmla="*/ 100 w 113"/>
                  <a:gd name="T43" fmla="*/ 66 h 133"/>
                  <a:gd name="T44" fmla="*/ 96 w 113"/>
                  <a:gd name="T45" fmla="*/ 41 h 133"/>
                  <a:gd name="T46" fmla="*/ 87 w 113"/>
                  <a:gd name="T47" fmla="*/ 24 h 133"/>
                  <a:gd name="T48" fmla="*/ 73 w 113"/>
                  <a:gd name="T49" fmla="*/ 14 h 133"/>
                  <a:gd name="T50" fmla="*/ 57 w 113"/>
                  <a:gd name="T51" fmla="*/ 11 h 133"/>
                  <a:gd name="T52" fmla="*/ 41 w 113"/>
                  <a:gd name="T53" fmla="*/ 14 h 133"/>
                  <a:gd name="T54" fmla="*/ 27 w 113"/>
                  <a:gd name="T55" fmla="*/ 24 h 133"/>
                  <a:gd name="T56" fmla="*/ 17 w 113"/>
                  <a:gd name="T57" fmla="*/ 41 h 133"/>
                  <a:gd name="T58" fmla="*/ 13 w 113"/>
                  <a:gd name="T59" fmla="*/ 67 h 133"/>
                  <a:gd name="T60" fmla="*/ 17 w 113"/>
                  <a:gd name="T61" fmla="*/ 92 h 133"/>
                  <a:gd name="T62" fmla="*/ 27 w 113"/>
                  <a:gd name="T63" fmla="*/ 109 h 133"/>
                  <a:gd name="T64" fmla="*/ 41 w 113"/>
                  <a:gd name="T65" fmla="*/ 119 h 133"/>
                  <a:gd name="T66" fmla="*/ 57 w 113"/>
                  <a:gd name="T6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33">
                    <a:moveTo>
                      <a:pt x="57" y="0"/>
                    </a:moveTo>
                    <a:cubicBezTo>
                      <a:pt x="63" y="0"/>
                      <a:pt x="69" y="1"/>
                      <a:pt x="75" y="3"/>
                    </a:cubicBezTo>
                    <a:cubicBezTo>
                      <a:pt x="82" y="5"/>
                      <a:pt x="88" y="8"/>
                      <a:pt x="94" y="13"/>
                    </a:cubicBezTo>
                    <a:cubicBezTo>
                      <a:pt x="99" y="18"/>
                      <a:pt x="104" y="25"/>
                      <a:pt x="107" y="33"/>
                    </a:cubicBezTo>
                    <a:cubicBezTo>
                      <a:pt x="111" y="42"/>
                      <a:pt x="113" y="53"/>
                      <a:pt x="113" y="66"/>
                    </a:cubicBezTo>
                    <a:cubicBezTo>
                      <a:pt x="113" y="79"/>
                      <a:pt x="111" y="90"/>
                      <a:pt x="107" y="99"/>
                    </a:cubicBezTo>
                    <a:cubicBezTo>
                      <a:pt x="104" y="107"/>
                      <a:pt x="99" y="114"/>
                      <a:pt x="94" y="119"/>
                    </a:cubicBezTo>
                    <a:cubicBezTo>
                      <a:pt x="88" y="124"/>
                      <a:pt x="82" y="128"/>
                      <a:pt x="75" y="130"/>
                    </a:cubicBezTo>
                    <a:cubicBezTo>
                      <a:pt x="69" y="132"/>
                      <a:pt x="63" y="133"/>
                      <a:pt x="57" y="133"/>
                    </a:cubicBezTo>
                    <a:cubicBezTo>
                      <a:pt x="51" y="133"/>
                      <a:pt x="45" y="132"/>
                      <a:pt x="38" y="130"/>
                    </a:cubicBezTo>
                    <a:cubicBezTo>
                      <a:pt x="31" y="128"/>
                      <a:pt x="25" y="124"/>
                      <a:pt x="20" y="119"/>
                    </a:cubicBezTo>
                    <a:cubicBezTo>
                      <a:pt x="14" y="114"/>
                      <a:pt x="9" y="107"/>
                      <a:pt x="6" y="99"/>
                    </a:cubicBezTo>
                    <a:cubicBezTo>
                      <a:pt x="2" y="90"/>
                      <a:pt x="0" y="79"/>
                      <a:pt x="0" y="66"/>
                    </a:cubicBezTo>
                    <a:cubicBezTo>
                      <a:pt x="0" y="53"/>
                      <a:pt x="2" y="42"/>
                      <a:pt x="6" y="33"/>
                    </a:cubicBezTo>
                    <a:cubicBezTo>
                      <a:pt x="9" y="25"/>
                      <a:pt x="14" y="18"/>
                      <a:pt x="20" y="13"/>
                    </a:cubicBezTo>
                    <a:cubicBezTo>
                      <a:pt x="25" y="8"/>
                      <a:pt x="31" y="5"/>
                      <a:pt x="38" y="3"/>
                    </a:cubicBezTo>
                    <a:cubicBezTo>
                      <a:pt x="45" y="1"/>
                      <a:pt x="51" y="0"/>
                      <a:pt x="57" y="0"/>
                    </a:cubicBezTo>
                    <a:close/>
                    <a:moveTo>
                      <a:pt x="57" y="122"/>
                    </a:moveTo>
                    <a:cubicBezTo>
                      <a:pt x="62" y="122"/>
                      <a:pt x="68" y="121"/>
                      <a:pt x="73" y="119"/>
                    </a:cubicBezTo>
                    <a:cubicBezTo>
                      <a:pt x="78" y="117"/>
                      <a:pt x="83" y="114"/>
                      <a:pt x="87" y="109"/>
                    </a:cubicBezTo>
                    <a:cubicBezTo>
                      <a:pt x="91" y="105"/>
                      <a:pt x="94" y="99"/>
                      <a:pt x="96" y="92"/>
                    </a:cubicBezTo>
                    <a:cubicBezTo>
                      <a:pt x="99" y="85"/>
                      <a:pt x="100" y="76"/>
                      <a:pt x="100" y="66"/>
                    </a:cubicBezTo>
                    <a:cubicBezTo>
                      <a:pt x="100" y="56"/>
                      <a:pt x="99" y="48"/>
                      <a:pt x="96" y="41"/>
                    </a:cubicBezTo>
                    <a:cubicBezTo>
                      <a:pt x="94" y="34"/>
                      <a:pt x="91" y="28"/>
                      <a:pt x="87" y="24"/>
                    </a:cubicBezTo>
                    <a:cubicBezTo>
                      <a:pt x="83" y="19"/>
                      <a:pt x="78" y="16"/>
                      <a:pt x="73" y="14"/>
                    </a:cubicBezTo>
                    <a:cubicBezTo>
                      <a:pt x="68" y="12"/>
                      <a:pt x="62" y="11"/>
                      <a:pt x="57" y="11"/>
                    </a:cubicBezTo>
                    <a:cubicBezTo>
                      <a:pt x="51" y="11"/>
                      <a:pt x="46" y="12"/>
                      <a:pt x="41" y="14"/>
                    </a:cubicBezTo>
                    <a:cubicBezTo>
                      <a:pt x="35" y="16"/>
                      <a:pt x="31" y="19"/>
                      <a:pt x="27" y="24"/>
                    </a:cubicBezTo>
                    <a:cubicBezTo>
                      <a:pt x="22" y="28"/>
                      <a:pt x="19" y="34"/>
                      <a:pt x="17" y="41"/>
                    </a:cubicBezTo>
                    <a:cubicBezTo>
                      <a:pt x="14" y="48"/>
                      <a:pt x="13" y="57"/>
                      <a:pt x="13" y="67"/>
                    </a:cubicBezTo>
                    <a:cubicBezTo>
                      <a:pt x="13" y="77"/>
                      <a:pt x="14" y="85"/>
                      <a:pt x="17" y="92"/>
                    </a:cubicBezTo>
                    <a:cubicBezTo>
                      <a:pt x="19" y="99"/>
                      <a:pt x="22" y="105"/>
                      <a:pt x="27" y="109"/>
                    </a:cubicBezTo>
                    <a:cubicBezTo>
                      <a:pt x="31" y="114"/>
                      <a:pt x="35" y="117"/>
                      <a:pt x="41" y="119"/>
                    </a:cubicBezTo>
                    <a:cubicBezTo>
                      <a:pt x="46" y="121"/>
                      <a:pt x="51" y="122"/>
                      <a:pt x="57"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1" name="Freeform 298">
                <a:extLst>
                  <a:ext uri="{FF2B5EF4-FFF2-40B4-BE49-F238E27FC236}">
                    <a16:creationId xmlns:a16="http://schemas.microsoft.com/office/drawing/2014/main" id="{D66E6420-8686-4EBF-8A3E-6607DB60F198}"/>
                  </a:ext>
                </a:extLst>
              </p:cNvPr>
              <p:cNvSpPr>
                <a:spLocks/>
              </p:cNvSpPr>
              <p:nvPr/>
            </p:nvSpPr>
            <p:spPr bwMode="auto">
              <a:xfrm>
                <a:off x="9688513" y="3095625"/>
                <a:ext cx="85725" cy="4763"/>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1"/>
                      <a:pt x="2" y="0"/>
                      <a:pt x="3" y="0"/>
                    </a:cubicBezTo>
                    <a:cubicBezTo>
                      <a:pt x="128" y="0"/>
                      <a:pt x="128" y="0"/>
                      <a:pt x="128" y="0"/>
                    </a:cubicBezTo>
                    <a:cubicBezTo>
                      <a:pt x="130" y="0"/>
                      <a:pt x="131" y="1"/>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32" name="Freeform 299">
                <a:extLst>
                  <a:ext uri="{FF2B5EF4-FFF2-40B4-BE49-F238E27FC236}">
                    <a16:creationId xmlns:a16="http://schemas.microsoft.com/office/drawing/2014/main" id="{220F07AD-09C7-436E-AC18-77A5EF88D4A8}"/>
                  </a:ext>
                </a:extLst>
              </p:cNvPr>
              <p:cNvSpPr>
                <a:spLocks/>
              </p:cNvSpPr>
              <p:nvPr/>
            </p:nvSpPr>
            <p:spPr bwMode="auto">
              <a:xfrm>
                <a:off x="9688513" y="2930525"/>
                <a:ext cx="85725" cy="3175"/>
              </a:xfrm>
              <a:custGeom>
                <a:avLst/>
                <a:gdLst>
                  <a:gd name="T0" fmla="*/ 128 w 131"/>
                  <a:gd name="T1" fmla="*/ 6 h 6"/>
                  <a:gd name="T2" fmla="*/ 3 w 131"/>
                  <a:gd name="T3" fmla="*/ 6 h 6"/>
                  <a:gd name="T4" fmla="*/ 0 w 131"/>
                  <a:gd name="T5" fmla="*/ 3 h 6"/>
                  <a:gd name="T6" fmla="*/ 3 w 131"/>
                  <a:gd name="T7" fmla="*/ 0 h 6"/>
                  <a:gd name="T8" fmla="*/ 128 w 131"/>
                  <a:gd name="T9" fmla="*/ 0 h 6"/>
                  <a:gd name="T10" fmla="*/ 131 w 131"/>
                  <a:gd name="T11" fmla="*/ 3 h 6"/>
                  <a:gd name="T12" fmla="*/ 128 w 13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31" h="6">
                    <a:moveTo>
                      <a:pt x="128" y="6"/>
                    </a:moveTo>
                    <a:cubicBezTo>
                      <a:pt x="3" y="6"/>
                      <a:pt x="3" y="6"/>
                      <a:pt x="3" y="6"/>
                    </a:cubicBezTo>
                    <a:cubicBezTo>
                      <a:pt x="2" y="6"/>
                      <a:pt x="0" y="5"/>
                      <a:pt x="0" y="3"/>
                    </a:cubicBezTo>
                    <a:cubicBezTo>
                      <a:pt x="0" y="2"/>
                      <a:pt x="2" y="0"/>
                      <a:pt x="3" y="0"/>
                    </a:cubicBezTo>
                    <a:cubicBezTo>
                      <a:pt x="128" y="0"/>
                      <a:pt x="128" y="0"/>
                      <a:pt x="128" y="0"/>
                    </a:cubicBezTo>
                    <a:cubicBezTo>
                      <a:pt x="130" y="0"/>
                      <a:pt x="131" y="2"/>
                      <a:pt x="131" y="3"/>
                    </a:cubicBezTo>
                    <a:cubicBezTo>
                      <a:pt x="131" y="5"/>
                      <a:pt x="130" y="6"/>
                      <a:pt x="1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5" name="Group 64">
              <a:extLst>
                <a:ext uri="{FF2B5EF4-FFF2-40B4-BE49-F238E27FC236}">
                  <a16:creationId xmlns:a16="http://schemas.microsoft.com/office/drawing/2014/main" id="{C263D33E-13CF-4440-A55F-32775458E4B2}"/>
                </a:ext>
              </a:extLst>
            </p:cNvPr>
            <p:cNvGrpSpPr/>
            <p:nvPr/>
          </p:nvGrpSpPr>
          <p:grpSpPr>
            <a:xfrm>
              <a:off x="7403025" y="4883943"/>
              <a:ext cx="851617" cy="284163"/>
              <a:chOff x="7468471" y="4867275"/>
              <a:chExt cx="851617" cy="284163"/>
            </a:xfrm>
            <a:grpFill/>
          </p:grpSpPr>
          <p:sp>
            <p:nvSpPr>
              <p:cNvPr id="102" name="Freeform 300">
                <a:extLst>
                  <a:ext uri="{FF2B5EF4-FFF2-40B4-BE49-F238E27FC236}">
                    <a16:creationId xmlns:a16="http://schemas.microsoft.com/office/drawing/2014/main" id="{E55C53FC-A10F-486B-A6F4-02DCC0779FC5}"/>
                  </a:ext>
                </a:extLst>
              </p:cNvPr>
              <p:cNvSpPr>
                <a:spLocks noEditPoints="1"/>
              </p:cNvSpPr>
              <p:nvPr/>
            </p:nvSpPr>
            <p:spPr bwMode="auto">
              <a:xfrm>
                <a:off x="7590708" y="4965700"/>
                <a:ext cx="258762" cy="185738"/>
              </a:xfrm>
              <a:custGeom>
                <a:avLst/>
                <a:gdLst>
                  <a:gd name="T0" fmla="*/ 377 w 395"/>
                  <a:gd name="T1" fmla="*/ 39 h 282"/>
                  <a:gd name="T2" fmla="*/ 281 w 395"/>
                  <a:gd name="T3" fmla="*/ 39 h 282"/>
                  <a:gd name="T4" fmla="*/ 270 w 395"/>
                  <a:gd name="T5" fmla="*/ 7 h 282"/>
                  <a:gd name="T6" fmla="*/ 260 w 395"/>
                  <a:gd name="T7" fmla="*/ 0 h 282"/>
                  <a:gd name="T8" fmla="*/ 135 w 395"/>
                  <a:gd name="T9" fmla="*/ 0 h 282"/>
                  <a:gd name="T10" fmla="*/ 125 w 395"/>
                  <a:gd name="T11" fmla="*/ 7 h 282"/>
                  <a:gd name="T12" fmla="*/ 114 w 395"/>
                  <a:gd name="T13" fmla="*/ 39 h 282"/>
                  <a:gd name="T14" fmla="*/ 64 w 395"/>
                  <a:gd name="T15" fmla="*/ 39 h 282"/>
                  <a:gd name="T16" fmla="*/ 64 w 395"/>
                  <a:gd name="T17" fmla="*/ 35 h 282"/>
                  <a:gd name="T18" fmla="*/ 66 w 395"/>
                  <a:gd name="T19" fmla="*/ 35 h 282"/>
                  <a:gd name="T20" fmla="*/ 71 w 395"/>
                  <a:gd name="T21" fmla="*/ 30 h 282"/>
                  <a:gd name="T22" fmla="*/ 66 w 395"/>
                  <a:gd name="T23" fmla="*/ 25 h 282"/>
                  <a:gd name="T24" fmla="*/ 28 w 395"/>
                  <a:gd name="T25" fmla="*/ 25 h 282"/>
                  <a:gd name="T26" fmla="*/ 22 w 395"/>
                  <a:gd name="T27" fmla="*/ 30 h 282"/>
                  <a:gd name="T28" fmla="*/ 28 w 395"/>
                  <a:gd name="T29" fmla="*/ 35 h 282"/>
                  <a:gd name="T30" fmla="*/ 30 w 395"/>
                  <a:gd name="T31" fmla="*/ 35 h 282"/>
                  <a:gd name="T32" fmla="*/ 30 w 395"/>
                  <a:gd name="T33" fmla="*/ 39 h 282"/>
                  <a:gd name="T34" fmla="*/ 18 w 395"/>
                  <a:gd name="T35" fmla="*/ 39 h 282"/>
                  <a:gd name="T36" fmla="*/ 0 w 395"/>
                  <a:gd name="T37" fmla="*/ 58 h 282"/>
                  <a:gd name="T38" fmla="*/ 0 w 395"/>
                  <a:gd name="T39" fmla="*/ 264 h 282"/>
                  <a:gd name="T40" fmla="*/ 18 w 395"/>
                  <a:gd name="T41" fmla="*/ 282 h 282"/>
                  <a:gd name="T42" fmla="*/ 377 w 395"/>
                  <a:gd name="T43" fmla="*/ 282 h 282"/>
                  <a:gd name="T44" fmla="*/ 395 w 395"/>
                  <a:gd name="T45" fmla="*/ 264 h 282"/>
                  <a:gd name="T46" fmla="*/ 395 w 395"/>
                  <a:gd name="T47" fmla="*/ 58 h 282"/>
                  <a:gd name="T48" fmla="*/ 377 w 395"/>
                  <a:gd name="T49" fmla="*/ 39 h 282"/>
                  <a:gd name="T50" fmla="*/ 38 w 395"/>
                  <a:gd name="T51" fmla="*/ 91 h 282"/>
                  <a:gd name="T52" fmla="*/ 24 w 395"/>
                  <a:gd name="T53" fmla="*/ 78 h 282"/>
                  <a:gd name="T54" fmla="*/ 38 w 395"/>
                  <a:gd name="T55" fmla="*/ 64 h 282"/>
                  <a:gd name="T56" fmla="*/ 51 w 395"/>
                  <a:gd name="T57" fmla="*/ 78 h 282"/>
                  <a:gd name="T58" fmla="*/ 38 w 395"/>
                  <a:gd name="T59" fmla="*/ 91 h 282"/>
                  <a:gd name="T60" fmla="*/ 197 w 395"/>
                  <a:gd name="T61" fmla="*/ 257 h 282"/>
                  <a:gd name="T62" fmla="*/ 101 w 395"/>
                  <a:gd name="T63" fmla="*/ 161 h 282"/>
                  <a:gd name="T64" fmla="*/ 197 w 395"/>
                  <a:gd name="T65" fmla="*/ 64 h 282"/>
                  <a:gd name="T66" fmla="*/ 294 w 395"/>
                  <a:gd name="T67" fmla="*/ 161 h 282"/>
                  <a:gd name="T68" fmla="*/ 197 w 395"/>
                  <a:gd name="T69" fmla="*/ 257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5" h="282">
                    <a:moveTo>
                      <a:pt x="377" y="39"/>
                    </a:moveTo>
                    <a:cubicBezTo>
                      <a:pt x="281" y="39"/>
                      <a:pt x="281" y="39"/>
                      <a:pt x="281" y="39"/>
                    </a:cubicBezTo>
                    <a:cubicBezTo>
                      <a:pt x="270" y="7"/>
                      <a:pt x="270" y="7"/>
                      <a:pt x="270" y="7"/>
                    </a:cubicBezTo>
                    <a:cubicBezTo>
                      <a:pt x="269" y="3"/>
                      <a:pt x="265" y="0"/>
                      <a:pt x="260" y="0"/>
                    </a:cubicBezTo>
                    <a:cubicBezTo>
                      <a:pt x="135" y="0"/>
                      <a:pt x="135" y="0"/>
                      <a:pt x="135" y="0"/>
                    </a:cubicBezTo>
                    <a:cubicBezTo>
                      <a:pt x="130" y="0"/>
                      <a:pt x="126" y="3"/>
                      <a:pt x="125" y="7"/>
                    </a:cubicBezTo>
                    <a:cubicBezTo>
                      <a:pt x="114" y="39"/>
                      <a:pt x="114" y="39"/>
                      <a:pt x="114" y="39"/>
                    </a:cubicBezTo>
                    <a:cubicBezTo>
                      <a:pt x="64" y="39"/>
                      <a:pt x="64" y="39"/>
                      <a:pt x="64" y="39"/>
                    </a:cubicBezTo>
                    <a:cubicBezTo>
                      <a:pt x="64" y="35"/>
                      <a:pt x="64" y="35"/>
                      <a:pt x="64" y="35"/>
                    </a:cubicBezTo>
                    <a:cubicBezTo>
                      <a:pt x="66" y="35"/>
                      <a:pt x="66" y="35"/>
                      <a:pt x="66" y="35"/>
                    </a:cubicBezTo>
                    <a:cubicBezTo>
                      <a:pt x="69" y="35"/>
                      <a:pt x="71" y="33"/>
                      <a:pt x="71" y="30"/>
                    </a:cubicBezTo>
                    <a:cubicBezTo>
                      <a:pt x="71" y="27"/>
                      <a:pt x="69" y="25"/>
                      <a:pt x="66" y="25"/>
                    </a:cubicBezTo>
                    <a:cubicBezTo>
                      <a:pt x="28" y="25"/>
                      <a:pt x="28" y="25"/>
                      <a:pt x="28" y="25"/>
                    </a:cubicBezTo>
                    <a:cubicBezTo>
                      <a:pt x="25" y="25"/>
                      <a:pt x="22" y="27"/>
                      <a:pt x="22" y="30"/>
                    </a:cubicBezTo>
                    <a:cubicBezTo>
                      <a:pt x="22" y="33"/>
                      <a:pt x="25" y="35"/>
                      <a:pt x="28" y="35"/>
                    </a:cubicBezTo>
                    <a:cubicBezTo>
                      <a:pt x="30" y="35"/>
                      <a:pt x="30" y="35"/>
                      <a:pt x="30" y="35"/>
                    </a:cubicBezTo>
                    <a:cubicBezTo>
                      <a:pt x="30" y="39"/>
                      <a:pt x="30" y="39"/>
                      <a:pt x="30" y="39"/>
                    </a:cubicBezTo>
                    <a:cubicBezTo>
                      <a:pt x="18" y="39"/>
                      <a:pt x="18" y="39"/>
                      <a:pt x="18" y="39"/>
                    </a:cubicBezTo>
                    <a:cubicBezTo>
                      <a:pt x="8" y="39"/>
                      <a:pt x="0" y="47"/>
                      <a:pt x="0" y="58"/>
                    </a:cubicBezTo>
                    <a:cubicBezTo>
                      <a:pt x="0" y="264"/>
                      <a:pt x="0" y="264"/>
                      <a:pt x="0" y="264"/>
                    </a:cubicBezTo>
                    <a:cubicBezTo>
                      <a:pt x="0" y="274"/>
                      <a:pt x="8" y="282"/>
                      <a:pt x="18" y="282"/>
                    </a:cubicBezTo>
                    <a:cubicBezTo>
                      <a:pt x="377" y="282"/>
                      <a:pt x="377" y="282"/>
                      <a:pt x="377" y="282"/>
                    </a:cubicBezTo>
                    <a:cubicBezTo>
                      <a:pt x="387" y="282"/>
                      <a:pt x="395" y="274"/>
                      <a:pt x="395" y="264"/>
                    </a:cubicBezTo>
                    <a:cubicBezTo>
                      <a:pt x="395" y="58"/>
                      <a:pt x="395" y="58"/>
                      <a:pt x="395" y="58"/>
                    </a:cubicBezTo>
                    <a:cubicBezTo>
                      <a:pt x="395" y="47"/>
                      <a:pt x="387" y="39"/>
                      <a:pt x="377" y="39"/>
                    </a:cubicBezTo>
                    <a:close/>
                    <a:moveTo>
                      <a:pt x="38" y="91"/>
                    </a:moveTo>
                    <a:cubicBezTo>
                      <a:pt x="30" y="91"/>
                      <a:pt x="24" y="85"/>
                      <a:pt x="24" y="78"/>
                    </a:cubicBezTo>
                    <a:cubicBezTo>
                      <a:pt x="24" y="70"/>
                      <a:pt x="30" y="64"/>
                      <a:pt x="38" y="64"/>
                    </a:cubicBezTo>
                    <a:cubicBezTo>
                      <a:pt x="45" y="64"/>
                      <a:pt x="51" y="70"/>
                      <a:pt x="51" y="78"/>
                    </a:cubicBezTo>
                    <a:cubicBezTo>
                      <a:pt x="51" y="85"/>
                      <a:pt x="45" y="91"/>
                      <a:pt x="38" y="91"/>
                    </a:cubicBezTo>
                    <a:close/>
                    <a:moveTo>
                      <a:pt x="197" y="257"/>
                    </a:moveTo>
                    <a:cubicBezTo>
                      <a:pt x="144" y="257"/>
                      <a:pt x="101" y="214"/>
                      <a:pt x="101" y="161"/>
                    </a:cubicBezTo>
                    <a:cubicBezTo>
                      <a:pt x="101" y="107"/>
                      <a:pt x="144" y="64"/>
                      <a:pt x="197" y="64"/>
                    </a:cubicBezTo>
                    <a:cubicBezTo>
                      <a:pt x="251" y="64"/>
                      <a:pt x="294" y="107"/>
                      <a:pt x="294" y="161"/>
                    </a:cubicBezTo>
                    <a:cubicBezTo>
                      <a:pt x="294" y="214"/>
                      <a:pt x="251" y="257"/>
                      <a:pt x="197" y="2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3" name="Freeform 301">
                <a:extLst>
                  <a:ext uri="{FF2B5EF4-FFF2-40B4-BE49-F238E27FC236}">
                    <a16:creationId xmlns:a16="http://schemas.microsoft.com/office/drawing/2014/main" id="{4EF7D3B9-0262-4715-85D2-6AB1E64D9D0C}"/>
                  </a:ext>
                </a:extLst>
              </p:cNvPr>
              <p:cNvSpPr>
                <a:spLocks/>
              </p:cNvSpPr>
              <p:nvPr/>
            </p:nvSpPr>
            <p:spPr bwMode="auto">
              <a:xfrm>
                <a:off x="7678021" y="5033963"/>
                <a:ext cx="85725" cy="76200"/>
              </a:xfrm>
              <a:custGeom>
                <a:avLst/>
                <a:gdLst>
                  <a:gd name="T0" fmla="*/ 65 w 131"/>
                  <a:gd name="T1" fmla="*/ 114 h 115"/>
                  <a:gd name="T2" fmla="*/ 99 w 131"/>
                  <a:gd name="T3" fmla="*/ 84 h 115"/>
                  <a:gd name="T4" fmla="*/ 129 w 131"/>
                  <a:gd name="T5" fmla="*/ 39 h 115"/>
                  <a:gd name="T6" fmla="*/ 95 w 131"/>
                  <a:gd name="T7" fmla="*/ 0 h 115"/>
                  <a:gd name="T8" fmla="*/ 65 w 131"/>
                  <a:gd name="T9" fmla="*/ 15 h 115"/>
                  <a:gd name="T10" fmla="*/ 36 w 131"/>
                  <a:gd name="T11" fmla="*/ 0 h 115"/>
                  <a:gd name="T12" fmla="*/ 2 w 131"/>
                  <a:gd name="T13" fmla="*/ 39 h 115"/>
                  <a:gd name="T14" fmla="*/ 32 w 131"/>
                  <a:gd name="T15" fmla="*/ 84 h 115"/>
                  <a:gd name="T16" fmla="*/ 65 w 131"/>
                  <a:gd name="T17"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5">
                    <a:moveTo>
                      <a:pt x="65" y="114"/>
                    </a:moveTo>
                    <a:cubicBezTo>
                      <a:pt x="65" y="114"/>
                      <a:pt x="67" y="115"/>
                      <a:pt x="99" y="84"/>
                    </a:cubicBezTo>
                    <a:cubicBezTo>
                      <a:pt x="131" y="53"/>
                      <a:pt x="129" y="40"/>
                      <a:pt x="129" y="39"/>
                    </a:cubicBezTo>
                    <a:cubicBezTo>
                      <a:pt x="131" y="17"/>
                      <a:pt x="114" y="0"/>
                      <a:pt x="95" y="0"/>
                    </a:cubicBezTo>
                    <a:cubicBezTo>
                      <a:pt x="75" y="0"/>
                      <a:pt x="65" y="15"/>
                      <a:pt x="65" y="15"/>
                    </a:cubicBezTo>
                    <a:cubicBezTo>
                      <a:pt x="65" y="15"/>
                      <a:pt x="55" y="0"/>
                      <a:pt x="36" y="0"/>
                    </a:cubicBezTo>
                    <a:cubicBezTo>
                      <a:pt x="17" y="0"/>
                      <a:pt x="0" y="17"/>
                      <a:pt x="2" y="39"/>
                    </a:cubicBezTo>
                    <a:cubicBezTo>
                      <a:pt x="2" y="40"/>
                      <a:pt x="0" y="53"/>
                      <a:pt x="32" y="84"/>
                    </a:cubicBezTo>
                    <a:cubicBezTo>
                      <a:pt x="63" y="115"/>
                      <a:pt x="65" y="114"/>
                      <a:pt x="6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nvGrpSpPr>
              <p:cNvPr id="104" name="Group 103">
                <a:extLst>
                  <a:ext uri="{FF2B5EF4-FFF2-40B4-BE49-F238E27FC236}">
                    <a16:creationId xmlns:a16="http://schemas.microsoft.com/office/drawing/2014/main" id="{925093A6-D03A-4541-BF70-85675A6AA9FC}"/>
                  </a:ext>
                </a:extLst>
              </p:cNvPr>
              <p:cNvGrpSpPr/>
              <p:nvPr/>
            </p:nvGrpSpPr>
            <p:grpSpPr>
              <a:xfrm>
                <a:off x="8043864" y="5007769"/>
                <a:ext cx="276224" cy="77788"/>
                <a:chOff x="7582771" y="5219700"/>
                <a:chExt cx="276224" cy="77788"/>
              </a:xfrm>
              <a:grpFill/>
            </p:grpSpPr>
            <p:sp>
              <p:nvSpPr>
                <p:cNvPr id="108" name="Freeform 302">
                  <a:extLst>
                    <a:ext uri="{FF2B5EF4-FFF2-40B4-BE49-F238E27FC236}">
                      <a16:creationId xmlns:a16="http://schemas.microsoft.com/office/drawing/2014/main" id="{19F7A328-1C09-46F0-862D-A20157182E4A}"/>
                    </a:ext>
                  </a:extLst>
                </p:cNvPr>
                <p:cNvSpPr>
                  <a:spLocks/>
                </p:cNvSpPr>
                <p:nvPr/>
              </p:nvSpPr>
              <p:spPr bwMode="auto">
                <a:xfrm>
                  <a:off x="7582771" y="5222875"/>
                  <a:ext cx="41275" cy="74613"/>
                </a:xfrm>
                <a:custGeom>
                  <a:avLst/>
                  <a:gdLst>
                    <a:gd name="T0" fmla="*/ 3 w 65"/>
                    <a:gd name="T1" fmla="*/ 93 h 112"/>
                    <a:gd name="T2" fmla="*/ 28 w 65"/>
                    <a:gd name="T3" fmla="*/ 100 h 112"/>
                    <a:gd name="T4" fmla="*/ 51 w 65"/>
                    <a:gd name="T5" fmla="*/ 82 h 112"/>
                    <a:gd name="T6" fmla="*/ 31 w 65"/>
                    <a:gd name="T7" fmla="*/ 60 h 112"/>
                    <a:gd name="T8" fmla="*/ 2 w 65"/>
                    <a:gd name="T9" fmla="*/ 30 h 112"/>
                    <a:gd name="T10" fmla="*/ 37 w 65"/>
                    <a:gd name="T11" fmla="*/ 0 h 112"/>
                    <a:gd name="T12" fmla="*/ 61 w 65"/>
                    <a:gd name="T13" fmla="*/ 5 h 112"/>
                    <a:gd name="T14" fmla="*/ 57 w 65"/>
                    <a:gd name="T15" fmla="*/ 17 h 112"/>
                    <a:gd name="T16" fmla="*/ 37 w 65"/>
                    <a:gd name="T17" fmla="*/ 12 h 112"/>
                    <a:gd name="T18" fmla="*/ 16 w 65"/>
                    <a:gd name="T19" fmla="*/ 28 h 112"/>
                    <a:gd name="T20" fmla="*/ 38 w 65"/>
                    <a:gd name="T21" fmla="*/ 49 h 112"/>
                    <a:gd name="T22" fmla="*/ 65 w 65"/>
                    <a:gd name="T23" fmla="*/ 81 h 112"/>
                    <a:gd name="T24" fmla="*/ 27 w 65"/>
                    <a:gd name="T25" fmla="*/ 112 h 112"/>
                    <a:gd name="T26" fmla="*/ 0 w 65"/>
                    <a:gd name="T27" fmla="*/ 105 h 112"/>
                    <a:gd name="T28" fmla="*/ 3 w 65"/>
                    <a:gd name="T29" fmla="*/ 9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12">
                      <a:moveTo>
                        <a:pt x="3" y="93"/>
                      </a:moveTo>
                      <a:cubicBezTo>
                        <a:pt x="10" y="97"/>
                        <a:pt x="19" y="100"/>
                        <a:pt x="28" y="100"/>
                      </a:cubicBezTo>
                      <a:cubicBezTo>
                        <a:pt x="43" y="100"/>
                        <a:pt x="51" y="93"/>
                        <a:pt x="51" y="82"/>
                      </a:cubicBezTo>
                      <a:cubicBezTo>
                        <a:pt x="51" y="72"/>
                        <a:pt x="45" y="66"/>
                        <a:pt x="31" y="60"/>
                      </a:cubicBezTo>
                      <a:cubicBezTo>
                        <a:pt x="13" y="54"/>
                        <a:pt x="2" y="45"/>
                        <a:pt x="2" y="30"/>
                      </a:cubicBezTo>
                      <a:cubicBezTo>
                        <a:pt x="2" y="13"/>
                        <a:pt x="16" y="0"/>
                        <a:pt x="37" y="0"/>
                      </a:cubicBezTo>
                      <a:cubicBezTo>
                        <a:pt x="48" y="0"/>
                        <a:pt x="56" y="3"/>
                        <a:pt x="61" y="5"/>
                      </a:cubicBezTo>
                      <a:cubicBezTo>
                        <a:pt x="57" y="17"/>
                        <a:pt x="57" y="17"/>
                        <a:pt x="57" y="17"/>
                      </a:cubicBezTo>
                      <a:cubicBezTo>
                        <a:pt x="54" y="15"/>
                        <a:pt x="46" y="12"/>
                        <a:pt x="37" y="12"/>
                      </a:cubicBezTo>
                      <a:cubicBezTo>
                        <a:pt x="22" y="12"/>
                        <a:pt x="16" y="21"/>
                        <a:pt x="16" y="28"/>
                      </a:cubicBezTo>
                      <a:cubicBezTo>
                        <a:pt x="16" y="38"/>
                        <a:pt x="23" y="43"/>
                        <a:pt x="38" y="49"/>
                      </a:cubicBezTo>
                      <a:cubicBezTo>
                        <a:pt x="56" y="56"/>
                        <a:pt x="65" y="65"/>
                        <a:pt x="65" y="81"/>
                      </a:cubicBezTo>
                      <a:cubicBezTo>
                        <a:pt x="65" y="97"/>
                        <a:pt x="53" y="112"/>
                        <a:pt x="27" y="112"/>
                      </a:cubicBezTo>
                      <a:cubicBezTo>
                        <a:pt x="17" y="112"/>
                        <a:pt x="6" y="109"/>
                        <a:pt x="0" y="105"/>
                      </a:cubicBezTo>
                      <a:lnTo>
                        <a:pt x="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9" name="Freeform 303">
                  <a:extLst>
                    <a:ext uri="{FF2B5EF4-FFF2-40B4-BE49-F238E27FC236}">
                      <a16:creationId xmlns:a16="http://schemas.microsoft.com/office/drawing/2014/main" id="{06758370-7AD9-47E3-AE1F-4E71901FAF67}"/>
                    </a:ext>
                  </a:extLst>
                </p:cNvPr>
                <p:cNvSpPr>
                  <a:spLocks/>
                </p:cNvSpPr>
                <p:nvPr/>
              </p:nvSpPr>
              <p:spPr bwMode="auto">
                <a:xfrm>
                  <a:off x="7630396" y="5229225"/>
                  <a:ext cx="30162" cy="68263"/>
                </a:xfrm>
                <a:custGeom>
                  <a:avLst/>
                  <a:gdLst>
                    <a:gd name="T0" fmla="*/ 25 w 46"/>
                    <a:gd name="T1" fmla="*/ 0 h 102"/>
                    <a:gd name="T2" fmla="*/ 25 w 46"/>
                    <a:gd name="T3" fmla="*/ 22 h 102"/>
                    <a:gd name="T4" fmla="*/ 46 w 46"/>
                    <a:gd name="T5" fmla="*/ 22 h 102"/>
                    <a:gd name="T6" fmla="*/ 46 w 46"/>
                    <a:gd name="T7" fmla="*/ 33 h 102"/>
                    <a:gd name="T8" fmla="*/ 25 w 46"/>
                    <a:gd name="T9" fmla="*/ 33 h 102"/>
                    <a:gd name="T10" fmla="*/ 25 w 46"/>
                    <a:gd name="T11" fmla="*/ 75 h 102"/>
                    <a:gd name="T12" fmla="*/ 36 w 46"/>
                    <a:gd name="T13" fmla="*/ 90 h 102"/>
                    <a:gd name="T14" fmla="*/ 44 w 46"/>
                    <a:gd name="T15" fmla="*/ 89 h 102"/>
                    <a:gd name="T16" fmla="*/ 45 w 46"/>
                    <a:gd name="T17" fmla="*/ 100 h 102"/>
                    <a:gd name="T18" fmla="*/ 32 w 46"/>
                    <a:gd name="T19" fmla="*/ 102 h 102"/>
                    <a:gd name="T20" fmla="*/ 17 w 46"/>
                    <a:gd name="T21" fmla="*/ 96 h 102"/>
                    <a:gd name="T22" fmla="*/ 12 w 46"/>
                    <a:gd name="T23" fmla="*/ 76 h 102"/>
                    <a:gd name="T24" fmla="*/ 12 w 46"/>
                    <a:gd name="T25" fmla="*/ 33 h 102"/>
                    <a:gd name="T26" fmla="*/ 0 w 46"/>
                    <a:gd name="T27" fmla="*/ 33 h 102"/>
                    <a:gd name="T28" fmla="*/ 0 w 46"/>
                    <a:gd name="T29" fmla="*/ 22 h 102"/>
                    <a:gd name="T30" fmla="*/ 12 w 46"/>
                    <a:gd name="T31" fmla="*/ 22 h 102"/>
                    <a:gd name="T32" fmla="*/ 12 w 46"/>
                    <a:gd name="T33" fmla="*/ 4 h 102"/>
                    <a:gd name="T34" fmla="*/ 25 w 46"/>
                    <a:gd name="T3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102">
                      <a:moveTo>
                        <a:pt x="25" y="0"/>
                      </a:moveTo>
                      <a:cubicBezTo>
                        <a:pt x="25" y="22"/>
                        <a:pt x="25" y="22"/>
                        <a:pt x="25" y="22"/>
                      </a:cubicBezTo>
                      <a:cubicBezTo>
                        <a:pt x="46" y="22"/>
                        <a:pt x="46" y="22"/>
                        <a:pt x="46" y="22"/>
                      </a:cubicBezTo>
                      <a:cubicBezTo>
                        <a:pt x="46" y="33"/>
                        <a:pt x="46" y="33"/>
                        <a:pt x="46" y="33"/>
                      </a:cubicBezTo>
                      <a:cubicBezTo>
                        <a:pt x="25" y="33"/>
                        <a:pt x="25" y="33"/>
                        <a:pt x="25" y="33"/>
                      </a:cubicBezTo>
                      <a:cubicBezTo>
                        <a:pt x="25" y="75"/>
                        <a:pt x="25" y="75"/>
                        <a:pt x="25" y="75"/>
                      </a:cubicBezTo>
                      <a:cubicBezTo>
                        <a:pt x="25" y="85"/>
                        <a:pt x="28" y="90"/>
                        <a:pt x="36" y="90"/>
                      </a:cubicBezTo>
                      <a:cubicBezTo>
                        <a:pt x="40" y="90"/>
                        <a:pt x="43" y="90"/>
                        <a:pt x="44" y="89"/>
                      </a:cubicBezTo>
                      <a:cubicBezTo>
                        <a:pt x="45" y="100"/>
                        <a:pt x="45" y="100"/>
                        <a:pt x="45" y="100"/>
                      </a:cubicBezTo>
                      <a:cubicBezTo>
                        <a:pt x="42" y="101"/>
                        <a:pt x="38" y="102"/>
                        <a:pt x="32" y="102"/>
                      </a:cubicBezTo>
                      <a:cubicBezTo>
                        <a:pt x="26" y="102"/>
                        <a:pt x="21" y="100"/>
                        <a:pt x="17" y="96"/>
                      </a:cubicBezTo>
                      <a:cubicBezTo>
                        <a:pt x="13" y="92"/>
                        <a:pt x="12" y="85"/>
                        <a:pt x="12" y="76"/>
                      </a:cubicBezTo>
                      <a:cubicBezTo>
                        <a:pt x="12" y="33"/>
                        <a:pt x="12" y="33"/>
                        <a:pt x="12" y="33"/>
                      </a:cubicBezTo>
                      <a:cubicBezTo>
                        <a:pt x="0" y="33"/>
                        <a:pt x="0" y="33"/>
                        <a:pt x="0" y="33"/>
                      </a:cubicBezTo>
                      <a:cubicBezTo>
                        <a:pt x="0" y="22"/>
                        <a:pt x="0" y="22"/>
                        <a:pt x="0" y="22"/>
                      </a:cubicBezTo>
                      <a:cubicBezTo>
                        <a:pt x="12" y="22"/>
                        <a:pt x="12" y="22"/>
                        <a:pt x="12" y="22"/>
                      </a:cubicBezTo>
                      <a:cubicBezTo>
                        <a:pt x="12" y="4"/>
                        <a:pt x="12" y="4"/>
                        <a:pt x="12" y="4"/>
                      </a:cubicBez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0" name="Freeform 304">
                  <a:extLst>
                    <a:ext uri="{FF2B5EF4-FFF2-40B4-BE49-F238E27FC236}">
                      <a16:creationId xmlns:a16="http://schemas.microsoft.com/office/drawing/2014/main" id="{E2EBE363-D214-49A3-8927-D5D1A2AABBDC}"/>
                    </a:ext>
                  </a:extLst>
                </p:cNvPr>
                <p:cNvSpPr>
                  <a:spLocks/>
                </p:cNvSpPr>
                <p:nvPr/>
              </p:nvSpPr>
              <p:spPr bwMode="auto">
                <a:xfrm>
                  <a:off x="7671671" y="5243513"/>
                  <a:ext cx="42862" cy="53975"/>
                </a:xfrm>
                <a:custGeom>
                  <a:avLst/>
                  <a:gdLst>
                    <a:gd name="T0" fmla="*/ 66 w 66"/>
                    <a:gd name="T1" fmla="*/ 57 h 80"/>
                    <a:gd name="T2" fmla="*/ 66 w 66"/>
                    <a:gd name="T3" fmla="*/ 78 h 80"/>
                    <a:gd name="T4" fmla="*/ 54 w 66"/>
                    <a:gd name="T5" fmla="*/ 78 h 80"/>
                    <a:gd name="T6" fmla="*/ 53 w 66"/>
                    <a:gd name="T7" fmla="*/ 66 h 80"/>
                    <a:gd name="T8" fmla="*/ 53 w 66"/>
                    <a:gd name="T9" fmla="*/ 66 h 80"/>
                    <a:gd name="T10" fmla="*/ 27 w 66"/>
                    <a:gd name="T11" fmla="*/ 80 h 80"/>
                    <a:gd name="T12" fmla="*/ 0 w 66"/>
                    <a:gd name="T13" fmla="*/ 46 h 80"/>
                    <a:gd name="T14" fmla="*/ 0 w 66"/>
                    <a:gd name="T15" fmla="*/ 0 h 80"/>
                    <a:gd name="T16" fmla="*/ 14 w 66"/>
                    <a:gd name="T17" fmla="*/ 0 h 80"/>
                    <a:gd name="T18" fmla="*/ 14 w 66"/>
                    <a:gd name="T19" fmla="*/ 44 h 80"/>
                    <a:gd name="T20" fmla="*/ 32 w 66"/>
                    <a:gd name="T21" fmla="*/ 68 h 80"/>
                    <a:gd name="T22" fmla="*/ 50 w 66"/>
                    <a:gd name="T23" fmla="*/ 55 h 80"/>
                    <a:gd name="T24" fmla="*/ 52 w 66"/>
                    <a:gd name="T25" fmla="*/ 48 h 80"/>
                    <a:gd name="T26" fmla="*/ 52 w 66"/>
                    <a:gd name="T27" fmla="*/ 0 h 80"/>
                    <a:gd name="T28" fmla="*/ 66 w 66"/>
                    <a:gd name="T29" fmla="*/ 0 h 80"/>
                    <a:gd name="T30" fmla="*/ 66 w 66"/>
                    <a:gd name="T31" fmla="*/ 5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80">
                      <a:moveTo>
                        <a:pt x="66" y="57"/>
                      </a:moveTo>
                      <a:cubicBezTo>
                        <a:pt x="66" y="65"/>
                        <a:pt x="66" y="72"/>
                        <a:pt x="66" y="78"/>
                      </a:cubicBezTo>
                      <a:cubicBezTo>
                        <a:pt x="54" y="78"/>
                        <a:pt x="54" y="78"/>
                        <a:pt x="54" y="78"/>
                      </a:cubicBezTo>
                      <a:cubicBezTo>
                        <a:pt x="53" y="66"/>
                        <a:pt x="53" y="66"/>
                        <a:pt x="53" y="66"/>
                      </a:cubicBezTo>
                      <a:cubicBezTo>
                        <a:pt x="53" y="66"/>
                        <a:pt x="53" y="66"/>
                        <a:pt x="53" y="66"/>
                      </a:cubicBezTo>
                      <a:cubicBezTo>
                        <a:pt x="49" y="72"/>
                        <a:pt x="41" y="80"/>
                        <a:pt x="27" y="80"/>
                      </a:cubicBezTo>
                      <a:cubicBezTo>
                        <a:pt x="15" y="80"/>
                        <a:pt x="0" y="73"/>
                        <a:pt x="0" y="46"/>
                      </a:cubicBezTo>
                      <a:cubicBezTo>
                        <a:pt x="0" y="0"/>
                        <a:pt x="0" y="0"/>
                        <a:pt x="0" y="0"/>
                      </a:cubicBezTo>
                      <a:cubicBezTo>
                        <a:pt x="14" y="0"/>
                        <a:pt x="14" y="0"/>
                        <a:pt x="14" y="0"/>
                      </a:cubicBezTo>
                      <a:cubicBezTo>
                        <a:pt x="14" y="44"/>
                        <a:pt x="14" y="44"/>
                        <a:pt x="14" y="44"/>
                      </a:cubicBezTo>
                      <a:cubicBezTo>
                        <a:pt x="14" y="58"/>
                        <a:pt x="19" y="68"/>
                        <a:pt x="32" y="68"/>
                      </a:cubicBezTo>
                      <a:cubicBezTo>
                        <a:pt x="41" y="68"/>
                        <a:pt x="48" y="62"/>
                        <a:pt x="50" y="55"/>
                      </a:cubicBezTo>
                      <a:cubicBezTo>
                        <a:pt x="51" y="53"/>
                        <a:pt x="52" y="51"/>
                        <a:pt x="52" y="48"/>
                      </a:cubicBezTo>
                      <a:cubicBezTo>
                        <a:pt x="52" y="0"/>
                        <a:pt x="52" y="0"/>
                        <a:pt x="52" y="0"/>
                      </a:cubicBezTo>
                      <a:cubicBezTo>
                        <a:pt x="66" y="0"/>
                        <a:pt x="66" y="0"/>
                        <a:pt x="66" y="0"/>
                      </a:cubicBezTo>
                      <a:lnTo>
                        <a:pt x="66"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1" name="Freeform 305">
                  <a:extLst>
                    <a:ext uri="{FF2B5EF4-FFF2-40B4-BE49-F238E27FC236}">
                      <a16:creationId xmlns:a16="http://schemas.microsoft.com/office/drawing/2014/main" id="{EDA1EC1A-D471-4521-822B-58FD7C8966B7}"/>
                    </a:ext>
                  </a:extLst>
                </p:cNvPr>
                <p:cNvSpPr>
                  <a:spLocks noEditPoints="1"/>
                </p:cNvSpPr>
                <p:nvPr/>
              </p:nvSpPr>
              <p:spPr bwMode="auto">
                <a:xfrm>
                  <a:off x="7725646" y="5219700"/>
                  <a:ext cx="47625" cy="77788"/>
                </a:xfrm>
                <a:custGeom>
                  <a:avLst/>
                  <a:gdLst>
                    <a:gd name="T0" fmla="*/ 73 w 74"/>
                    <a:gd name="T1" fmla="*/ 0 h 116"/>
                    <a:gd name="T2" fmla="*/ 73 w 74"/>
                    <a:gd name="T3" fmla="*/ 94 h 116"/>
                    <a:gd name="T4" fmla="*/ 74 w 74"/>
                    <a:gd name="T5" fmla="*/ 114 h 116"/>
                    <a:gd name="T6" fmla="*/ 61 w 74"/>
                    <a:gd name="T7" fmla="*/ 114 h 116"/>
                    <a:gd name="T8" fmla="*/ 61 w 74"/>
                    <a:gd name="T9" fmla="*/ 101 h 116"/>
                    <a:gd name="T10" fmla="*/ 60 w 74"/>
                    <a:gd name="T11" fmla="*/ 101 h 116"/>
                    <a:gd name="T12" fmla="*/ 34 w 74"/>
                    <a:gd name="T13" fmla="*/ 116 h 116"/>
                    <a:gd name="T14" fmla="*/ 1 w 74"/>
                    <a:gd name="T15" fmla="*/ 76 h 116"/>
                    <a:gd name="T16" fmla="*/ 35 w 74"/>
                    <a:gd name="T17" fmla="*/ 35 h 116"/>
                    <a:gd name="T18" fmla="*/ 59 w 74"/>
                    <a:gd name="T19" fmla="*/ 47 h 116"/>
                    <a:gd name="T20" fmla="*/ 59 w 74"/>
                    <a:gd name="T21" fmla="*/ 47 h 116"/>
                    <a:gd name="T22" fmla="*/ 59 w 74"/>
                    <a:gd name="T23" fmla="*/ 0 h 116"/>
                    <a:gd name="T24" fmla="*/ 73 w 74"/>
                    <a:gd name="T25" fmla="*/ 0 h 116"/>
                    <a:gd name="T26" fmla="*/ 59 w 74"/>
                    <a:gd name="T27" fmla="*/ 68 h 116"/>
                    <a:gd name="T28" fmla="*/ 59 w 74"/>
                    <a:gd name="T29" fmla="*/ 62 h 116"/>
                    <a:gd name="T30" fmla="*/ 38 w 74"/>
                    <a:gd name="T31" fmla="*/ 46 h 116"/>
                    <a:gd name="T32" fmla="*/ 15 w 74"/>
                    <a:gd name="T33" fmla="*/ 76 h 116"/>
                    <a:gd name="T34" fmla="*/ 38 w 74"/>
                    <a:gd name="T35" fmla="*/ 105 h 116"/>
                    <a:gd name="T36" fmla="*/ 59 w 74"/>
                    <a:gd name="T37" fmla="*/ 88 h 116"/>
                    <a:gd name="T38" fmla="*/ 59 w 74"/>
                    <a:gd name="T39" fmla="*/ 82 h 116"/>
                    <a:gd name="T40" fmla="*/ 59 w 74"/>
                    <a:gd name="T41" fmla="*/ 6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116">
                      <a:moveTo>
                        <a:pt x="73" y="0"/>
                      </a:moveTo>
                      <a:cubicBezTo>
                        <a:pt x="73" y="94"/>
                        <a:pt x="73" y="94"/>
                        <a:pt x="73" y="94"/>
                      </a:cubicBezTo>
                      <a:cubicBezTo>
                        <a:pt x="73" y="101"/>
                        <a:pt x="73" y="109"/>
                        <a:pt x="74" y="114"/>
                      </a:cubicBezTo>
                      <a:cubicBezTo>
                        <a:pt x="61" y="114"/>
                        <a:pt x="61" y="114"/>
                        <a:pt x="61" y="114"/>
                      </a:cubicBezTo>
                      <a:cubicBezTo>
                        <a:pt x="61" y="101"/>
                        <a:pt x="61" y="101"/>
                        <a:pt x="61" y="101"/>
                      </a:cubicBezTo>
                      <a:cubicBezTo>
                        <a:pt x="60" y="101"/>
                        <a:pt x="60" y="101"/>
                        <a:pt x="60" y="101"/>
                      </a:cubicBezTo>
                      <a:cubicBezTo>
                        <a:pt x="56" y="109"/>
                        <a:pt x="46" y="116"/>
                        <a:pt x="34" y="116"/>
                      </a:cubicBezTo>
                      <a:cubicBezTo>
                        <a:pt x="15" y="116"/>
                        <a:pt x="1" y="100"/>
                        <a:pt x="1" y="76"/>
                      </a:cubicBezTo>
                      <a:cubicBezTo>
                        <a:pt x="0" y="51"/>
                        <a:pt x="16" y="35"/>
                        <a:pt x="35" y="35"/>
                      </a:cubicBezTo>
                      <a:cubicBezTo>
                        <a:pt x="47" y="35"/>
                        <a:pt x="55" y="40"/>
                        <a:pt x="59" y="47"/>
                      </a:cubicBezTo>
                      <a:cubicBezTo>
                        <a:pt x="59" y="47"/>
                        <a:pt x="59" y="47"/>
                        <a:pt x="59" y="47"/>
                      </a:cubicBezTo>
                      <a:cubicBezTo>
                        <a:pt x="59" y="0"/>
                        <a:pt x="59" y="0"/>
                        <a:pt x="59" y="0"/>
                      </a:cubicBezTo>
                      <a:lnTo>
                        <a:pt x="73" y="0"/>
                      </a:lnTo>
                      <a:close/>
                      <a:moveTo>
                        <a:pt x="59" y="68"/>
                      </a:moveTo>
                      <a:cubicBezTo>
                        <a:pt x="59" y="66"/>
                        <a:pt x="59" y="64"/>
                        <a:pt x="59" y="62"/>
                      </a:cubicBezTo>
                      <a:cubicBezTo>
                        <a:pt x="56" y="53"/>
                        <a:pt x="49" y="46"/>
                        <a:pt x="38" y="46"/>
                      </a:cubicBezTo>
                      <a:cubicBezTo>
                        <a:pt x="23" y="46"/>
                        <a:pt x="15" y="59"/>
                        <a:pt x="15" y="76"/>
                      </a:cubicBezTo>
                      <a:cubicBezTo>
                        <a:pt x="15" y="92"/>
                        <a:pt x="23" y="105"/>
                        <a:pt x="38" y="105"/>
                      </a:cubicBezTo>
                      <a:cubicBezTo>
                        <a:pt x="47" y="105"/>
                        <a:pt x="56" y="98"/>
                        <a:pt x="59" y="88"/>
                      </a:cubicBezTo>
                      <a:cubicBezTo>
                        <a:pt x="59" y="86"/>
                        <a:pt x="59" y="84"/>
                        <a:pt x="59" y="82"/>
                      </a:cubicBezTo>
                      <a:lnTo>
                        <a:pt x="59"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2" name="Freeform 306">
                  <a:extLst>
                    <a:ext uri="{FF2B5EF4-FFF2-40B4-BE49-F238E27FC236}">
                      <a16:creationId xmlns:a16="http://schemas.microsoft.com/office/drawing/2014/main" id="{EC5264C4-32E6-4D29-8C5B-391A10A135C4}"/>
                    </a:ext>
                  </a:extLst>
                </p:cNvPr>
                <p:cNvSpPr>
                  <a:spLocks noEditPoints="1"/>
                </p:cNvSpPr>
                <p:nvPr/>
              </p:nvSpPr>
              <p:spPr bwMode="auto">
                <a:xfrm>
                  <a:off x="7787558" y="5224463"/>
                  <a:ext cx="11112" cy="71438"/>
                </a:xfrm>
                <a:custGeom>
                  <a:avLst/>
                  <a:gdLst>
                    <a:gd name="T0" fmla="*/ 17 w 18"/>
                    <a:gd name="T1" fmla="*/ 9 h 108"/>
                    <a:gd name="T2" fmla="*/ 8 w 18"/>
                    <a:gd name="T3" fmla="*/ 17 h 108"/>
                    <a:gd name="T4" fmla="*/ 0 w 18"/>
                    <a:gd name="T5" fmla="*/ 9 h 108"/>
                    <a:gd name="T6" fmla="*/ 9 w 18"/>
                    <a:gd name="T7" fmla="*/ 0 h 108"/>
                    <a:gd name="T8" fmla="*/ 17 w 18"/>
                    <a:gd name="T9" fmla="*/ 9 h 108"/>
                    <a:gd name="T10" fmla="*/ 2 w 18"/>
                    <a:gd name="T11" fmla="*/ 108 h 108"/>
                    <a:gd name="T12" fmla="*/ 2 w 18"/>
                    <a:gd name="T13" fmla="*/ 30 h 108"/>
                    <a:gd name="T14" fmla="*/ 16 w 18"/>
                    <a:gd name="T15" fmla="*/ 30 h 108"/>
                    <a:gd name="T16" fmla="*/ 16 w 18"/>
                    <a:gd name="T17" fmla="*/ 108 h 108"/>
                    <a:gd name="T18" fmla="*/ 2 w 18"/>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17" y="9"/>
                      </a:moveTo>
                      <a:cubicBezTo>
                        <a:pt x="18" y="13"/>
                        <a:pt x="14" y="17"/>
                        <a:pt x="8" y="17"/>
                      </a:cubicBezTo>
                      <a:cubicBezTo>
                        <a:pt x="4" y="17"/>
                        <a:pt x="0" y="13"/>
                        <a:pt x="0" y="9"/>
                      </a:cubicBezTo>
                      <a:cubicBezTo>
                        <a:pt x="0" y="4"/>
                        <a:pt x="4" y="0"/>
                        <a:pt x="9" y="0"/>
                      </a:cubicBezTo>
                      <a:cubicBezTo>
                        <a:pt x="14" y="0"/>
                        <a:pt x="17" y="4"/>
                        <a:pt x="17" y="9"/>
                      </a:cubicBezTo>
                      <a:close/>
                      <a:moveTo>
                        <a:pt x="2" y="108"/>
                      </a:moveTo>
                      <a:cubicBezTo>
                        <a:pt x="2" y="30"/>
                        <a:pt x="2" y="30"/>
                        <a:pt x="2" y="30"/>
                      </a:cubicBezTo>
                      <a:cubicBezTo>
                        <a:pt x="16" y="30"/>
                        <a:pt x="16" y="30"/>
                        <a:pt x="16" y="30"/>
                      </a:cubicBezTo>
                      <a:cubicBezTo>
                        <a:pt x="16" y="108"/>
                        <a:pt x="16" y="108"/>
                        <a:pt x="16" y="108"/>
                      </a:cubicBezTo>
                      <a:lnTo>
                        <a:pt x="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13" name="Freeform 307">
                  <a:extLst>
                    <a:ext uri="{FF2B5EF4-FFF2-40B4-BE49-F238E27FC236}">
                      <a16:creationId xmlns:a16="http://schemas.microsoft.com/office/drawing/2014/main" id="{1846D01A-933E-448E-A8A9-212A6D100D1F}"/>
                    </a:ext>
                  </a:extLst>
                </p:cNvPr>
                <p:cNvSpPr>
                  <a:spLocks noEditPoints="1"/>
                </p:cNvSpPr>
                <p:nvPr/>
              </p:nvSpPr>
              <p:spPr bwMode="auto">
                <a:xfrm>
                  <a:off x="7809783" y="5243513"/>
                  <a:ext cx="49212" cy="53975"/>
                </a:xfrm>
                <a:custGeom>
                  <a:avLst/>
                  <a:gdLst>
                    <a:gd name="T0" fmla="*/ 76 w 76"/>
                    <a:gd name="T1" fmla="*/ 40 h 81"/>
                    <a:gd name="T2" fmla="*/ 37 w 76"/>
                    <a:gd name="T3" fmla="*/ 81 h 81"/>
                    <a:gd name="T4" fmla="*/ 0 w 76"/>
                    <a:gd name="T5" fmla="*/ 41 h 81"/>
                    <a:gd name="T6" fmla="*/ 38 w 76"/>
                    <a:gd name="T7" fmla="*/ 0 h 81"/>
                    <a:gd name="T8" fmla="*/ 76 w 76"/>
                    <a:gd name="T9" fmla="*/ 40 h 81"/>
                    <a:gd name="T10" fmla="*/ 14 w 76"/>
                    <a:gd name="T11" fmla="*/ 41 h 81"/>
                    <a:gd name="T12" fmla="*/ 38 w 76"/>
                    <a:gd name="T13" fmla="*/ 70 h 81"/>
                    <a:gd name="T14" fmla="*/ 61 w 76"/>
                    <a:gd name="T15" fmla="*/ 40 h 81"/>
                    <a:gd name="T16" fmla="*/ 38 w 76"/>
                    <a:gd name="T17" fmla="*/ 10 h 81"/>
                    <a:gd name="T18" fmla="*/ 14 w 76"/>
                    <a:gd name="T19"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81">
                      <a:moveTo>
                        <a:pt x="76" y="40"/>
                      </a:moveTo>
                      <a:cubicBezTo>
                        <a:pt x="76" y="68"/>
                        <a:pt x="56" y="81"/>
                        <a:pt x="37" y="81"/>
                      </a:cubicBezTo>
                      <a:cubicBezTo>
                        <a:pt x="16" y="81"/>
                        <a:pt x="0" y="66"/>
                        <a:pt x="0" y="41"/>
                      </a:cubicBezTo>
                      <a:cubicBezTo>
                        <a:pt x="0" y="15"/>
                        <a:pt x="17" y="0"/>
                        <a:pt x="38" y="0"/>
                      </a:cubicBezTo>
                      <a:cubicBezTo>
                        <a:pt x="61" y="0"/>
                        <a:pt x="76" y="16"/>
                        <a:pt x="76" y="40"/>
                      </a:cubicBezTo>
                      <a:close/>
                      <a:moveTo>
                        <a:pt x="14" y="41"/>
                      </a:moveTo>
                      <a:cubicBezTo>
                        <a:pt x="14" y="58"/>
                        <a:pt x="24" y="70"/>
                        <a:pt x="38" y="70"/>
                      </a:cubicBezTo>
                      <a:cubicBezTo>
                        <a:pt x="51" y="70"/>
                        <a:pt x="61" y="58"/>
                        <a:pt x="61" y="40"/>
                      </a:cubicBezTo>
                      <a:cubicBezTo>
                        <a:pt x="61" y="27"/>
                        <a:pt x="55" y="10"/>
                        <a:pt x="38" y="10"/>
                      </a:cubicBezTo>
                      <a:cubicBezTo>
                        <a:pt x="21" y="10"/>
                        <a:pt x="14" y="26"/>
                        <a:pt x="14"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sp>
            <p:nvSpPr>
              <p:cNvPr id="105" name="Freeform 308">
                <a:extLst>
                  <a:ext uri="{FF2B5EF4-FFF2-40B4-BE49-F238E27FC236}">
                    <a16:creationId xmlns:a16="http://schemas.microsoft.com/office/drawing/2014/main" id="{BE5760DE-7A25-4595-8C13-53F49B4F9BCF}"/>
                  </a:ext>
                </a:extLst>
              </p:cNvPr>
              <p:cNvSpPr>
                <a:spLocks/>
              </p:cNvSpPr>
              <p:nvPr/>
            </p:nvSpPr>
            <p:spPr bwMode="auto">
              <a:xfrm>
                <a:off x="7922496" y="4975225"/>
                <a:ext cx="49212" cy="171450"/>
              </a:xfrm>
              <a:custGeom>
                <a:avLst/>
                <a:gdLst>
                  <a:gd name="T0" fmla="*/ 42 w 75"/>
                  <a:gd name="T1" fmla="*/ 261 h 261"/>
                  <a:gd name="T2" fmla="*/ 0 w 75"/>
                  <a:gd name="T3" fmla="*/ 261 h 261"/>
                  <a:gd name="T4" fmla="*/ 0 w 75"/>
                  <a:gd name="T5" fmla="*/ 245 h 261"/>
                  <a:gd name="T6" fmla="*/ 42 w 75"/>
                  <a:gd name="T7" fmla="*/ 245 h 261"/>
                  <a:gd name="T8" fmla="*/ 59 w 75"/>
                  <a:gd name="T9" fmla="*/ 228 h 261"/>
                  <a:gd name="T10" fmla="*/ 59 w 75"/>
                  <a:gd name="T11" fmla="*/ 32 h 261"/>
                  <a:gd name="T12" fmla="*/ 42 w 75"/>
                  <a:gd name="T13" fmla="*/ 16 h 261"/>
                  <a:gd name="T14" fmla="*/ 0 w 75"/>
                  <a:gd name="T15" fmla="*/ 16 h 261"/>
                  <a:gd name="T16" fmla="*/ 0 w 75"/>
                  <a:gd name="T17" fmla="*/ 0 h 261"/>
                  <a:gd name="T18" fmla="*/ 42 w 75"/>
                  <a:gd name="T19" fmla="*/ 0 h 261"/>
                  <a:gd name="T20" fmla="*/ 75 w 75"/>
                  <a:gd name="T21" fmla="*/ 32 h 261"/>
                  <a:gd name="T22" fmla="*/ 75 w 75"/>
                  <a:gd name="T23" fmla="*/ 228 h 261"/>
                  <a:gd name="T24" fmla="*/ 42 w 75"/>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61">
                    <a:moveTo>
                      <a:pt x="42" y="261"/>
                    </a:moveTo>
                    <a:cubicBezTo>
                      <a:pt x="0" y="261"/>
                      <a:pt x="0" y="261"/>
                      <a:pt x="0" y="261"/>
                    </a:cubicBezTo>
                    <a:cubicBezTo>
                      <a:pt x="0" y="245"/>
                      <a:pt x="0" y="245"/>
                      <a:pt x="0" y="245"/>
                    </a:cubicBezTo>
                    <a:cubicBezTo>
                      <a:pt x="42" y="245"/>
                      <a:pt x="42" y="245"/>
                      <a:pt x="42" y="245"/>
                    </a:cubicBezTo>
                    <a:cubicBezTo>
                      <a:pt x="51" y="245"/>
                      <a:pt x="59" y="237"/>
                      <a:pt x="59" y="228"/>
                    </a:cubicBezTo>
                    <a:cubicBezTo>
                      <a:pt x="59" y="32"/>
                      <a:pt x="59" y="32"/>
                      <a:pt x="59" y="32"/>
                    </a:cubicBezTo>
                    <a:cubicBezTo>
                      <a:pt x="59" y="23"/>
                      <a:pt x="51" y="16"/>
                      <a:pt x="42" y="16"/>
                    </a:cubicBezTo>
                    <a:cubicBezTo>
                      <a:pt x="0" y="16"/>
                      <a:pt x="0" y="16"/>
                      <a:pt x="0" y="16"/>
                    </a:cubicBezTo>
                    <a:cubicBezTo>
                      <a:pt x="0" y="0"/>
                      <a:pt x="0" y="0"/>
                      <a:pt x="0" y="0"/>
                    </a:cubicBezTo>
                    <a:cubicBezTo>
                      <a:pt x="42" y="0"/>
                      <a:pt x="42" y="0"/>
                      <a:pt x="42" y="0"/>
                    </a:cubicBezTo>
                    <a:cubicBezTo>
                      <a:pt x="60" y="0"/>
                      <a:pt x="75" y="14"/>
                      <a:pt x="75" y="32"/>
                    </a:cubicBezTo>
                    <a:cubicBezTo>
                      <a:pt x="75" y="228"/>
                      <a:pt x="75" y="228"/>
                      <a:pt x="75" y="228"/>
                    </a:cubicBezTo>
                    <a:cubicBezTo>
                      <a:pt x="75" y="246"/>
                      <a:pt x="60" y="261"/>
                      <a:pt x="42"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6" name="Freeform 309">
                <a:extLst>
                  <a:ext uri="{FF2B5EF4-FFF2-40B4-BE49-F238E27FC236}">
                    <a16:creationId xmlns:a16="http://schemas.microsoft.com/office/drawing/2014/main" id="{7D91A631-5F46-4DB9-BC12-6056EFBA052A}"/>
                  </a:ext>
                </a:extLst>
              </p:cNvPr>
              <p:cNvSpPr>
                <a:spLocks/>
              </p:cNvSpPr>
              <p:nvPr/>
            </p:nvSpPr>
            <p:spPr bwMode="auto">
              <a:xfrm>
                <a:off x="7468471" y="4975225"/>
                <a:ext cx="47625" cy="171450"/>
              </a:xfrm>
              <a:custGeom>
                <a:avLst/>
                <a:gdLst>
                  <a:gd name="T0" fmla="*/ 74 w 74"/>
                  <a:gd name="T1" fmla="*/ 261 h 261"/>
                  <a:gd name="T2" fmla="*/ 33 w 74"/>
                  <a:gd name="T3" fmla="*/ 261 h 261"/>
                  <a:gd name="T4" fmla="*/ 0 w 74"/>
                  <a:gd name="T5" fmla="*/ 228 h 261"/>
                  <a:gd name="T6" fmla="*/ 0 w 74"/>
                  <a:gd name="T7" fmla="*/ 32 h 261"/>
                  <a:gd name="T8" fmla="*/ 33 w 74"/>
                  <a:gd name="T9" fmla="*/ 0 h 261"/>
                  <a:gd name="T10" fmla="*/ 74 w 74"/>
                  <a:gd name="T11" fmla="*/ 0 h 261"/>
                  <a:gd name="T12" fmla="*/ 74 w 74"/>
                  <a:gd name="T13" fmla="*/ 16 h 261"/>
                  <a:gd name="T14" fmla="*/ 33 w 74"/>
                  <a:gd name="T15" fmla="*/ 16 h 261"/>
                  <a:gd name="T16" fmla="*/ 16 w 74"/>
                  <a:gd name="T17" fmla="*/ 32 h 261"/>
                  <a:gd name="T18" fmla="*/ 16 w 74"/>
                  <a:gd name="T19" fmla="*/ 228 h 261"/>
                  <a:gd name="T20" fmla="*/ 33 w 74"/>
                  <a:gd name="T21" fmla="*/ 245 h 261"/>
                  <a:gd name="T22" fmla="*/ 74 w 74"/>
                  <a:gd name="T23" fmla="*/ 245 h 261"/>
                  <a:gd name="T24" fmla="*/ 74 w 74"/>
                  <a:gd name="T25" fmla="*/ 26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61">
                    <a:moveTo>
                      <a:pt x="74" y="261"/>
                    </a:moveTo>
                    <a:cubicBezTo>
                      <a:pt x="33" y="261"/>
                      <a:pt x="33" y="261"/>
                      <a:pt x="33" y="261"/>
                    </a:cubicBezTo>
                    <a:cubicBezTo>
                      <a:pt x="15" y="261"/>
                      <a:pt x="0" y="246"/>
                      <a:pt x="0" y="228"/>
                    </a:cubicBezTo>
                    <a:cubicBezTo>
                      <a:pt x="0" y="32"/>
                      <a:pt x="0" y="32"/>
                      <a:pt x="0" y="32"/>
                    </a:cubicBezTo>
                    <a:cubicBezTo>
                      <a:pt x="0" y="14"/>
                      <a:pt x="15" y="0"/>
                      <a:pt x="33" y="0"/>
                    </a:cubicBezTo>
                    <a:cubicBezTo>
                      <a:pt x="74" y="0"/>
                      <a:pt x="74" y="0"/>
                      <a:pt x="74" y="0"/>
                    </a:cubicBezTo>
                    <a:cubicBezTo>
                      <a:pt x="74" y="16"/>
                      <a:pt x="74" y="16"/>
                      <a:pt x="74" y="16"/>
                    </a:cubicBezTo>
                    <a:cubicBezTo>
                      <a:pt x="33" y="16"/>
                      <a:pt x="33" y="16"/>
                      <a:pt x="33" y="16"/>
                    </a:cubicBezTo>
                    <a:cubicBezTo>
                      <a:pt x="24" y="16"/>
                      <a:pt x="16" y="23"/>
                      <a:pt x="16" y="32"/>
                    </a:cubicBezTo>
                    <a:cubicBezTo>
                      <a:pt x="16" y="228"/>
                      <a:pt x="16" y="228"/>
                      <a:pt x="16" y="228"/>
                    </a:cubicBezTo>
                    <a:cubicBezTo>
                      <a:pt x="16" y="237"/>
                      <a:pt x="24" y="245"/>
                      <a:pt x="33" y="245"/>
                    </a:cubicBezTo>
                    <a:cubicBezTo>
                      <a:pt x="74" y="245"/>
                      <a:pt x="74" y="245"/>
                      <a:pt x="74" y="245"/>
                    </a:cubicBezTo>
                    <a:lnTo>
                      <a:pt x="74" y="2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7" name="Freeform 310">
                <a:extLst>
                  <a:ext uri="{FF2B5EF4-FFF2-40B4-BE49-F238E27FC236}">
                    <a16:creationId xmlns:a16="http://schemas.microsoft.com/office/drawing/2014/main" id="{88CDC264-953A-4B9C-9A70-0C1109C9BDEE}"/>
                  </a:ext>
                </a:extLst>
              </p:cNvPr>
              <p:cNvSpPr>
                <a:spLocks/>
              </p:cNvSpPr>
              <p:nvPr/>
            </p:nvSpPr>
            <p:spPr bwMode="auto">
              <a:xfrm>
                <a:off x="7627221" y="4867275"/>
                <a:ext cx="185737" cy="55563"/>
              </a:xfrm>
              <a:custGeom>
                <a:avLst/>
                <a:gdLst>
                  <a:gd name="T0" fmla="*/ 283 w 283"/>
                  <a:gd name="T1" fmla="*/ 84 h 84"/>
                  <a:gd name="T2" fmla="*/ 267 w 283"/>
                  <a:gd name="T3" fmla="*/ 84 h 84"/>
                  <a:gd name="T4" fmla="*/ 267 w 283"/>
                  <a:gd name="T5" fmla="*/ 29 h 84"/>
                  <a:gd name="T6" fmla="*/ 254 w 283"/>
                  <a:gd name="T7" fmla="*/ 16 h 84"/>
                  <a:gd name="T8" fmla="*/ 29 w 283"/>
                  <a:gd name="T9" fmla="*/ 16 h 84"/>
                  <a:gd name="T10" fmla="*/ 16 w 283"/>
                  <a:gd name="T11" fmla="*/ 29 h 84"/>
                  <a:gd name="T12" fmla="*/ 16 w 283"/>
                  <a:gd name="T13" fmla="*/ 84 h 84"/>
                  <a:gd name="T14" fmla="*/ 0 w 283"/>
                  <a:gd name="T15" fmla="*/ 84 h 84"/>
                  <a:gd name="T16" fmla="*/ 0 w 283"/>
                  <a:gd name="T17" fmla="*/ 29 h 84"/>
                  <a:gd name="T18" fmla="*/ 29 w 283"/>
                  <a:gd name="T19" fmla="*/ 0 h 84"/>
                  <a:gd name="T20" fmla="*/ 254 w 283"/>
                  <a:gd name="T21" fmla="*/ 0 h 84"/>
                  <a:gd name="T22" fmla="*/ 283 w 283"/>
                  <a:gd name="T23" fmla="*/ 29 h 84"/>
                  <a:gd name="T24" fmla="*/ 283 w 283"/>
                  <a:gd name="T2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3" h="84">
                    <a:moveTo>
                      <a:pt x="283" y="84"/>
                    </a:moveTo>
                    <a:cubicBezTo>
                      <a:pt x="267" y="84"/>
                      <a:pt x="267" y="84"/>
                      <a:pt x="267" y="84"/>
                    </a:cubicBezTo>
                    <a:cubicBezTo>
                      <a:pt x="267" y="29"/>
                      <a:pt x="267" y="29"/>
                      <a:pt x="267" y="29"/>
                    </a:cubicBezTo>
                    <a:cubicBezTo>
                      <a:pt x="267" y="22"/>
                      <a:pt x="261" y="16"/>
                      <a:pt x="254" y="16"/>
                    </a:cubicBezTo>
                    <a:cubicBezTo>
                      <a:pt x="29" y="16"/>
                      <a:pt x="29" y="16"/>
                      <a:pt x="29" y="16"/>
                    </a:cubicBezTo>
                    <a:cubicBezTo>
                      <a:pt x="22" y="16"/>
                      <a:pt x="16" y="22"/>
                      <a:pt x="16" y="29"/>
                    </a:cubicBezTo>
                    <a:cubicBezTo>
                      <a:pt x="16" y="84"/>
                      <a:pt x="16" y="84"/>
                      <a:pt x="16" y="84"/>
                    </a:cubicBezTo>
                    <a:cubicBezTo>
                      <a:pt x="0" y="84"/>
                      <a:pt x="0" y="84"/>
                      <a:pt x="0" y="84"/>
                    </a:cubicBezTo>
                    <a:cubicBezTo>
                      <a:pt x="0" y="29"/>
                      <a:pt x="0" y="29"/>
                      <a:pt x="0" y="29"/>
                    </a:cubicBezTo>
                    <a:cubicBezTo>
                      <a:pt x="0" y="13"/>
                      <a:pt x="13" y="0"/>
                      <a:pt x="29" y="0"/>
                    </a:cubicBezTo>
                    <a:cubicBezTo>
                      <a:pt x="254" y="0"/>
                      <a:pt x="254" y="0"/>
                      <a:pt x="254" y="0"/>
                    </a:cubicBezTo>
                    <a:cubicBezTo>
                      <a:pt x="270" y="0"/>
                      <a:pt x="283" y="13"/>
                      <a:pt x="283" y="29"/>
                    </a:cubicBezTo>
                    <a:lnTo>
                      <a:pt x="283"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nvGrpSpPr>
            <p:cNvPr id="66" name="Group 65">
              <a:extLst>
                <a:ext uri="{FF2B5EF4-FFF2-40B4-BE49-F238E27FC236}">
                  <a16:creationId xmlns:a16="http://schemas.microsoft.com/office/drawing/2014/main" id="{069EFD2F-E06A-4090-A31F-DC68CECE87A9}"/>
                </a:ext>
              </a:extLst>
            </p:cNvPr>
            <p:cNvGrpSpPr/>
            <p:nvPr/>
          </p:nvGrpSpPr>
          <p:grpSpPr>
            <a:xfrm>
              <a:off x="8558213" y="4848225"/>
              <a:ext cx="379412" cy="415925"/>
              <a:chOff x="8558213" y="4848225"/>
              <a:chExt cx="379412" cy="415925"/>
            </a:xfrm>
            <a:grpFill/>
          </p:grpSpPr>
          <p:sp>
            <p:nvSpPr>
              <p:cNvPr id="67" name="Freeform 311">
                <a:extLst>
                  <a:ext uri="{FF2B5EF4-FFF2-40B4-BE49-F238E27FC236}">
                    <a16:creationId xmlns:a16="http://schemas.microsoft.com/office/drawing/2014/main" id="{192DA3FB-FE48-4CA9-8D09-8A5B1E325395}"/>
                  </a:ext>
                </a:extLst>
              </p:cNvPr>
              <p:cNvSpPr>
                <a:spLocks noEditPoints="1"/>
              </p:cNvSpPr>
              <p:nvPr/>
            </p:nvSpPr>
            <p:spPr bwMode="auto">
              <a:xfrm>
                <a:off x="8564563" y="4933950"/>
                <a:ext cx="33337" cy="36513"/>
              </a:xfrm>
              <a:custGeom>
                <a:avLst/>
                <a:gdLst>
                  <a:gd name="T0" fmla="*/ 0 w 50"/>
                  <a:gd name="T1" fmla="*/ 23 h 57"/>
                  <a:gd name="T2" fmla="*/ 7 w 50"/>
                  <a:gd name="T3" fmla="*/ 11 h 57"/>
                  <a:gd name="T4" fmla="*/ 21 w 50"/>
                  <a:gd name="T5" fmla="*/ 1 h 57"/>
                  <a:gd name="T6" fmla="*/ 34 w 50"/>
                  <a:gd name="T7" fmla="*/ 4 h 57"/>
                  <a:gd name="T8" fmla="*/ 41 w 50"/>
                  <a:gd name="T9" fmla="*/ 15 h 57"/>
                  <a:gd name="T10" fmla="*/ 35 w 50"/>
                  <a:gd name="T11" fmla="*/ 33 h 57"/>
                  <a:gd name="T12" fmla="*/ 32 w 50"/>
                  <a:gd name="T13" fmla="*/ 37 h 57"/>
                  <a:gd name="T14" fmla="*/ 50 w 50"/>
                  <a:gd name="T15" fmla="*/ 51 h 57"/>
                  <a:gd name="T16" fmla="*/ 46 w 50"/>
                  <a:gd name="T17" fmla="*/ 57 h 57"/>
                  <a:gd name="T18" fmla="*/ 0 w 50"/>
                  <a:gd name="T19" fmla="*/ 23 h 57"/>
                  <a:gd name="T20" fmla="*/ 27 w 50"/>
                  <a:gd name="T21" fmla="*/ 33 h 57"/>
                  <a:gd name="T22" fmla="*/ 31 w 50"/>
                  <a:gd name="T23" fmla="*/ 29 h 57"/>
                  <a:gd name="T24" fmla="*/ 29 w 50"/>
                  <a:gd name="T25" fmla="*/ 10 h 57"/>
                  <a:gd name="T26" fmla="*/ 12 w 50"/>
                  <a:gd name="T27" fmla="*/ 14 h 57"/>
                  <a:gd name="T28" fmla="*/ 9 w 50"/>
                  <a:gd name="T29" fmla="*/ 20 h 57"/>
                  <a:gd name="T30" fmla="*/ 27 w 50"/>
                  <a:gd name="T31"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7">
                    <a:moveTo>
                      <a:pt x="0" y="23"/>
                    </a:moveTo>
                    <a:cubicBezTo>
                      <a:pt x="1" y="20"/>
                      <a:pt x="4" y="16"/>
                      <a:pt x="7" y="11"/>
                    </a:cubicBezTo>
                    <a:cubicBezTo>
                      <a:pt x="12" y="5"/>
                      <a:pt x="16" y="2"/>
                      <a:pt x="21" y="1"/>
                    </a:cubicBezTo>
                    <a:cubicBezTo>
                      <a:pt x="25" y="0"/>
                      <a:pt x="29" y="1"/>
                      <a:pt x="34" y="4"/>
                    </a:cubicBezTo>
                    <a:cubicBezTo>
                      <a:pt x="38" y="7"/>
                      <a:pt x="40" y="10"/>
                      <a:pt x="41" y="15"/>
                    </a:cubicBezTo>
                    <a:cubicBezTo>
                      <a:pt x="42" y="20"/>
                      <a:pt x="40" y="27"/>
                      <a:pt x="35" y="33"/>
                    </a:cubicBezTo>
                    <a:cubicBezTo>
                      <a:pt x="34" y="34"/>
                      <a:pt x="33" y="36"/>
                      <a:pt x="32" y="37"/>
                    </a:cubicBezTo>
                    <a:cubicBezTo>
                      <a:pt x="50" y="51"/>
                      <a:pt x="50" y="51"/>
                      <a:pt x="50" y="51"/>
                    </a:cubicBezTo>
                    <a:cubicBezTo>
                      <a:pt x="46" y="57"/>
                      <a:pt x="46" y="57"/>
                      <a:pt x="46" y="57"/>
                    </a:cubicBezTo>
                    <a:lnTo>
                      <a:pt x="0" y="23"/>
                    </a:lnTo>
                    <a:close/>
                    <a:moveTo>
                      <a:pt x="27" y="33"/>
                    </a:moveTo>
                    <a:cubicBezTo>
                      <a:pt x="28" y="32"/>
                      <a:pt x="29" y="31"/>
                      <a:pt x="31" y="29"/>
                    </a:cubicBezTo>
                    <a:cubicBezTo>
                      <a:pt x="36" y="22"/>
                      <a:pt x="36" y="15"/>
                      <a:pt x="29" y="10"/>
                    </a:cubicBezTo>
                    <a:cubicBezTo>
                      <a:pt x="23" y="5"/>
                      <a:pt x="17" y="8"/>
                      <a:pt x="12" y="14"/>
                    </a:cubicBezTo>
                    <a:cubicBezTo>
                      <a:pt x="10" y="17"/>
                      <a:pt x="9" y="19"/>
                      <a:pt x="9" y="20"/>
                    </a:cubicBezTo>
                    <a:lnTo>
                      <a:pt x="2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8" name="Freeform 312">
                <a:extLst>
                  <a:ext uri="{FF2B5EF4-FFF2-40B4-BE49-F238E27FC236}">
                    <a16:creationId xmlns:a16="http://schemas.microsoft.com/office/drawing/2014/main" id="{2635AF53-AFC8-4046-88D6-C354EE3A9723}"/>
                  </a:ext>
                </a:extLst>
              </p:cNvPr>
              <p:cNvSpPr>
                <a:spLocks/>
              </p:cNvSpPr>
              <p:nvPr/>
            </p:nvSpPr>
            <p:spPr bwMode="auto">
              <a:xfrm>
                <a:off x="8588376" y="4899025"/>
                <a:ext cx="47625" cy="46038"/>
              </a:xfrm>
              <a:custGeom>
                <a:avLst/>
                <a:gdLst>
                  <a:gd name="T0" fmla="*/ 3 w 30"/>
                  <a:gd name="T1" fmla="*/ 10 h 29"/>
                  <a:gd name="T2" fmla="*/ 9 w 30"/>
                  <a:gd name="T3" fmla="*/ 17 h 29"/>
                  <a:gd name="T4" fmla="*/ 18 w 30"/>
                  <a:gd name="T5" fmla="*/ 9 h 29"/>
                  <a:gd name="T6" fmla="*/ 11 w 30"/>
                  <a:gd name="T7" fmla="*/ 2 h 29"/>
                  <a:gd name="T8" fmla="*/ 13 w 30"/>
                  <a:gd name="T9" fmla="*/ 0 h 29"/>
                  <a:gd name="T10" fmla="*/ 30 w 30"/>
                  <a:gd name="T11" fmla="*/ 17 h 29"/>
                  <a:gd name="T12" fmla="*/ 27 w 30"/>
                  <a:gd name="T13" fmla="*/ 19 h 29"/>
                  <a:gd name="T14" fmla="*/ 20 w 30"/>
                  <a:gd name="T15" fmla="*/ 11 h 29"/>
                  <a:gd name="T16" fmla="*/ 11 w 30"/>
                  <a:gd name="T17" fmla="*/ 19 h 29"/>
                  <a:gd name="T18" fmla="*/ 19 w 30"/>
                  <a:gd name="T19" fmla="*/ 27 h 29"/>
                  <a:gd name="T20" fmla="*/ 16 w 30"/>
                  <a:gd name="T21" fmla="*/ 29 h 29"/>
                  <a:gd name="T22" fmla="*/ 0 w 30"/>
                  <a:gd name="T23" fmla="*/ 12 h 29"/>
                  <a:gd name="T24" fmla="*/ 3 w 30"/>
                  <a:gd name="T25"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9">
                    <a:moveTo>
                      <a:pt x="3" y="10"/>
                    </a:moveTo>
                    <a:lnTo>
                      <a:pt x="9" y="17"/>
                    </a:lnTo>
                    <a:lnTo>
                      <a:pt x="18" y="9"/>
                    </a:lnTo>
                    <a:lnTo>
                      <a:pt x="11" y="2"/>
                    </a:lnTo>
                    <a:lnTo>
                      <a:pt x="13" y="0"/>
                    </a:lnTo>
                    <a:lnTo>
                      <a:pt x="30" y="17"/>
                    </a:lnTo>
                    <a:lnTo>
                      <a:pt x="27" y="19"/>
                    </a:lnTo>
                    <a:lnTo>
                      <a:pt x="20" y="11"/>
                    </a:lnTo>
                    <a:lnTo>
                      <a:pt x="11" y="19"/>
                    </a:lnTo>
                    <a:lnTo>
                      <a:pt x="19" y="27"/>
                    </a:lnTo>
                    <a:lnTo>
                      <a:pt x="16" y="29"/>
                    </a:lnTo>
                    <a:lnTo>
                      <a:pt x="0" y="12"/>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69" name="Freeform 313">
                <a:extLst>
                  <a:ext uri="{FF2B5EF4-FFF2-40B4-BE49-F238E27FC236}">
                    <a16:creationId xmlns:a16="http://schemas.microsoft.com/office/drawing/2014/main" id="{1A29CDA0-1B63-41E9-A674-F8278825B62E}"/>
                  </a:ext>
                </a:extLst>
              </p:cNvPr>
              <p:cNvSpPr>
                <a:spLocks noEditPoints="1"/>
              </p:cNvSpPr>
              <p:nvPr/>
            </p:nvSpPr>
            <p:spPr bwMode="auto">
              <a:xfrm>
                <a:off x="8626476" y="4873625"/>
                <a:ext cx="41275" cy="44450"/>
              </a:xfrm>
              <a:custGeom>
                <a:avLst/>
                <a:gdLst>
                  <a:gd name="T0" fmla="*/ 54 w 64"/>
                  <a:gd name="T1" fmla="*/ 20 h 67"/>
                  <a:gd name="T2" fmla="*/ 46 w 64"/>
                  <a:gd name="T3" fmla="*/ 59 h 67"/>
                  <a:gd name="T4" fmla="*/ 9 w 64"/>
                  <a:gd name="T5" fmla="*/ 47 h 67"/>
                  <a:gd name="T6" fmla="*/ 17 w 64"/>
                  <a:gd name="T7" fmla="*/ 8 h 67"/>
                  <a:gd name="T8" fmla="*/ 54 w 64"/>
                  <a:gd name="T9" fmla="*/ 20 h 67"/>
                  <a:gd name="T10" fmla="*/ 16 w 64"/>
                  <a:gd name="T11" fmla="*/ 43 h 67"/>
                  <a:gd name="T12" fmla="*/ 43 w 64"/>
                  <a:gd name="T13" fmla="*/ 54 h 67"/>
                  <a:gd name="T14" fmla="*/ 47 w 64"/>
                  <a:gd name="T15" fmla="*/ 24 h 67"/>
                  <a:gd name="T16" fmla="*/ 19 w 64"/>
                  <a:gd name="T17" fmla="*/ 13 h 67"/>
                  <a:gd name="T18" fmla="*/ 16 w 64"/>
                  <a:gd name="T19" fmla="*/ 4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7">
                    <a:moveTo>
                      <a:pt x="54" y="20"/>
                    </a:moveTo>
                    <a:cubicBezTo>
                      <a:pt x="64" y="37"/>
                      <a:pt x="59" y="52"/>
                      <a:pt x="46" y="59"/>
                    </a:cubicBezTo>
                    <a:cubicBezTo>
                      <a:pt x="33" y="67"/>
                      <a:pt x="18" y="62"/>
                      <a:pt x="9" y="47"/>
                    </a:cubicBezTo>
                    <a:cubicBezTo>
                      <a:pt x="0" y="31"/>
                      <a:pt x="3" y="15"/>
                      <a:pt x="17" y="8"/>
                    </a:cubicBezTo>
                    <a:cubicBezTo>
                      <a:pt x="30" y="0"/>
                      <a:pt x="45" y="5"/>
                      <a:pt x="54" y="20"/>
                    </a:cubicBezTo>
                    <a:close/>
                    <a:moveTo>
                      <a:pt x="16" y="43"/>
                    </a:moveTo>
                    <a:cubicBezTo>
                      <a:pt x="22" y="54"/>
                      <a:pt x="33" y="60"/>
                      <a:pt x="43" y="54"/>
                    </a:cubicBezTo>
                    <a:cubicBezTo>
                      <a:pt x="53" y="48"/>
                      <a:pt x="54" y="35"/>
                      <a:pt x="47" y="24"/>
                    </a:cubicBezTo>
                    <a:cubicBezTo>
                      <a:pt x="41" y="14"/>
                      <a:pt x="30" y="7"/>
                      <a:pt x="19" y="13"/>
                    </a:cubicBezTo>
                    <a:cubicBezTo>
                      <a:pt x="9" y="19"/>
                      <a:pt x="9" y="32"/>
                      <a:pt x="16"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0" name="Freeform 314">
                <a:extLst>
                  <a:ext uri="{FF2B5EF4-FFF2-40B4-BE49-F238E27FC236}">
                    <a16:creationId xmlns:a16="http://schemas.microsoft.com/office/drawing/2014/main" id="{56605D7E-D968-4F2E-83A8-E488ADE6834D}"/>
                  </a:ext>
                </a:extLst>
              </p:cNvPr>
              <p:cNvSpPr>
                <a:spLocks/>
              </p:cNvSpPr>
              <p:nvPr/>
            </p:nvSpPr>
            <p:spPr bwMode="auto">
              <a:xfrm>
                <a:off x="8661401" y="4857750"/>
                <a:ext cx="26987" cy="41275"/>
              </a:xfrm>
              <a:custGeom>
                <a:avLst/>
                <a:gdLst>
                  <a:gd name="T0" fmla="*/ 7 w 17"/>
                  <a:gd name="T1" fmla="*/ 6 h 26"/>
                  <a:gd name="T2" fmla="*/ 0 w 17"/>
                  <a:gd name="T3" fmla="*/ 8 h 26"/>
                  <a:gd name="T4" fmla="*/ 0 w 17"/>
                  <a:gd name="T5" fmla="*/ 6 h 26"/>
                  <a:gd name="T6" fmla="*/ 16 w 17"/>
                  <a:gd name="T7" fmla="*/ 0 h 26"/>
                  <a:gd name="T8" fmla="*/ 17 w 17"/>
                  <a:gd name="T9" fmla="*/ 2 h 26"/>
                  <a:gd name="T10" fmla="*/ 10 w 17"/>
                  <a:gd name="T11" fmla="*/ 5 h 26"/>
                  <a:gd name="T12" fmla="*/ 17 w 17"/>
                  <a:gd name="T13" fmla="*/ 25 h 26"/>
                  <a:gd name="T14" fmla="*/ 14 w 17"/>
                  <a:gd name="T15" fmla="*/ 26 h 26"/>
                  <a:gd name="T16" fmla="*/ 7 w 17"/>
                  <a:gd name="T17"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6">
                    <a:moveTo>
                      <a:pt x="7" y="6"/>
                    </a:moveTo>
                    <a:lnTo>
                      <a:pt x="0" y="8"/>
                    </a:lnTo>
                    <a:lnTo>
                      <a:pt x="0" y="6"/>
                    </a:lnTo>
                    <a:lnTo>
                      <a:pt x="16" y="0"/>
                    </a:lnTo>
                    <a:lnTo>
                      <a:pt x="17" y="2"/>
                    </a:lnTo>
                    <a:lnTo>
                      <a:pt x="10" y="5"/>
                    </a:lnTo>
                    <a:lnTo>
                      <a:pt x="17" y="25"/>
                    </a:lnTo>
                    <a:lnTo>
                      <a:pt x="14" y="26"/>
                    </a:lnTo>
                    <a:lnTo>
                      <a:pt x="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1" name="Freeform 315">
                <a:extLst>
                  <a:ext uri="{FF2B5EF4-FFF2-40B4-BE49-F238E27FC236}">
                    <a16:creationId xmlns:a16="http://schemas.microsoft.com/office/drawing/2014/main" id="{B0C23D95-361E-453B-A1F6-ACFF23D3ADF3}"/>
                  </a:ext>
                </a:extLst>
              </p:cNvPr>
              <p:cNvSpPr>
                <a:spLocks noEditPoints="1"/>
              </p:cNvSpPr>
              <p:nvPr/>
            </p:nvSpPr>
            <p:spPr bwMode="auto">
              <a:xfrm>
                <a:off x="8697913" y="4849813"/>
                <a:ext cx="36512" cy="41275"/>
              </a:xfrm>
              <a:custGeom>
                <a:avLst/>
                <a:gdLst>
                  <a:gd name="T0" fmla="*/ 55 w 58"/>
                  <a:gd name="T1" fmla="*/ 27 h 63"/>
                  <a:gd name="T2" fmla="*/ 33 w 58"/>
                  <a:gd name="T3" fmla="*/ 61 h 63"/>
                  <a:gd name="T4" fmla="*/ 3 w 58"/>
                  <a:gd name="T5" fmla="*/ 36 h 63"/>
                  <a:gd name="T6" fmla="*/ 25 w 58"/>
                  <a:gd name="T7" fmla="*/ 2 h 63"/>
                  <a:gd name="T8" fmla="*/ 55 w 58"/>
                  <a:gd name="T9" fmla="*/ 27 h 63"/>
                  <a:gd name="T10" fmla="*/ 11 w 58"/>
                  <a:gd name="T11" fmla="*/ 35 h 63"/>
                  <a:gd name="T12" fmla="*/ 33 w 58"/>
                  <a:gd name="T13" fmla="*/ 55 h 63"/>
                  <a:gd name="T14" fmla="*/ 47 w 58"/>
                  <a:gd name="T15" fmla="*/ 28 h 63"/>
                  <a:gd name="T16" fmla="*/ 26 w 58"/>
                  <a:gd name="T17" fmla="*/ 8 h 63"/>
                  <a:gd name="T18" fmla="*/ 11 w 58"/>
                  <a:gd name="T19"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63">
                    <a:moveTo>
                      <a:pt x="55" y="27"/>
                    </a:moveTo>
                    <a:cubicBezTo>
                      <a:pt x="58" y="46"/>
                      <a:pt x="48" y="59"/>
                      <a:pt x="33" y="61"/>
                    </a:cubicBezTo>
                    <a:cubicBezTo>
                      <a:pt x="18" y="63"/>
                      <a:pt x="6" y="53"/>
                      <a:pt x="3" y="36"/>
                    </a:cubicBezTo>
                    <a:cubicBezTo>
                      <a:pt x="0" y="18"/>
                      <a:pt x="10" y="4"/>
                      <a:pt x="25" y="2"/>
                    </a:cubicBezTo>
                    <a:cubicBezTo>
                      <a:pt x="40" y="0"/>
                      <a:pt x="52" y="10"/>
                      <a:pt x="55" y="27"/>
                    </a:cubicBezTo>
                    <a:close/>
                    <a:moveTo>
                      <a:pt x="11" y="35"/>
                    </a:moveTo>
                    <a:cubicBezTo>
                      <a:pt x="13" y="47"/>
                      <a:pt x="21" y="57"/>
                      <a:pt x="33" y="55"/>
                    </a:cubicBezTo>
                    <a:cubicBezTo>
                      <a:pt x="44" y="53"/>
                      <a:pt x="49" y="41"/>
                      <a:pt x="47" y="28"/>
                    </a:cubicBezTo>
                    <a:cubicBezTo>
                      <a:pt x="46" y="17"/>
                      <a:pt x="38" y="6"/>
                      <a:pt x="26" y="8"/>
                    </a:cubicBezTo>
                    <a:cubicBezTo>
                      <a:pt x="13" y="10"/>
                      <a:pt x="9" y="22"/>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2" name="Freeform 316">
                <a:extLst>
                  <a:ext uri="{FF2B5EF4-FFF2-40B4-BE49-F238E27FC236}">
                    <a16:creationId xmlns:a16="http://schemas.microsoft.com/office/drawing/2014/main" id="{426A8AF4-06DC-4997-85F3-FBADC2BE4E75}"/>
                  </a:ext>
                </a:extLst>
              </p:cNvPr>
              <p:cNvSpPr>
                <a:spLocks/>
              </p:cNvSpPr>
              <p:nvPr/>
            </p:nvSpPr>
            <p:spPr bwMode="auto">
              <a:xfrm>
                <a:off x="8742363" y="4848225"/>
                <a:ext cx="23812" cy="39688"/>
              </a:xfrm>
              <a:custGeom>
                <a:avLst/>
                <a:gdLst>
                  <a:gd name="T0" fmla="*/ 2 w 35"/>
                  <a:gd name="T1" fmla="*/ 49 h 60"/>
                  <a:gd name="T2" fmla="*/ 15 w 35"/>
                  <a:gd name="T3" fmla="*/ 53 h 60"/>
                  <a:gd name="T4" fmla="*/ 27 w 35"/>
                  <a:gd name="T5" fmla="*/ 44 h 60"/>
                  <a:gd name="T6" fmla="*/ 17 w 35"/>
                  <a:gd name="T7" fmla="*/ 32 h 60"/>
                  <a:gd name="T8" fmla="*/ 2 w 35"/>
                  <a:gd name="T9" fmla="*/ 15 h 60"/>
                  <a:gd name="T10" fmla="*/ 21 w 35"/>
                  <a:gd name="T11" fmla="*/ 0 h 60"/>
                  <a:gd name="T12" fmla="*/ 34 w 35"/>
                  <a:gd name="T13" fmla="*/ 4 h 60"/>
                  <a:gd name="T14" fmla="*/ 32 w 35"/>
                  <a:gd name="T15" fmla="*/ 10 h 60"/>
                  <a:gd name="T16" fmla="*/ 21 w 35"/>
                  <a:gd name="T17" fmla="*/ 6 h 60"/>
                  <a:gd name="T18" fmla="*/ 10 w 35"/>
                  <a:gd name="T19" fmla="*/ 15 h 60"/>
                  <a:gd name="T20" fmla="*/ 21 w 35"/>
                  <a:gd name="T21" fmla="*/ 26 h 60"/>
                  <a:gd name="T22" fmla="*/ 35 w 35"/>
                  <a:gd name="T23" fmla="*/ 44 h 60"/>
                  <a:gd name="T24" fmla="*/ 14 w 35"/>
                  <a:gd name="T25" fmla="*/ 59 h 60"/>
                  <a:gd name="T26" fmla="*/ 0 w 35"/>
                  <a:gd name="T27" fmla="*/ 55 h 60"/>
                  <a:gd name="T28" fmla="*/ 2 w 35"/>
                  <a:gd name="T29" fmla="*/ 4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60">
                    <a:moveTo>
                      <a:pt x="2" y="49"/>
                    </a:moveTo>
                    <a:cubicBezTo>
                      <a:pt x="5" y="51"/>
                      <a:pt x="10" y="53"/>
                      <a:pt x="15" y="53"/>
                    </a:cubicBezTo>
                    <a:cubicBezTo>
                      <a:pt x="22" y="54"/>
                      <a:pt x="27" y="50"/>
                      <a:pt x="27" y="44"/>
                    </a:cubicBezTo>
                    <a:cubicBezTo>
                      <a:pt x="27" y="39"/>
                      <a:pt x="24" y="35"/>
                      <a:pt x="17" y="32"/>
                    </a:cubicBezTo>
                    <a:cubicBezTo>
                      <a:pt x="8" y="28"/>
                      <a:pt x="2" y="23"/>
                      <a:pt x="2" y="15"/>
                    </a:cubicBezTo>
                    <a:cubicBezTo>
                      <a:pt x="3" y="6"/>
                      <a:pt x="10" y="0"/>
                      <a:pt x="21" y="0"/>
                    </a:cubicBezTo>
                    <a:cubicBezTo>
                      <a:pt x="27" y="1"/>
                      <a:pt x="31" y="2"/>
                      <a:pt x="34" y="4"/>
                    </a:cubicBezTo>
                    <a:cubicBezTo>
                      <a:pt x="32" y="10"/>
                      <a:pt x="32" y="10"/>
                      <a:pt x="32" y="10"/>
                    </a:cubicBezTo>
                    <a:cubicBezTo>
                      <a:pt x="30" y="8"/>
                      <a:pt x="26" y="7"/>
                      <a:pt x="21" y="6"/>
                    </a:cubicBezTo>
                    <a:cubicBezTo>
                      <a:pt x="13" y="6"/>
                      <a:pt x="10" y="11"/>
                      <a:pt x="10" y="15"/>
                    </a:cubicBezTo>
                    <a:cubicBezTo>
                      <a:pt x="10" y="20"/>
                      <a:pt x="13" y="23"/>
                      <a:pt x="21" y="26"/>
                    </a:cubicBezTo>
                    <a:cubicBezTo>
                      <a:pt x="30" y="30"/>
                      <a:pt x="35" y="35"/>
                      <a:pt x="35" y="44"/>
                    </a:cubicBezTo>
                    <a:cubicBezTo>
                      <a:pt x="35" y="53"/>
                      <a:pt x="28" y="60"/>
                      <a:pt x="14" y="59"/>
                    </a:cubicBezTo>
                    <a:cubicBezTo>
                      <a:pt x="9" y="59"/>
                      <a:pt x="3" y="57"/>
                      <a:pt x="0" y="55"/>
                    </a:cubicBezTo>
                    <a:lnTo>
                      <a:pt x="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3" name="Freeform 317">
                <a:extLst>
                  <a:ext uri="{FF2B5EF4-FFF2-40B4-BE49-F238E27FC236}">
                    <a16:creationId xmlns:a16="http://schemas.microsoft.com/office/drawing/2014/main" id="{CFFB4BA4-8E6C-491F-B1F5-9B7032B6D0EB}"/>
                  </a:ext>
                </a:extLst>
              </p:cNvPr>
              <p:cNvSpPr>
                <a:spLocks/>
              </p:cNvSpPr>
              <p:nvPr/>
            </p:nvSpPr>
            <p:spPr bwMode="auto">
              <a:xfrm>
                <a:off x="8777288" y="4851400"/>
                <a:ext cx="28575" cy="39688"/>
              </a:xfrm>
              <a:custGeom>
                <a:avLst/>
                <a:gdLst>
                  <a:gd name="T0" fmla="*/ 7 w 18"/>
                  <a:gd name="T1" fmla="*/ 4 h 25"/>
                  <a:gd name="T2" fmla="*/ 0 w 18"/>
                  <a:gd name="T3" fmla="*/ 3 h 25"/>
                  <a:gd name="T4" fmla="*/ 0 w 18"/>
                  <a:gd name="T5" fmla="*/ 0 h 25"/>
                  <a:gd name="T6" fmla="*/ 18 w 18"/>
                  <a:gd name="T7" fmla="*/ 3 h 25"/>
                  <a:gd name="T8" fmla="*/ 17 w 18"/>
                  <a:gd name="T9" fmla="*/ 6 h 25"/>
                  <a:gd name="T10" fmla="*/ 10 w 18"/>
                  <a:gd name="T11" fmla="*/ 5 h 25"/>
                  <a:gd name="T12" fmla="*/ 6 w 18"/>
                  <a:gd name="T13" fmla="*/ 25 h 25"/>
                  <a:gd name="T14" fmla="*/ 3 w 18"/>
                  <a:gd name="T15" fmla="*/ 25 h 25"/>
                  <a:gd name="T16" fmla="*/ 7 w 18"/>
                  <a:gd name="T17"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5">
                    <a:moveTo>
                      <a:pt x="7" y="4"/>
                    </a:moveTo>
                    <a:lnTo>
                      <a:pt x="0" y="3"/>
                    </a:lnTo>
                    <a:lnTo>
                      <a:pt x="0" y="0"/>
                    </a:lnTo>
                    <a:lnTo>
                      <a:pt x="18" y="3"/>
                    </a:lnTo>
                    <a:lnTo>
                      <a:pt x="17" y="6"/>
                    </a:lnTo>
                    <a:lnTo>
                      <a:pt x="10" y="5"/>
                    </a:lnTo>
                    <a:lnTo>
                      <a:pt x="6" y="25"/>
                    </a:lnTo>
                    <a:lnTo>
                      <a:pt x="3" y="25"/>
                    </a:lnTo>
                    <a:lnTo>
                      <a:pt x="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4" name="Freeform 318">
                <a:extLst>
                  <a:ext uri="{FF2B5EF4-FFF2-40B4-BE49-F238E27FC236}">
                    <a16:creationId xmlns:a16="http://schemas.microsoft.com/office/drawing/2014/main" id="{19990FB0-2B34-45A1-9E4F-E63B9FFD1033}"/>
                  </a:ext>
                </a:extLst>
              </p:cNvPr>
              <p:cNvSpPr>
                <a:spLocks/>
              </p:cNvSpPr>
              <p:nvPr/>
            </p:nvSpPr>
            <p:spPr bwMode="auto">
              <a:xfrm>
                <a:off x="8805863" y="4860925"/>
                <a:ext cx="38100" cy="44450"/>
              </a:xfrm>
              <a:custGeom>
                <a:avLst/>
                <a:gdLst>
                  <a:gd name="T0" fmla="*/ 27 w 59"/>
                  <a:gd name="T1" fmla="*/ 3 h 67"/>
                  <a:gd name="T2" fmla="*/ 14 w 59"/>
                  <a:gd name="T3" fmla="*/ 34 h 67"/>
                  <a:gd name="T4" fmla="*/ 19 w 59"/>
                  <a:gd name="T5" fmla="*/ 57 h 67"/>
                  <a:gd name="T6" fmla="*/ 39 w 59"/>
                  <a:gd name="T7" fmla="*/ 45 h 67"/>
                  <a:gd name="T8" fmla="*/ 52 w 59"/>
                  <a:gd name="T9" fmla="*/ 13 h 67"/>
                  <a:gd name="T10" fmla="*/ 59 w 59"/>
                  <a:gd name="T11" fmla="*/ 16 h 67"/>
                  <a:gd name="T12" fmla="*/ 46 w 59"/>
                  <a:gd name="T13" fmla="*/ 47 h 67"/>
                  <a:gd name="T14" fmla="*/ 16 w 59"/>
                  <a:gd name="T15" fmla="*/ 62 h 67"/>
                  <a:gd name="T16" fmla="*/ 7 w 59"/>
                  <a:gd name="T17" fmla="*/ 31 h 67"/>
                  <a:gd name="T18" fmla="*/ 20 w 59"/>
                  <a:gd name="T19" fmla="*/ 0 h 67"/>
                  <a:gd name="T20" fmla="*/ 27 w 59"/>
                  <a:gd name="T21" fmla="*/ 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67">
                    <a:moveTo>
                      <a:pt x="27" y="3"/>
                    </a:moveTo>
                    <a:cubicBezTo>
                      <a:pt x="14" y="34"/>
                      <a:pt x="14" y="34"/>
                      <a:pt x="14" y="34"/>
                    </a:cubicBezTo>
                    <a:cubicBezTo>
                      <a:pt x="9" y="46"/>
                      <a:pt x="12" y="54"/>
                      <a:pt x="19" y="57"/>
                    </a:cubicBezTo>
                    <a:cubicBezTo>
                      <a:pt x="27" y="60"/>
                      <a:pt x="34" y="57"/>
                      <a:pt x="39" y="45"/>
                    </a:cubicBezTo>
                    <a:cubicBezTo>
                      <a:pt x="52" y="13"/>
                      <a:pt x="52" y="13"/>
                      <a:pt x="52" y="13"/>
                    </a:cubicBezTo>
                    <a:cubicBezTo>
                      <a:pt x="59" y="16"/>
                      <a:pt x="59" y="16"/>
                      <a:pt x="59" y="16"/>
                    </a:cubicBezTo>
                    <a:cubicBezTo>
                      <a:pt x="46" y="47"/>
                      <a:pt x="46" y="47"/>
                      <a:pt x="46" y="47"/>
                    </a:cubicBezTo>
                    <a:cubicBezTo>
                      <a:pt x="39" y="64"/>
                      <a:pt x="28" y="67"/>
                      <a:pt x="16" y="62"/>
                    </a:cubicBezTo>
                    <a:cubicBezTo>
                      <a:pt x="5" y="58"/>
                      <a:pt x="0" y="48"/>
                      <a:pt x="7" y="31"/>
                    </a:cubicBezTo>
                    <a:cubicBezTo>
                      <a:pt x="20" y="0"/>
                      <a:pt x="20" y="0"/>
                      <a:pt x="20" y="0"/>
                    </a:cubicBezTo>
                    <a:lnTo>
                      <a:pt x="2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5" name="Freeform 319">
                <a:extLst>
                  <a:ext uri="{FF2B5EF4-FFF2-40B4-BE49-F238E27FC236}">
                    <a16:creationId xmlns:a16="http://schemas.microsoft.com/office/drawing/2014/main" id="{D3F9E0DE-7728-40DF-B5A1-DD16758DBF26}"/>
                  </a:ext>
                </a:extLst>
              </p:cNvPr>
              <p:cNvSpPr>
                <a:spLocks noEditPoints="1"/>
              </p:cNvSpPr>
              <p:nvPr/>
            </p:nvSpPr>
            <p:spPr bwMode="auto">
              <a:xfrm>
                <a:off x="8839200" y="4879975"/>
                <a:ext cx="39687" cy="42863"/>
              </a:xfrm>
              <a:custGeom>
                <a:avLst/>
                <a:gdLst>
                  <a:gd name="T0" fmla="*/ 32 w 62"/>
                  <a:gd name="T1" fmla="*/ 0 h 64"/>
                  <a:gd name="T2" fmla="*/ 46 w 62"/>
                  <a:gd name="T3" fmla="*/ 8 h 64"/>
                  <a:gd name="T4" fmla="*/ 61 w 62"/>
                  <a:gd name="T5" fmla="*/ 27 h 64"/>
                  <a:gd name="T6" fmla="*/ 56 w 62"/>
                  <a:gd name="T7" fmla="*/ 49 h 64"/>
                  <a:gd name="T8" fmla="*/ 36 w 62"/>
                  <a:gd name="T9" fmla="*/ 63 h 64"/>
                  <a:gd name="T10" fmla="*/ 10 w 62"/>
                  <a:gd name="T11" fmla="*/ 55 h 64"/>
                  <a:gd name="T12" fmla="*/ 0 w 62"/>
                  <a:gd name="T13" fmla="*/ 47 h 64"/>
                  <a:gd name="T14" fmla="*/ 32 w 62"/>
                  <a:gd name="T15" fmla="*/ 0 h 64"/>
                  <a:gd name="T16" fmla="*/ 9 w 62"/>
                  <a:gd name="T17" fmla="*/ 46 h 64"/>
                  <a:gd name="T18" fmla="*/ 15 w 62"/>
                  <a:gd name="T19" fmla="*/ 51 h 64"/>
                  <a:gd name="T20" fmla="*/ 49 w 62"/>
                  <a:gd name="T21" fmla="*/ 45 h 64"/>
                  <a:gd name="T22" fmla="*/ 42 w 62"/>
                  <a:gd name="T23" fmla="*/ 13 h 64"/>
                  <a:gd name="T24" fmla="*/ 35 w 62"/>
                  <a:gd name="T25" fmla="*/ 9 h 64"/>
                  <a:gd name="T26" fmla="*/ 9 w 62"/>
                  <a:gd name="T27"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64">
                    <a:moveTo>
                      <a:pt x="32" y="0"/>
                    </a:moveTo>
                    <a:cubicBezTo>
                      <a:pt x="36" y="2"/>
                      <a:pt x="41" y="5"/>
                      <a:pt x="46" y="8"/>
                    </a:cubicBezTo>
                    <a:cubicBezTo>
                      <a:pt x="54" y="14"/>
                      <a:pt x="59" y="21"/>
                      <a:pt x="61" y="27"/>
                    </a:cubicBezTo>
                    <a:cubicBezTo>
                      <a:pt x="62" y="34"/>
                      <a:pt x="61" y="41"/>
                      <a:pt x="56" y="49"/>
                    </a:cubicBezTo>
                    <a:cubicBezTo>
                      <a:pt x="50" y="57"/>
                      <a:pt x="43" y="61"/>
                      <a:pt x="36" y="63"/>
                    </a:cubicBezTo>
                    <a:cubicBezTo>
                      <a:pt x="29" y="64"/>
                      <a:pt x="20" y="61"/>
                      <a:pt x="10" y="55"/>
                    </a:cubicBezTo>
                    <a:cubicBezTo>
                      <a:pt x="6" y="52"/>
                      <a:pt x="2" y="49"/>
                      <a:pt x="0" y="47"/>
                    </a:cubicBezTo>
                    <a:lnTo>
                      <a:pt x="32" y="0"/>
                    </a:lnTo>
                    <a:close/>
                    <a:moveTo>
                      <a:pt x="9" y="46"/>
                    </a:moveTo>
                    <a:cubicBezTo>
                      <a:pt x="10" y="48"/>
                      <a:pt x="13" y="49"/>
                      <a:pt x="15" y="51"/>
                    </a:cubicBezTo>
                    <a:cubicBezTo>
                      <a:pt x="28" y="60"/>
                      <a:pt x="40" y="58"/>
                      <a:pt x="49" y="45"/>
                    </a:cubicBezTo>
                    <a:cubicBezTo>
                      <a:pt x="57" y="34"/>
                      <a:pt x="55" y="22"/>
                      <a:pt x="42" y="13"/>
                    </a:cubicBezTo>
                    <a:cubicBezTo>
                      <a:pt x="39" y="11"/>
                      <a:pt x="37" y="10"/>
                      <a:pt x="35" y="9"/>
                    </a:cubicBezTo>
                    <a:lnTo>
                      <a:pt x="9"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6" name="Freeform 320">
                <a:extLst>
                  <a:ext uri="{FF2B5EF4-FFF2-40B4-BE49-F238E27FC236}">
                    <a16:creationId xmlns:a16="http://schemas.microsoft.com/office/drawing/2014/main" id="{5D8BF45D-A3B8-4139-9A5B-43F227AB0F46}"/>
                  </a:ext>
                </a:extLst>
              </p:cNvPr>
              <p:cNvSpPr>
                <a:spLocks/>
              </p:cNvSpPr>
              <p:nvPr/>
            </p:nvSpPr>
            <p:spPr bwMode="auto">
              <a:xfrm>
                <a:off x="8869363" y="4908550"/>
                <a:ext cx="30162" cy="30163"/>
              </a:xfrm>
              <a:custGeom>
                <a:avLst/>
                <a:gdLst>
                  <a:gd name="T0" fmla="*/ 19 w 19"/>
                  <a:gd name="T1" fmla="*/ 2 h 19"/>
                  <a:gd name="T2" fmla="*/ 2 w 19"/>
                  <a:gd name="T3" fmla="*/ 19 h 19"/>
                  <a:gd name="T4" fmla="*/ 0 w 19"/>
                  <a:gd name="T5" fmla="*/ 17 h 19"/>
                  <a:gd name="T6" fmla="*/ 17 w 19"/>
                  <a:gd name="T7" fmla="*/ 0 h 19"/>
                  <a:gd name="T8" fmla="*/ 19 w 19"/>
                  <a:gd name="T9" fmla="*/ 2 h 19"/>
                </a:gdLst>
                <a:ahLst/>
                <a:cxnLst>
                  <a:cxn ang="0">
                    <a:pos x="T0" y="T1"/>
                  </a:cxn>
                  <a:cxn ang="0">
                    <a:pos x="T2" y="T3"/>
                  </a:cxn>
                  <a:cxn ang="0">
                    <a:pos x="T4" y="T5"/>
                  </a:cxn>
                  <a:cxn ang="0">
                    <a:pos x="T6" y="T7"/>
                  </a:cxn>
                  <a:cxn ang="0">
                    <a:pos x="T8" y="T9"/>
                  </a:cxn>
                </a:cxnLst>
                <a:rect l="0" t="0" r="r" b="b"/>
                <a:pathLst>
                  <a:path w="19" h="19">
                    <a:moveTo>
                      <a:pt x="19" y="2"/>
                    </a:moveTo>
                    <a:lnTo>
                      <a:pt x="2" y="19"/>
                    </a:lnTo>
                    <a:lnTo>
                      <a:pt x="0" y="17"/>
                    </a:lnTo>
                    <a:lnTo>
                      <a:pt x="17" y="0"/>
                    </a:lnTo>
                    <a:lnTo>
                      <a:pt x="1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7" name="Freeform 321">
                <a:extLst>
                  <a:ext uri="{FF2B5EF4-FFF2-40B4-BE49-F238E27FC236}">
                    <a16:creationId xmlns:a16="http://schemas.microsoft.com/office/drawing/2014/main" id="{555CA9B3-6BDC-4F5F-AC26-E9BEFF9BA139}"/>
                  </a:ext>
                </a:extLst>
              </p:cNvPr>
              <p:cNvSpPr>
                <a:spLocks noEditPoints="1"/>
              </p:cNvSpPr>
              <p:nvPr/>
            </p:nvSpPr>
            <p:spPr bwMode="auto">
              <a:xfrm>
                <a:off x="8883650" y="4926013"/>
                <a:ext cx="42862" cy="42863"/>
              </a:xfrm>
              <a:custGeom>
                <a:avLst/>
                <a:gdLst>
                  <a:gd name="T0" fmla="*/ 49 w 66"/>
                  <a:gd name="T1" fmla="*/ 53 h 65"/>
                  <a:gd name="T2" fmla="*/ 9 w 66"/>
                  <a:gd name="T3" fmla="*/ 50 h 65"/>
                  <a:gd name="T4" fmla="*/ 16 w 66"/>
                  <a:gd name="T5" fmla="*/ 12 h 65"/>
                  <a:gd name="T6" fmla="*/ 57 w 66"/>
                  <a:gd name="T7" fmla="*/ 14 h 65"/>
                  <a:gd name="T8" fmla="*/ 49 w 66"/>
                  <a:gd name="T9" fmla="*/ 53 h 65"/>
                  <a:gd name="T10" fmla="*/ 21 w 66"/>
                  <a:gd name="T11" fmla="*/ 18 h 65"/>
                  <a:gd name="T12" fmla="*/ 14 w 66"/>
                  <a:gd name="T13" fmla="*/ 47 h 65"/>
                  <a:gd name="T14" fmla="*/ 44 w 66"/>
                  <a:gd name="T15" fmla="*/ 47 h 65"/>
                  <a:gd name="T16" fmla="*/ 52 w 66"/>
                  <a:gd name="T17" fmla="*/ 18 h 65"/>
                  <a:gd name="T18" fmla="*/ 21 w 66"/>
                  <a:gd name="T19"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65">
                    <a:moveTo>
                      <a:pt x="49" y="53"/>
                    </a:moveTo>
                    <a:cubicBezTo>
                      <a:pt x="34" y="65"/>
                      <a:pt x="18" y="62"/>
                      <a:pt x="9" y="50"/>
                    </a:cubicBezTo>
                    <a:cubicBezTo>
                      <a:pt x="0" y="38"/>
                      <a:pt x="3" y="22"/>
                      <a:pt x="16" y="12"/>
                    </a:cubicBezTo>
                    <a:cubicBezTo>
                      <a:pt x="31" y="0"/>
                      <a:pt x="47" y="2"/>
                      <a:pt x="57" y="14"/>
                    </a:cubicBezTo>
                    <a:cubicBezTo>
                      <a:pt x="66" y="27"/>
                      <a:pt x="63" y="42"/>
                      <a:pt x="49" y="53"/>
                    </a:cubicBezTo>
                    <a:close/>
                    <a:moveTo>
                      <a:pt x="21" y="18"/>
                    </a:moveTo>
                    <a:cubicBezTo>
                      <a:pt x="12" y="25"/>
                      <a:pt x="7" y="37"/>
                      <a:pt x="14" y="47"/>
                    </a:cubicBezTo>
                    <a:cubicBezTo>
                      <a:pt x="21" y="56"/>
                      <a:pt x="34" y="55"/>
                      <a:pt x="44" y="47"/>
                    </a:cubicBezTo>
                    <a:cubicBezTo>
                      <a:pt x="53" y="40"/>
                      <a:pt x="59" y="28"/>
                      <a:pt x="52" y="18"/>
                    </a:cubicBezTo>
                    <a:cubicBezTo>
                      <a:pt x="44" y="8"/>
                      <a:pt x="31" y="10"/>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8" name="Freeform 322">
                <a:extLst>
                  <a:ext uri="{FF2B5EF4-FFF2-40B4-BE49-F238E27FC236}">
                    <a16:creationId xmlns:a16="http://schemas.microsoft.com/office/drawing/2014/main" id="{3807600A-A5C2-48D8-881F-84BDA564E66E}"/>
                  </a:ext>
                </a:extLst>
              </p:cNvPr>
              <p:cNvSpPr>
                <a:spLocks/>
              </p:cNvSpPr>
              <p:nvPr/>
            </p:nvSpPr>
            <p:spPr bwMode="auto">
              <a:xfrm>
                <a:off x="8583613" y="5170488"/>
                <a:ext cx="23812" cy="23813"/>
              </a:xfrm>
              <a:custGeom>
                <a:avLst/>
                <a:gdLst>
                  <a:gd name="T0" fmla="*/ 13 w 37"/>
                  <a:gd name="T1" fmla="*/ 36 h 36"/>
                  <a:gd name="T2" fmla="*/ 6 w 37"/>
                  <a:gd name="T3" fmla="*/ 30 h 36"/>
                  <a:gd name="T4" fmla="*/ 9 w 37"/>
                  <a:gd name="T5" fmla="*/ 7 h 36"/>
                  <a:gd name="T6" fmla="*/ 33 w 37"/>
                  <a:gd name="T7" fmla="*/ 9 h 36"/>
                  <a:gd name="T8" fmla="*/ 37 w 37"/>
                  <a:gd name="T9" fmla="*/ 16 h 36"/>
                  <a:gd name="T10" fmla="*/ 34 w 37"/>
                  <a:gd name="T11" fmla="*/ 17 h 36"/>
                  <a:gd name="T12" fmla="*/ 30 w 37"/>
                  <a:gd name="T13" fmla="*/ 11 h 36"/>
                  <a:gd name="T14" fmla="*/ 12 w 37"/>
                  <a:gd name="T15" fmla="*/ 10 h 36"/>
                  <a:gd name="T16" fmla="*/ 10 w 37"/>
                  <a:gd name="T17" fmla="*/ 29 h 36"/>
                  <a:gd name="T18" fmla="*/ 15 w 37"/>
                  <a:gd name="T19" fmla="*/ 33 h 36"/>
                  <a:gd name="T20" fmla="*/ 13 w 37"/>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13" y="36"/>
                    </a:moveTo>
                    <a:cubicBezTo>
                      <a:pt x="12" y="35"/>
                      <a:pt x="9" y="33"/>
                      <a:pt x="6" y="30"/>
                    </a:cubicBezTo>
                    <a:cubicBezTo>
                      <a:pt x="0" y="23"/>
                      <a:pt x="0" y="14"/>
                      <a:pt x="9" y="7"/>
                    </a:cubicBezTo>
                    <a:cubicBezTo>
                      <a:pt x="17" y="0"/>
                      <a:pt x="26" y="1"/>
                      <a:pt x="33" y="9"/>
                    </a:cubicBezTo>
                    <a:cubicBezTo>
                      <a:pt x="36" y="12"/>
                      <a:pt x="37" y="15"/>
                      <a:pt x="37" y="16"/>
                    </a:cubicBezTo>
                    <a:cubicBezTo>
                      <a:pt x="34" y="17"/>
                      <a:pt x="34" y="17"/>
                      <a:pt x="34" y="17"/>
                    </a:cubicBezTo>
                    <a:cubicBezTo>
                      <a:pt x="33" y="16"/>
                      <a:pt x="32" y="14"/>
                      <a:pt x="30" y="11"/>
                    </a:cubicBezTo>
                    <a:cubicBezTo>
                      <a:pt x="25" y="6"/>
                      <a:pt x="18" y="5"/>
                      <a:pt x="12" y="10"/>
                    </a:cubicBezTo>
                    <a:cubicBezTo>
                      <a:pt x="6" y="16"/>
                      <a:pt x="5" y="22"/>
                      <a:pt x="10" y="29"/>
                    </a:cubicBezTo>
                    <a:cubicBezTo>
                      <a:pt x="11" y="31"/>
                      <a:pt x="13" y="32"/>
                      <a:pt x="15" y="33"/>
                    </a:cubicBezTo>
                    <a:lnTo>
                      <a:pt x="1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79" name="Freeform 323">
                <a:extLst>
                  <a:ext uri="{FF2B5EF4-FFF2-40B4-BE49-F238E27FC236}">
                    <a16:creationId xmlns:a16="http://schemas.microsoft.com/office/drawing/2014/main" id="{20ACBDC3-7C8E-4D23-9522-95B83E69A6B9}"/>
                  </a:ext>
                </a:extLst>
              </p:cNvPr>
              <p:cNvSpPr>
                <a:spLocks noEditPoints="1"/>
              </p:cNvSpPr>
              <p:nvPr/>
            </p:nvSpPr>
            <p:spPr bwMode="auto">
              <a:xfrm>
                <a:off x="8596313" y="5189538"/>
                <a:ext cx="22225" cy="22225"/>
              </a:xfrm>
              <a:custGeom>
                <a:avLst/>
                <a:gdLst>
                  <a:gd name="T0" fmla="*/ 13 w 35"/>
                  <a:gd name="T1" fmla="*/ 14 h 35"/>
                  <a:gd name="T2" fmla="*/ 3 w 35"/>
                  <a:gd name="T3" fmla="*/ 19 h 35"/>
                  <a:gd name="T4" fmla="*/ 0 w 35"/>
                  <a:gd name="T5" fmla="*/ 16 h 35"/>
                  <a:gd name="T6" fmla="*/ 31 w 35"/>
                  <a:gd name="T7" fmla="*/ 0 h 35"/>
                  <a:gd name="T8" fmla="*/ 35 w 35"/>
                  <a:gd name="T9" fmla="*/ 3 h 35"/>
                  <a:gd name="T10" fmla="*/ 20 w 35"/>
                  <a:gd name="T11" fmla="*/ 35 h 35"/>
                  <a:gd name="T12" fmla="*/ 17 w 35"/>
                  <a:gd name="T13" fmla="*/ 32 h 35"/>
                  <a:gd name="T14" fmla="*/ 21 w 35"/>
                  <a:gd name="T15" fmla="*/ 22 h 35"/>
                  <a:gd name="T16" fmla="*/ 13 w 35"/>
                  <a:gd name="T17" fmla="*/ 14 h 35"/>
                  <a:gd name="T18" fmla="*/ 23 w 35"/>
                  <a:gd name="T19" fmla="*/ 19 h 35"/>
                  <a:gd name="T20" fmla="*/ 27 w 35"/>
                  <a:gd name="T21" fmla="*/ 9 h 35"/>
                  <a:gd name="T22" fmla="*/ 30 w 35"/>
                  <a:gd name="T23" fmla="*/ 4 h 35"/>
                  <a:gd name="T24" fmla="*/ 30 w 35"/>
                  <a:gd name="T25" fmla="*/ 4 h 35"/>
                  <a:gd name="T26" fmla="*/ 25 w 35"/>
                  <a:gd name="T27" fmla="*/ 7 h 35"/>
                  <a:gd name="T28" fmla="*/ 16 w 35"/>
                  <a:gd name="T29" fmla="*/ 12 h 35"/>
                  <a:gd name="T30" fmla="*/ 23 w 35"/>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5">
                    <a:moveTo>
                      <a:pt x="13" y="14"/>
                    </a:moveTo>
                    <a:cubicBezTo>
                      <a:pt x="3" y="19"/>
                      <a:pt x="3" y="19"/>
                      <a:pt x="3" y="19"/>
                    </a:cubicBezTo>
                    <a:cubicBezTo>
                      <a:pt x="0" y="16"/>
                      <a:pt x="0" y="16"/>
                      <a:pt x="0" y="16"/>
                    </a:cubicBezTo>
                    <a:cubicBezTo>
                      <a:pt x="31" y="0"/>
                      <a:pt x="31" y="0"/>
                      <a:pt x="31" y="0"/>
                    </a:cubicBezTo>
                    <a:cubicBezTo>
                      <a:pt x="35" y="3"/>
                      <a:pt x="35" y="3"/>
                      <a:pt x="35" y="3"/>
                    </a:cubicBezTo>
                    <a:cubicBezTo>
                      <a:pt x="20" y="35"/>
                      <a:pt x="20" y="35"/>
                      <a:pt x="20" y="35"/>
                    </a:cubicBezTo>
                    <a:cubicBezTo>
                      <a:pt x="17" y="32"/>
                      <a:pt x="17" y="32"/>
                      <a:pt x="17" y="32"/>
                    </a:cubicBezTo>
                    <a:cubicBezTo>
                      <a:pt x="21" y="22"/>
                      <a:pt x="21" y="22"/>
                      <a:pt x="21" y="22"/>
                    </a:cubicBezTo>
                    <a:lnTo>
                      <a:pt x="13" y="14"/>
                    </a:lnTo>
                    <a:close/>
                    <a:moveTo>
                      <a:pt x="23" y="19"/>
                    </a:moveTo>
                    <a:cubicBezTo>
                      <a:pt x="27" y="9"/>
                      <a:pt x="27" y="9"/>
                      <a:pt x="27" y="9"/>
                    </a:cubicBezTo>
                    <a:cubicBezTo>
                      <a:pt x="28" y="7"/>
                      <a:pt x="29" y="6"/>
                      <a:pt x="30" y="4"/>
                    </a:cubicBezTo>
                    <a:cubicBezTo>
                      <a:pt x="30" y="4"/>
                      <a:pt x="30" y="4"/>
                      <a:pt x="30" y="4"/>
                    </a:cubicBezTo>
                    <a:cubicBezTo>
                      <a:pt x="28" y="5"/>
                      <a:pt x="27" y="6"/>
                      <a:pt x="25" y="7"/>
                    </a:cubicBezTo>
                    <a:cubicBezTo>
                      <a:pt x="16" y="12"/>
                      <a:pt x="16" y="12"/>
                      <a:pt x="16" y="12"/>
                    </a:cubicBezTo>
                    <a:lnTo>
                      <a:pt x="2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0" name="Freeform 324">
                <a:extLst>
                  <a:ext uri="{FF2B5EF4-FFF2-40B4-BE49-F238E27FC236}">
                    <a16:creationId xmlns:a16="http://schemas.microsoft.com/office/drawing/2014/main" id="{0BFEFDBB-8620-471F-BE1B-C56C22473D84}"/>
                  </a:ext>
                </a:extLst>
              </p:cNvPr>
              <p:cNvSpPr>
                <a:spLocks noEditPoints="1"/>
              </p:cNvSpPr>
              <p:nvPr/>
            </p:nvSpPr>
            <p:spPr bwMode="auto">
              <a:xfrm>
                <a:off x="8615363" y="5199063"/>
                <a:ext cx="20637" cy="19050"/>
              </a:xfrm>
              <a:custGeom>
                <a:avLst/>
                <a:gdLst>
                  <a:gd name="T0" fmla="*/ 20 w 33"/>
                  <a:gd name="T1" fmla="*/ 0 h 28"/>
                  <a:gd name="T2" fmla="*/ 27 w 33"/>
                  <a:gd name="T3" fmla="*/ 4 h 28"/>
                  <a:gd name="T4" fmla="*/ 32 w 33"/>
                  <a:gd name="T5" fmla="*/ 12 h 28"/>
                  <a:gd name="T6" fmla="*/ 30 w 33"/>
                  <a:gd name="T7" fmla="*/ 19 h 28"/>
                  <a:gd name="T8" fmla="*/ 24 w 33"/>
                  <a:gd name="T9" fmla="*/ 24 h 28"/>
                  <a:gd name="T10" fmla="*/ 14 w 33"/>
                  <a:gd name="T11" fmla="*/ 20 h 28"/>
                  <a:gd name="T12" fmla="*/ 11 w 33"/>
                  <a:gd name="T13" fmla="*/ 18 h 28"/>
                  <a:gd name="T14" fmla="*/ 3 w 33"/>
                  <a:gd name="T15" fmla="*/ 28 h 28"/>
                  <a:gd name="T16" fmla="*/ 0 w 33"/>
                  <a:gd name="T17" fmla="*/ 26 h 28"/>
                  <a:gd name="T18" fmla="*/ 20 w 33"/>
                  <a:gd name="T19" fmla="*/ 0 h 28"/>
                  <a:gd name="T20" fmla="*/ 13 w 33"/>
                  <a:gd name="T21" fmla="*/ 15 h 28"/>
                  <a:gd name="T22" fmla="*/ 16 w 33"/>
                  <a:gd name="T23" fmla="*/ 18 h 28"/>
                  <a:gd name="T24" fmla="*/ 27 w 33"/>
                  <a:gd name="T25" fmla="*/ 17 h 28"/>
                  <a:gd name="T26" fmla="*/ 25 w 33"/>
                  <a:gd name="T27" fmla="*/ 7 h 28"/>
                  <a:gd name="T28" fmla="*/ 21 w 33"/>
                  <a:gd name="T29" fmla="*/ 5 h 28"/>
                  <a:gd name="T30" fmla="*/ 13 w 33"/>
                  <a:gd name="T31"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8">
                    <a:moveTo>
                      <a:pt x="20" y="0"/>
                    </a:moveTo>
                    <a:cubicBezTo>
                      <a:pt x="22" y="1"/>
                      <a:pt x="24" y="2"/>
                      <a:pt x="27" y="4"/>
                    </a:cubicBezTo>
                    <a:cubicBezTo>
                      <a:pt x="30" y="7"/>
                      <a:pt x="32" y="10"/>
                      <a:pt x="32" y="12"/>
                    </a:cubicBezTo>
                    <a:cubicBezTo>
                      <a:pt x="33" y="15"/>
                      <a:pt x="32" y="17"/>
                      <a:pt x="30" y="19"/>
                    </a:cubicBezTo>
                    <a:cubicBezTo>
                      <a:pt x="29" y="22"/>
                      <a:pt x="26" y="23"/>
                      <a:pt x="24" y="24"/>
                    </a:cubicBezTo>
                    <a:cubicBezTo>
                      <a:pt x="21" y="24"/>
                      <a:pt x="17" y="23"/>
                      <a:pt x="14" y="20"/>
                    </a:cubicBezTo>
                    <a:cubicBezTo>
                      <a:pt x="13" y="20"/>
                      <a:pt x="12" y="19"/>
                      <a:pt x="11" y="18"/>
                    </a:cubicBezTo>
                    <a:cubicBezTo>
                      <a:pt x="3" y="28"/>
                      <a:pt x="3" y="28"/>
                      <a:pt x="3" y="28"/>
                    </a:cubicBezTo>
                    <a:cubicBezTo>
                      <a:pt x="0" y="26"/>
                      <a:pt x="0" y="26"/>
                      <a:pt x="0" y="26"/>
                    </a:cubicBezTo>
                    <a:lnTo>
                      <a:pt x="20" y="0"/>
                    </a:lnTo>
                    <a:close/>
                    <a:moveTo>
                      <a:pt x="13" y="15"/>
                    </a:moveTo>
                    <a:cubicBezTo>
                      <a:pt x="14" y="16"/>
                      <a:pt x="15" y="17"/>
                      <a:pt x="16" y="18"/>
                    </a:cubicBezTo>
                    <a:cubicBezTo>
                      <a:pt x="20" y="21"/>
                      <a:pt x="24" y="21"/>
                      <a:pt x="27" y="17"/>
                    </a:cubicBezTo>
                    <a:cubicBezTo>
                      <a:pt x="30" y="14"/>
                      <a:pt x="28" y="10"/>
                      <a:pt x="25" y="7"/>
                    </a:cubicBezTo>
                    <a:cubicBezTo>
                      <a:pt x="23" y="6"/>
                      <a:pt x="22" y="5"/>
                      <a:pt x="21" y="5"/>
                    </a:cubicBezTo>
                    <a:lnTo>
                      <a:pt x="1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1" name="Freeform 325">
                <a:extLst>
                  <a:ext uri="{FF2B5EF4-FFF2-40B4-BE49-F238E27FC236}">
                    <a16:creationId xmlns:a16="http://schemas.microsoft.com/office/drawing/2014/main" id="{8DE7BF25-E898-4DA1-BA64-C6EA87D7839D}"/>
                  </a:ext>
                </a:extLst>
              </p:cNvPr>
              <p:cNvSpPr>
                <a:spLocks/>
              </p:cNvSpPr>
              <p:nvPr/>
            </p:nvSpPr>
            <p:spPr bwMode="auto">
              <a:xfrm>
                <a:off x="8636001" y="5208588"/>
                <a:ext cx="19050" cy="23813"/>
              </a:xfrm>
              <a:custGeom>
                <a:avLst/>
                <a:gdLst>
                  <a:gd name="T0" fmla="*/ 6 w 12"/>
                  <a:gd name="T1" fmla="*/ 4 h 15"/>
                  <a:gd name="T2" fmla="*/ 3 w 12"/>
                  <a:gd name="T3" fmla="*/ 2 h 15"/>
                  <a:gd name="T4" fmla="*/ 3 w 12"/>
                  <a:gd name="T5" fmla="*/ 0 h 15"/>
                  <a:gd name="T6" fmla="*/ 12 w 12"/>
                  <a:gd name="T7" fmla="*/ 6 h 15"/>
                  <a:gd name="T8" fmla="*/ 11 w 12"/>
                  <a:gd name="T9" fmla="*/ 7 h 15"/>
                  <a:gd name="T10" fmla="*/ 8 w 12"/>
                  <a:gd name="T11" fmla="*/ 5 h 15"/>
                  <a:gd name="T12" fmla="*/ 1 w 12"/>
                  <a:gd name="T13" fmla="*/ 15 h 15"/>
                  <a:gd name="T14" fmla="*/ 0 w 12"/>
                  <a:gd name="T15" fmla="*/ 14 h 15"/>
                  <a:gd name="T16" fmla="*/ 6 w 12"/>
                  <a:gd name="T17"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6" y="4"/>
                    </a:moveTo>
                    <a:lnTo>
                      <a:pt x="3" y="2"/>
                    </a:lnTo>
                    <a:lnTo>
                      <a:pt x="3" y="0"/>
                    </a:lnTo>
                    <a:lnTo>
                      <a:pt x="12" y="6"/>
                    </a:lnTo>
                    <a:lnTo>
                      <a:pt x="11" y="7"/>
                    </a:lnTo>
                    <a:lnTo>
                      <a:pt x="8" y="5"/>
                    </a:lnTo>
                    <a:lnTo>
                      <a:pt x="1" y="15"/>
                    </a:lnTo>
                    <a:lnTo>
                      <a:pt x="0" y="14"/>
                    </a:lnTo>
                    <a:lnTo>
                      <a:pt x="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2" name="Freeform 326">
                <a:extLst>
                  <a:ext uri="{FF2B5EF4-FFF2-40B4-BE49-F238E27FC236}">
                    <a16:creationId xmlns:a16="http://schemas.microsoft.com/office/drawing/2014/main" id="{8F7BEEC7-9AC7-45BB-88E2-51F88E8B0543}"/>
                  </a:ext>
                </a:extLst>
              </p:cNvPr>
              <p:cNvSpPr>
                <a:spLocks/>
              </p:cNvSpPr>
              <p:nvPr/>
            </p:nvSpPr>
            <p:spPr bwMode="auto">
              <a:xfrm>
                <a:off x="8650288" y="5219700"/>
                <a:ext cx="22225" cy="25400"/>
              </a:xfrm>
              <a:custGeom>
                <a:avLst/>
                <a:gdLst>
                  <a:gd name="T0" fmla="*/ 17 w 35"/>
                  <a:gd name="T1" fmla="*/ 2 h 38"/>
                  <a:gd name="T2" fmla="*/ 9 w 35"/>
                  <a:gd name="T3" fmla="*/ 20 h 38"/>
                  <a:gd name="T4" fmla="*/ 11 w 35"/>
                  <a:gd name="T5" fmla="*/ 32 h 38"/>
                  <a:gd name="T6" fmla="*/ 23 w 35"/>
                  <a:gd name="T7" fmla="*/ 26 h 38"/>
                  <a:gd name="T8" fmla="*/ 31 w 35"/>
                  <a:gd name="T9" fmla="*/ 9 h 38"/>
                  <a:gd name="T10" fmla="*/ 35 w 35"/>
                  <a:gd name="T11" fmla="*/ 11 h 38"/>
                  <a:gd name="T12" fmla="*/ 27 w 35"/>
                  <a:gd name="T13" fmla="*/ 28 h 38"/>
                  <a:gd name="T14" fmla="*/ 9 w 35"/>
                  <a:gd name="T15" fmla="*/ 35 h 38"/>
                  <a:gd name="T16" fmla="*/ 5 w 35"/>
                  <a:gd name="T17" fmla="*/ 18 h 38"/>
                  <a:gd name="T18" fmla="*/ 13 w 35"/>
                  <a:gd name="T19" fmla="*/ 0 h 38"/>
                  <a:gd name="T20" fmla="*/ 17 w 35"/>
                  <a:gd name="T21"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8">
                    <a:moveTo>
                      <a:pt x="17" y="2"/>
                    </a:moveTo>
                    <a:cubicBezTo>
                      <a:pt x="9" y="20"/>
                      <a:pt x="9" y="20"/>
                      <a:pt x="9" y="20"/>
                    </a:cubicBezTo>
                    <a:cubicBezTo>
                      <a:pt x="5" y="26"/>
                      <a:pt x="7" y="30"/>
                      <a:pt x="11" y="32"/>
                    </a:cubicBezTo>
                    <a:cubicBezTo>
                      <a:pt x="15" y="34"/>
                      <a:pt x="20" y="33"/>
                      <a:pt x="23" y="26"/>
                    </a:cubicBezTo>
                    <a:cubicBezTo>
                      <a:pt x="31" y="9"/>
                      <a:pt x="31" y="9"/>
                      <a:pt x="31" y="9"/>
                    </a:cubicBezTo>
                    <a:cubicBezTo>
                      <a:pt x="35" y="11"/>
                      <a:pt x="35" y="11"/>
                      <a:pt x="35" y="11"/>
                    </a:cubicBezTo>
                    <a:cubicBezTo>
                      <a:pt x="27" y="28"/>
                      <a:pt x="27" y="28"/>
                      <a:pt x="27" y="28"/>
                    </a:cubicBezTo>
                    <a:cubicBezTo>
                      <a:pt x="22" y="37"/>
                      <a:pt x="16" y="38"/>
                      <a:pt x="9" y="35"/>
                    </a:cubicBezTo>
                    <a:cubicBezTo>
                      <a:pt x="3" y="33"/>
                      <a:pt x="0" y="27"/>
                      <a:pt x="5" y="18"/>
                    </a:cubicBezTo>
                    <a:cubicBezTo>
                      <a:pt x="13" y="0"/>
                      <a:pt x="13" y="0"/>
                      <a:pt x="13" y="0"/>
                    </a:cubicBezTo>
                    <a:lnTo>
                      <a:pt x="1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3" name="Freeform 327">
                <a:extLst>
                  <a:ext uri="{FF2B5EF4-FFF2-40B4-BE49-F238E27FC236}">
                    <a16:creationId xmlns:a16="http://schemas.microsoft.com/office/drawing/2014/main" id="{A30BD7FD-D328-474F-8AE7-5F99A94B708B}"/>
                  </a:ext>
                </a:extLst>
              </p:cNvPr>
              <p:cNvSpPr>
                <a:spLocks noEditPoints="1"/>
              </p:cNvSpPr>
              <p:nvPr/>
            </p:nvSpPr>
            <p:spPr bwMode="auto">
              <a:xfrm>
                <a:off x="8672513" y="5229225"/>
                <a:ext cx="17462" cy="25400"/>
              </a:xfrm>
              <a:custGeom>
                <a:avLst/>
                <a:gdLst>
                  <a:gd name="T0" fmla="*/ 11 w 28"/>
                  <a:gd name="T1" fmla="*/ 0 h 38"/>
                  <a:gd name="T2" fmla="*/ 18 w 28"/>
                  <a:gd name="T3" fmla="*/ 2 h 38"/>
                  <a:gd name="T4" fmla="*/ 27 w 28"/>
                  <a:gd name="T5" fmla="*/ 8 h 38"/>
                  <a:gd name="T6" fmla="*/ 27 w 28"/>
                  <a:gd name="T7" fmla="*/ 14 h 38"/>
                  <a:gd name="T8" fmla="*/ 18 w 28"/>
                  <a:gd name="T9" fmla="*/ 20 h 38"/>
                  <a:gd name="T10" fmla="*/ 18 w 28"/>
                  <a:gd name="T11" fmla="*/ 20 h 38"/>
                  <a:gd name="T12" fmla="*/ 21 w 28"/>
                  <a:gd name="T13" fmla="*/ 28 h 38"/>
                  <a:gd name="T14" fmla="*/ 20 w 28"/>
                  <a:gd name="T15" fmla="*/ 38 h 38"/>
                  <a:gd name="T16" fmla="*/ 16 w 28"/>
                  <a:gd name="T17" fmla="*/ 36 h 38"/>
                  <a:gd name="T18" fmla="*/ 17 w 28"/>
                  <a:gd name="T19" fmla="*/ 28 h 38"/>
                  <a:gd name="T20" fmla="*/ 12 w 28"/>
                  <a:gd name="T21" fmla="*/ 20 h 38"/>
                  <a:gd name="T22" fmla="*/ 9 w 28"/>
                  <a:gd name="T23" fmla="*/ 18 h 38"/>
                  <a:gd name="T24" fmla="*/ 4 w 28"/>
                  <a:gd name="T25" fmla="*/ 32 h 38"/>
                  <a:gd name="T26" fmla="*/ 0 w 28"/>
                  <a:gd name="T27" fmla="*/ 31 h 38"/>
                  <a:gd name="T28" fmla="*/ 11 w 28"/>
                  <a:gd name="T29" fmla="*/ 0 h 38"/>
                  <a:gd name="T30" fmla="*/ 10 w 28"/>
                  <a:gd name="T31" fmla="*/ 15 h 38"/>
                  <a:gd name="T32" fmla="*/ 14 w 28"/>
                  <a:gd name="T33" fmla="*/ 17 h 38"/>
                  <a:gd name="T34" fmla="*/ 23 w 28"/>
                  <a:gd name="T35" fmla="*/ 13 h 38"/>
                  <a:gd name="T36" fmla="*/ 18 w 28"/>
                  <a:gd name="T37" fmla="*/ 5 h 38"/>
                  <a:gd name="T38" fmla="*/ 14 w 28"/>
                  <a:gd name="T39" fmla="*/ 4 h 38"/>
                  <a:gd name="T40" fmla="*/ 10 w 28"/>
                  <a:gd name="T41"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38">
                    <a:moveTo>
                      <a:pt x="11" y="0"/>
                    </a:moveTo>
                    <a:cubicBezTo>
                      <a:pt x="13" y="0"/>
                      <a:pt x="16" y="1"/>
                      <a:pt x="18" y="2"/>
                    </a:cubicBezTo>
                    <a:cubicBezTo>
                      <a:pt x="23" y="3"/>
                      <a:pt x="25" y="5"/>
                      <a:pt x="27" y="8"/>
                    </a:cubicBezTo>
                    <a:cubicBezTo>
                      <a:pt x="28" y="9"/>
                      <a:pt x="28" y="12"/>
                      <a:pt x="27" y="14"/>
                    </a:cubicBezTo>
                    <a:cubicBezTo>
                      <a:pt x="26" y="18"/>
                      <a:pt x="22" y="20"/>
                      <a:pt x="18" y="20"/>
                    </a:cubicBezTo>
                    <a:cubicBezTo>
                      <a:pt x="18" y="20"/>
                      <a:pt x="18" y="20"/>
                      <a:pt x="18" y="20"/>
                    </a:cubicBezTo>
                    <a:cubicBezTo>
                      <a:pt x="20" y="22"/>
                      <a:pt x="21" y="25"/>
                      <a:pt x="21" y="28"/>
                    </a:cubicBezTo>
                    <a:cubicBezTo>
                      <a:pt x="20" y="33"/>
                      <a:pt x="20" y="36"/>
                      <a:pt x="20" y="38"/>
                    </a:cubicBezTo>
                    <a:cubicBezTo>
                      <a:pt x="16" y="36"/>
                      <a:pt x="16" y="36"/>
                      <a:pt x="16" y="36"/>
                    </a:cubicBezTo>
                    <a:cubicBezTo>
                      <a:pt x="16" y="35"/>
                      <a:pt x="16" y="32"/>
                      <a:pt x="17" y="28"/>
                    </a:cubicBezTo>
                    <a:cubicBezTo>
                      <a:pt x="17" y="23"/>
                      <a:pt x="16" y="21"/>
                      <a:pt x="12" y="20"/>
                    </a:cubicBezTo>
                    <a:cubicBezTo>
                      <a:pt x="9" y="18"/>
                      <a:pt x="9" y="18"/>
                      <a:pt x="9" y="18"/>
                    </a:cubicBezTo>
                    <a:cubicBezTo>
                      <a:pt x="4" y="32"/>
                      <a:pt x="4" y="32"/>
                      <a:pt x="4" y="32"/>
                    </a:cubicBezTo>
                    <a:cubicBezTo>
                      <a:pt x="0" y="31"/>
                      <a:pt x="0" y="31"/>
                      <a:pt x="0" y="31"/>
                    </a:cubicBezTo>
                    <a:lnTo>
                      <a:pt x="11" y="0"/>
                    </a:lnTo>
                    <a:close/>
                    <a:moveTo>
                      <a:pt x="10" y="15"/>
                    </a:moveTo>
                    <a:cubicBezTo>
                      <a:pt x="14" y="17"/>
                      <a:pt x="14" y="17"/>
                      <a:pt x="14" y="17"/>
                    </a:cubicBezTo>
                    <a:cubicBezTo>
                      <a:pt x="18" y="18"/>
                      <a:pt x="22" y="17"/>
                      <a:pt x="23" y="13"/>
                    </a:cubicBezTo>
                    <a:cubicBezTo>
                      <a:pt x="24" y="9"/>
                      <a:pt x="22" y="7"/>
                      <a:pt x="18" y="5"/>
                    </a:cubicBezTo>
                    <a:cubicBezTo>
                      <a:pt x="16" y="4"/>
                      <a:pt x="14" y="4"/>
                      <a:pt x="14" y="4"/>
                    </a:cubicBezTo>
                    <a:lnTo>
                      <a:pt x="1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4" name="Freeform 328">
                <a:extLst>
                  <a:ext uri="{FF2B5EF4-FFF2-40B4-BE49-F238E27FC236}">
                    <a16:creationId xmlns:a16="http://schemas.microsoft.com/office/drawing/2014/main" id="{0997DE5C-A942-4136-A5EF-5C0D3074234B}"/>
                  </a:ext>
                </a:extLst>
              </p:cNvPr>
              <p:cNvSpPr>
                <a:spLocks/>
              </p:cNvSpPr>
              <p:nvPr/>
            </p:nvSpPr>
            <p:spPr bwMode="auto">
              <a:xfrm>
                <a:off x="8693150" y="5235575"/>
                <a:ext cx="15875" cy="23813"/>
              </a:xfrm>
              <a:custGeom>
                <a:avLst/>
                <a:gdLst>
                  <a:gd name="T0" fmla="*/ 8 w 10"/>
                  <a:gd name="T1" fmla="*/ 9 h 15"/>
                  <a:gd name="T2" fmla="*/ 3 w 10"/>
                  <a:gd name="T3" fmla="*/ 7 h 15"/>
                  <a:gd name="T4" fmla="*/ 2 w 10"/>
                  <a:gd name="T5" fmla="*/ 12 h 15"/>
                  <a:gd name="T6" fmla="*/ 8 w 10"/>
                  <a:gd name="T7" fmla="*/ 13 h 15"/>
                  <a:gd name="T8" fmla="*/ 7 w 10"/>
                  <a:gd name="T9" fmla="*/ 15 h 15"/>
                  <a:gd name="T10" fmla="*/ 0 w 10"/>
                  <a:gd name="T11" fmla="*/ 13 h 15"/>
                  <a:gd name="T12" fmla="*/ 3 w 10"/>
                  <a:gd name="T13" fmla="*/ 0 h 15"/>
                  <a:gd name="T14" fmla="*/ 10 w 10"/>
                  <a:gd name="T15" fmla="*/ 2 h 15"/>
                  <a:gd name="T16" fmla="*/ 10 w 10"/>
                  <a:gd name="T17" fmla="*/ 3 h 15"/>
                  <a:gd name="T18" fmla="*/ 4 w 10"/>
                  <a:gd name="T19" fmla="*/ 2 h 15"/>
                  <a:gd name="T20" fmla="*/ 3 w 10"/>
                  <a:gd name="T21" fmla="*/ 6 h 15"/>
                  <a:gd name="T22" fmla="*/ 8 w 10"/>
                  <a:gd name="T23" fmla="*/ 7 h 15"/>
                  <a:gd name="T24" fmla="*/ 8 w 10"/>
                  <a:gd name="T25"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8" y="9"/>
                    </a:moveTo>
                    <a:lnTo>
                      <a:pt x="3" y="7"/>
                    </a:lnTo>
                    <a:lnTo>
                      <a:pt x="2" y="12"/>
                    </a:lnTo>
                    <a:lnTo>
                      <a:pt x="8" y="13"/>
                    </a:lnTo>
                    <a:lnTo>
                      <a:pt x="7" y="15"/>
                    </a:lnTo>
                    <a:lnTo>
                      <a:pt x="0" y="13"/>
                    </a:lnTo>
                    <a:lnTo>
                      <a:pt x="3" y="0"/>
                    </a:lnTo>
                    <a:lnTo>
                      <a:pt x="10" y="2"/>
                    </a:lnTo>
                    <a:lnTo>
                      <a:pt x="10" y="3"/>
                    </a:lnTo>
                    <a:lnTo>
                      <a:pt x="4" y="2"/>
                    </a:lnTo>
                    <a:lnTo>
                      <a:pt x="3" y="6"/>
                    </a:lnTo>
                    <a:lnTo>
                      <a:pt x="8" y="7"/>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5" name="Freeform 329">
                <a:extLst>
                  <a:ext uri="{FF2B5EF4-FFF2-40B4-BE49-F238E27FC236}">
                    <a16:creationId xmlns:a16="http://schemas.microsoft.com/office/drawing/2014/main" id="{47CA5017-B79D-40B0-99EB-537626E0BDB4}"/>
                  </a:ext>
                </a:extLst>
              </p:cNvPr>
              <p:cNvSpPr>
                <a:spLocks/>
              </p:cNvSpPr>
              <p:nvPr/>
            </p:nvSpPr>
            <p:spPr bwMode="auto">
              <a:xfrm>
                <a:off x="8720138" y="5240338"/>
                <a:ext cx="17462" cy="22225"/>
              </a:xfrm>
              <a:custGeom>
                <a:avLst/>
                <a:gdLst>
                  <a:gd name="T0" fmla="*/ 8 w 26"/>
                  <a:gd name="T1" fmla="*/ 34 h 34"/>
                  <a:gd name="T2" fmla="*/ 9 w 26"/>
                  <a:gd name="T3" fmla="*/ 20 h 34"/>
                  <a:gd name="T4" fmla="*/ 0 w 26"/>
                  <a:gd name="T5" fmla="*/ 0 h 34"/>
                  <a:gd name="T6" fmla="*/ 5 w 26"/>
                  <a:gd name="T7" fmla="*/ 0 h 34"/>
                  <a:gd name="T8" fmla="*/ 9 w 26"/>
                  <a:gd name="T9" fmla="*/ 10 h 34"/>
                  <a:gd name="T10" fmla="*/ 12 w 26"/>
                  <a:gd name="T11" fmla="*/ 17 h 34"/>
                  <a:gd name="T12" fmla="*/ 12 w 26"/>
                  <a:gd name="T13" fmla="*/ 17 h 34"/>
                  <a:gd name="T14" fmla="*/ 16 w 26"/>
                  <a:gd name="T15" fmla="*/ 11 h 34"/>
                  <a:gd name="T16" fmla="*/ 21 w 26"/>
                  <a:gd name="T17" fmla="*/ 2 h 34"/>
                  <a:gd name="T18" fmla="*/ 26 w 26"/>
                  <a:gd name="T19" fmla="*/ 2 h 34"/>
                  <a:gd name="T20" fmla="*/ 13 w 26"/>
                  <a:gd name="T21" fmla="*/ 20 h 34"/>
                  <a:gd name="T22" fmla="*/ 12 w 26"/>
                  <a:gd name="T23" fmla="*/ 34 h 34"/>
                  <a:gd name="T24" fmla="*/ 8 w 26"/>
                  <a:gd name="T2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4">
                    <a:moveTo>
                      <a:pt x="8" y="34"/>
                    </a:moveTo>
                    <a:cubicBezTo>
                      <a:pt x="9" y="20"/>
                      <a:pt x="9" y="20"/>
                      <a:pt x="9" y="20"/>
                    </a:cubicBezTo>
                    <a:cubicBezTo>
                      <a:pt x="0" y="0"/>
                      <a:pt x="0" y="0"/>
                      <a:pt x="0" y="0"/>
                    </a:cubicBezTo>
                    <a:cubicBezTo>
                      <a:pt x="5" y="0"/>
                      <a:pt x="5" y="0"/>
                      <a:pt x="5" y="0"/>
                    </a:cubicBezTo>
                    <a:cubicBezTo>
                      <a:pt x="9" y="10"/>
                      <a:pt x="9" y="10"/>
                      <a:pt x="9" y="10"/>
                    </a:cubicBezTo>
                    <a:cubicBezTo>
                      <a:pt x="10" y="13"/>
                      <a:pt x="11" y="15"/>
                      <a:pt x="12" y="17"/>
                    </a:cubicBezTo>
                    <a:cubicBezTo>
                      <a:pt x="12" y="17"/>
                      <a:pt x="12" y="17"/>
                      <a:pt x="12" y="17"/>
                    </a:cubicBezTo>
                    <a:cubicBezTo>
                      <a:pt x="13" y="15"/>
                      <a:pt x="14" y="13"/>
                      <a:pt x="16" y="11"/>
                    </a:cubicBezTo>
                    <a:cubicBezTo>
                      <a:pt x="21" y="2"/>
                      <a:pt x="21" y="2"/>
                      <a:pt x="21" y="2"/>
                    </a:cubicBezTo>
                    <a:cubicBezTo>
                      <a:pt x="26" y="2"/>
                      <a:pt x="26" y="2"/>
                      <a:pt x="26" y="2"/>
                    </a:cubicBezTo>
                    <a:cubicBezTo>
                      <a:pt x="13" y="20"/>
                      <a:pt x="13" y="20"/>
                      <a:pt x="13" y="20"/>
                    </a:cubicBezTo>
                    <a:cubicBezTo>
                      <a:pt x="12" y="34"/>
                      <a:pt x="12" y="34"/>
                      <a:pt x="12" y="34"/>
                    </a:cubicBez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6" name="Freeform 330">
                <a:extLst>
                  <a:ext uri="{FF2B5EF4-FFF2-40B4-BE49-F238E27FC236}">
                    <a16:creationId xmlns:a16="http://schemas.microsoft.com/office/drawing/2014/main" id="{9DF77561-2BCC-429B-AB74-94190C8F5049}"/>
                  </a:ext>
                </a:extLst>
              </p:cNvPr>
              <p:cNvSpPr>
                <a:spLocks noEditPoints="1"/>
              </p:cNvSpPr>
              <p:nvPr/>
            </p:nvSpPr>
            <p:spPr bwMode="auto">
              <a:xfrm>
                <a:off x="8739188" y="5241925"/>
                <a:ext cx="20637" cy="22225"/>
              </a:xfrm>
              <a:custGeom>
                <a:avLst/>
                <a:gdLst>
                  <a:gd name="T0" fmla="*/ 31 w 31"/>
                  <a:gd name="T1" fmla="*/ 16 h 34"/>
                  <a:gd name="T2" fmla="*/ 16 w 31"/>
                  <a:gd name="T3" fmla="*/ 34 h 34"/>
                  <a:gd name="T4" fmla="*/ 1 w 31"/>
                  <a:gd name="T5" fmla="*/ 17 h 34"/>
                  <a:gd name="T6" fmla="*/ 16 w 31"/>
                  <a:gd name="T7" fmla="*/ 0 h 34"/>
                  <a:gd name="T8" fmla="*/ 31 w 31"/>
                  <a:gd name="T9" fmla="*/ 16 h 34"/>
                  <a:gd name="T10" fmla="*/ 5 w 31"/>
                  <a:gd name="T11" fmla="*/ 17 h 34"/>
                  <a:gd name="T12" fmla="*/ 16 w 31"/>
                  <a:gd name="T13" fmla="*/ 30 h 34"/>
                  <a:gd name="T14" fmla="*/ 26 w 31"/>
                  <a:gd name="T15" fmla="*/ 17 h 34"/>
                  <a:gd name="T16" fmla="*/ 15 w 31"/>
                  <a:gd name="T17" fmla="*/ 3 h 34"/>
                  <a:gd name="T18" fmla="*/ 5 w 31"/>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4">
                    <a:moveTo>
                      <a:pt x="31" y="16"/>
                    </a:moveTo>
                    <a:cubicBezTo>
                      <a:pt x="31" y="28"/>
                      <a:pt x="24" y="34"/>
                      <a:pt x="16" y="34"/>
                    </a:cubicBezTo>
                    <a:cubicBezTo>
                      <a:pt x="7" y="34"/>
                      <a:pt x="1" y="27"/>
                      <a:pt x="1" y="17"/>
                    </a:cubicBezTo>
                    <a:cubicBezTo>
                      <a:pt x="0" y="7"/>
                      <a:pt x="7" y="0"/>
                      <a:pt x="16" y="0"/>
                    </a:cubicBezTo>
                    <a:cubicBezTo>
                      <a:pt x="24" y="0"/>
                      <a:pt x="30" y="7"/>
                      <a:pt x="31" y="16"/>
                    </a:cubicBezTo>
                    <a:close/>
                    <a:moveTo>
                      <a:pt x="5" y="17"/>
                    </a:moveTo>
                    <a:cubicBezTo>
                      <a:pt x="5" y="24"/>
                      <a:pt x="9" y="31"/>
                      <a:pt x="16" y="30"/>
                    </a:cubicBezTo>
                    <a:cubicBezTo>
                      <a:pt x="23" y="30"/>
                      <a:pt x="26" y="24"/>
                      <a:pt x="26" y="17"/>
                    </a:cubicBezTo>
                    <a:cubicBezTo>
                      <a:pt x="26" y="10"/>
                      <a:pt x="22" y="3"/>
                      <a:pt x="15" y="3"/>
                    </a:cubicBezTo>
                    <a:cubicBezTo>
                      <a:pt x="8" y="3"/>
                      <a:pt x="5" y="10"/>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7" name="Freeform 332">
                <a:extLst>
                  <a:ext uri="{FF2B5EF4-FFF2-40B4-BE49-F238E27FC236}">
                    <a16:creationId xmlns:a16="http://schemas.microsoft.com/office/drawing/2014/main" id="{3144C4E7-F8D3-44BC-B44E-B871C44A121D}"/>
                  </a:ext>
                </a:extLst>
              </p:cNvPr>
              <p:cNvSpPr>
                <a:spLocks/>
              </p:cNvSpPr>
              <p:nvPr/>
            </p:nvSpPr>
            <p:spPr bwMode="auto">
              <a:xfrm>
                <a:off x="8764588" y="5238750"/>
                <a:ext cx="19050" cy="23813"/>
              </a:xfrm>
              <a:custGeom>
                <a:avLst/>
                <a:gdLst>
                  <a:gd name="T0" fmla="*/ 4 w 28"/>
                  <a:gd name="T1" fmla="*/ 3 h 36"/>
                  <a:gd name="T2" fmla="*/ 7 w 28"/>
                  <a:gd name="T3" fmla="*/ 22 h 36"/>
                  <a:gd name="T4" fmla="*/ 16 w 28"/>
                  <a:gd name="T5" fmla="*/ 32 h 36"/>
                  <a:gd name="T6" fmla="*/ 22 w 28"/>
                  <a:gd name="T7" fmla="*/ 20 h 36"/>
                  <a:gd name="T8" fmla="*/ 20 w 28"/>
                  <a:gd name="T9" fmla="*/ 1 h 36"/>
                  <a:gd name="T10" fmla="*/ 24 w 28"/>
                  <a:gd name="T11" fmla="*/ 0 h 36"/>
                  <a:gd name="T12" fmla="*/ 26 w 28"/>
                  <a:gd name="T13" fmla="*/ 19 h 36"/>
                  <a:gd name="T14" fmla="*/ 16 w 28"/>
                  <a:gd name="T15" fmla="*/ 35 h 36"/>
                  <a:gd name="T16" fmla="*/ 2 w 28"/>
                  <a:gd name="T17" fmla="*/ 23 h 36"/>
                  <a:gd name="T18" fmla="*/ 0 w 28"/>
                  <a:gd name="T19" fmla="*/ 3 h 36"/>
                  <a:gd name="T20" fmla="*/ 4 w 28"/>
                  <a:gd name="T21"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6">
                    <a:moveTo>
                      <a:pt x="4" y="3"/>
                    </a:moveTo>
                    <a:cubicBezTo>
                      <a:pt x="7" y="22"/>
                      <a:pt x="7" y="22"/>
                      <a:pt x="7" y="22"/>
                    </a:cubicBezTo>
                    <a:cubicBezTo>
                      <a:pt x="8" y="30"/>
                      <a:pt x="11" y="32"/>
                      <a:pt x="16" y="32"/>
                    </a:cubicBezTo>
                    <a:cubicBezTo>
                      <a:pt x="21" y="31"/>
                      <a:pt x="23" y="27"/>
                      <a:pt x="22" y="20"/>
                    </a:cubicBezTo>
                    <a:cubicBezTo>
                      <a:pt x="20" y="1"/>
                      <a:pt x="20" y="1"/>
                      <a:pt x="20" y="1"/>
                    </a:cubicBezTo>
                    <a:cubicBezTo>
                      <a:pt x="24" y="0"/>
                      <a:pt x="24" y="0"/>
                      <a:pt x="24" y="0"/>
                    </a:cubicBezTo>
                    <a:cubicBezTo>
                      <a:pt x="26" y="19"/>
                      <a:pt x="26" y="19"/>
                      <a:pt x="26" y="19"/>
                    </a:cubicBezTo>
                    <a:cubicBezTo>
                      <a:pt x="28" y="29"/>
                      <a:pt x="23" y="34"/>
                      <a:pt x="16" y="35"/>
                    </a:cubicBezTo>
                    <a:cubicBezTo>
                      <a:pt x="9" y="36"/>
                      <a:pt x="4" y="33"/>
                      <a:pt x="2" y="23"/>
                    </a:cubicBezTo>
                    <a:cubicBezTo>
                      <a:pt x="0" y="3"/>
                      <a:pt x="0" y="3"/>
                      <a:pt x="0" y="3"/>
                    </a:cubicBez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8" name="Freeform 333">
                <a:extLst>
                  <a:ext uri="{FF2B5EF4-FFF2-40B4-BE49-F238E27FC236}">
                    <a16:creationId xmlns:a16="http://schemas.microsoft.com/office/drawing/2014/main" id="{E1F121D1-F1D5-4E2D-A768-FCCB2A23312B}"/>
                  </a:ext>
                </a:extLst>
              </p:cNvPr>
              <p:cNvSpPr>
                <a:spLocks noEditPoints="1"/>
              </p:cNvSpPr>
              <p:nvPr/>
            </p:nvSpPr>
            <p:spPr bwMode="auto">
              <a:xfrm>
                <a:off x="8786813" y="5235575"/>
                <a:ext cx="19050" cy="23813"/>
              </a:xfrm>
              <a:custGeom>
                <a:avLst/>
                <a:gdLst>
                  <a:gd name="T0" fmla="*/ 0 w 29"/>
                  <a:gd name="T1" fmla="*/ 3 h 35"/>
                  <a:gd name="T2" fmla="*/ 8 w 29"/>
                  <a:gd name="T3" fmla="*/ 1 h 35"/>
                  <a:gd name="T4" fmla="*/ 18 w 29"/>
                  <a:gd name="T5" fmla="*/ 1 h 35"/>
                  <a:gd name="T6" fmla="*/ 22 w 29"/>
                  <a:gd name="T7" fmla="*/ 7 h 35"/>
                  <a:gd name="T8" fmla="*/ 18 w 29"/>
                  <a:gd name="T9" fmla="*/ 16 h 35"/>
                  <a:gd name="T10" fmla="*/ 18 w 29"/>
                  <a:gd name="T11" fmla="*/ 16 h 35"/>
                  <a:gd name="T12" fmla="*/ 24 w 29"/>
                  <a:gd name="T13" fmla="*/ 22 h 35"/>
                  <a:gd name="T14" fmla="*/ 29 w 29"/>
                  <a:gd name="T15" fmla="*/ 30 h 35"/>
                  <a:gd name="T16" fmla="*/ 25 w 29"/>
                  <a:gd name="T17" fmla="*/ 31 h 35"/>
                  <a:gd name="T18" fmla="*/ 21 w 29"/>
                  <a:gd name="T19" fmla="*/ 24 h 35"/>
                  <a:gd name="T20" fmla="*/ 13 w 29"/>
                  <a:gd name="T21" fmla="*/ 19 h 35"/>
                  <a:gd name="T22" fmla="*/ 9 w 29"/>
                  <a:gd name="T23" fmla="*/ 20 h 35"/>
                  <a:gd name="T24" fmla="*/ 12 w 29"/>
                  <a:gd name="T25" fmla="*/ 34 h 35"/>
                  <a:gd name="T26" fmla="*/ 8 w 29"/>
                  <a:gd name="T27" fmla="*/ 35 h 35"/>
                  <a:gd name="T28" fmla="*/ 0 w 29"/>
                  <a:gd name="T29" fmla="*/ 3 h 35"/>
                  <a:gd name="T30" fmla="*/ 8 w 29"/>
                  <a:gd name="T31" fmla="*/ 17 h 35"/>
                  <a:gd name="T32" fmla="*/ 12 w 29"/>
                  <a:gd name="T33" fmla="*/ 16 h 35"/>
                  <a:gd name="T34" fmla="*/ 18 w 29"/>
                  <a:gd name="T35" fmla="*/ 8 h 35"/>
                  <a:gd name="T36" fmla="*/ 9 w 29"/>
                  <a:gd name="T37" fmla="*/ 4 h 35"/>
                  <a:gd name="T38" fmla="*/ 5 w 29"/>
                  <a:gd name="T39" fmla="*/ 5 h 35"/>
                  <a:gd name="T40" fmla="*/ 8 w 29"/>
                  <a:gd name="T4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2" y="3"/>
                      <a:pt x="5" y="2"/>
                      <a:pt x="8" y="1"/>
                    </a:cubicBezTo>
                    <a:cubicBezTo>
                      <a:pt x="12" y="0"/>
                      <a:pt x="15" y="0"/>
                      <a:pt x="18" y="1"/>
                    </a:cubicBezTo>
                    <a:cubicBezTo>
                      <a:pt x="20" y="2"/>
                      <a:pt x="21" y="4"/>
                      <a:pt x="22" y="7"/>
                    </a:cubicBezTo>
                    <a:cubicBezTo>
                      <a:pt x="23" y="11"/>
                      <a:pt x="21" y="14"/>
                      <a:pt x="18" y="16"/>
                    </a:cubicBezTo>
                    <a:cubicBezTo>
                      <a:pt x="18" y="16"/>
                      <a:pt x="18" y="16"/>
                      <a:pt x="18" y="16"/>
                    </a:cubicBezTo>
                    <a:cubicBezTo>
                      <a:pt x="21" y="17"/>
                      <a:pt x="23" y="18"/>
                      <a:pt x="24" y="22"/>
                    </a:cubicBezTo>
                    <a:cubicBezTo>
                      <a:pt x="26" y="26"/>
                      <a:pt x="28" y="29"/>
                      <a:pt x="29" y="30"/>
                    </a:cubicBezTo>
                    <a:cubicBezTo>
                      <a:pt x="25" y="31"/>
                      <a:pt x="25" y="31"/>
                      <a:pt x="25" y="31"/>
                    </a:cubicBezTo>
                    <a:cubicBezTo>
                      <a:pt x="24" y="30"/>
                      <a:pt x="23" y="28"/>
                      <a:pt x="21" y="24"/>
                    </a:cubicBezTo>
                    <a:cubicBezTo>
                      <a:pt x="19" y="20"/>
                      <a:pt x="16" y="18"/>
                      <a:pt x="13" y="19"/>
                    </a:cubicBezTo>
                    <a:cubicBezTo>
                      <a:pt x="9" y="20"/>
                      <a:pt x="9" y="20"/>
                      <a:pt x="9" y="20"/>
                    </a:cubicBezTo>
                    <a:cubicBezTo>
                      <a:pt x="12" y="34"/>
                      <a:pt x="12" y="34"/>
                      <a:pt x="12" y="34"/>
                    </a:cubicBezTo>
                    <a:cubicBezTo>
                      <a:pt x="8" y="35"/>
                      <a:pt x="8" y="35"/>
                      <a:pt x="8" y="35"/>
                    </a:cubicBezTo>
                    <a:lnTo>
                      <a:pt x="0" y="3"/>
                    </a:lnTo>
                    <a:close/>
                    <a:moveTo>
                      <a:pt x="8" y="17"/>
                    </a:moveTo>
                    <a:cubicBezTo>
                      <a:pt x="12" y="16"/>
                      <a:pt x="12" y="16"/>
                      <a:pt x="12" y="16"/>
                    </a:cubicBezTo>
                    <a:cubicBezTo>
                      <a:pt x="17" y="15"/>
                      <a:pt x="19" y="12"/>
                      <a:pt x="18" y="8"/>
                    </a:cubicBezTo>
                    <a:cubicBezTo>
                      <a:pt x="17" y="4"/>
                      <a:pt x="13" y="3"/>
                      <a:pt x="9" y="4"/>
                    </a:cubicBezTo>
                    <a:cubicBezTo>
                      <a:pt x="7" y="4"/>
                      <a:pt x="6" y="5"/>
                      <a:pt x="5" y="5"/>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89" name="Freeform 334">
                <a:extLst>
                  <a:ext uri="{FF2B5EF4-FFF2-40B4-BE49-F238E27FC236}">
                    <a16:creationId xmlns:a16="http://schemas.microsoft.com/office/drawing/2014/main" id="{302C74AF-0243-4AAF-AEA8-D5981C12BC07}"/>
                  </a:ext>
                </a:extLst>
              </p:cNvPr>
              <p:cNvSpPr>
                <a:spLocks noEditPoints="1"/>
              </p:cNvSpPr>
              <p:nvPr/>
            </p:nvSpPr>
            <p:spPr bwMode="auto">
              <a:xfrm>
                <a:off x="8815388" y="5224463"/>
                <a:ext cx="20637" cy="25400"/>
              </a:xfrm>
              <a:custGeom>
                <a:avLst/>
                <a:gdLst>
                  <a:gd name="T0" fmla="*/ 0 w 33"/>
                  <a:gd name="T1" fmla="*/ 7 h 37"/>
                  <a:gd name="T2" fmla="*/ 8 w 33"/>
                  <a:gd name="T3" fmla="*/ 3 h 37"/>
                  <a:gd name="T4" fmla="*/ 22 w 33"/>
                  <a:gd name="T5" fmla="*/ 1 h 37"/>
                  <a:gd name="T6" fmla="*/ 31 w 33"/>
                  <a:gd name="T7" fmla="*/ 10 h 37"/>
                  <a:gd name="T8" fmla="*/ 32 w 33"/>
                  <a:gd name="T9" fmla="*/ 24 h 37"/>
                  <a:gd name="T10" fmla="*/ 20 w 33"/>
                  <a:gd name="T11" fmla="*/ 34 h 37"/>
                  <a:gd name="T12" fmla="*/ 13 w 33"/>
                  <a:gd name="T13" fmla="*/ 37 h 37"/>
                  <a:gd name="T14" fmla="*/ 0 w 33"/>
                  <a:gd name="T15" fmla="*/ 7 h 37"/>
                  <a:gd name="T16" fmla="*/ 16 w 33"/>
                  <a:gd name="T17" fmla="*/ 32 h 37"/>
                  <a:gd name="T18" fmla="*/ 20 w 33"/>
                  <a:gd name="T19" fmla="*/ 31 h 37"/>
                  <a:gd name="T20" fmla="*/ 27 w 33"/>
                  <a:gd name="T21" fmla="*/ 12 h 37"/>
                  <a:gd name="T22" fmla="*/ 10 w 33"/>
                  <a:gd name="T23" fmla="*/ 6 h 37"/>
                  <a:gd name="T24" fmla="*/ 5 w 33"/>
                  <a:gd name="T25" fmla="*/ 8 h 37"/>
                  <a:gd name="T26" fmla="*/ 16 w 33"/>
                  <a:gd name="T27"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37">
                    <a:moveTo>
                      <a:pt x="0" y="7"/>
                    </a:moveTo>
                    <a:cubicBezTo>
                      <a:pt x="2" y="6"/>
                      <a:pt x="5" y="4"/>
                      <a:pt x="8" y="3"/>
                    </a:cubicBezTo>
                    <a:cubicBezTo>
                      <a:pt x="14" y="0"/>
                      <a:pt x="18" y="0"/>
                      <a:pt x="22" y="1"/>
                    </a:cubicBezTo>
                    <a:cubicBezTo>
                      <a:pt x="26" y="3"/>
                      <a:pt x="29" y="5"/>
                      <a:pt x="31" y="10"/>
                    </a:cubicBezTo>
                    <a:cubicBezTo>
                      <a:pt x="33" y="15"/>
                      <a:pt x="33" y="20"/>
                      <a:pt x="32" y="24"/>
                    </a:cubicBezTo>
                    <a:cubicBezTo>
                      <a:pt x="30" y="28"/>
                      <a:pt x="26" y="32"/>
                      <a:pt x="20" y="34"/>
                    </a:cubicBezTo>
                    <a:cubicBezTo>
                      <a:pt x="18" y="35"/>
                      <a:pt x="15" y="36"/>
                      <a:pt x="13" y="37"/>
                    </a:cubicBezTo>
                    <a:lnTo>
                      <a:pt x="0" y="7"/>
                    </a:lnTo>
                    <a:close/>
                    <a:moveTo>
                      <a:pt x="16" y="32"/>
                    </a:moveTo>
                    <a:cubicBezTo>
                      <a:pt x="17" y="32"/>
                      <a:pt x="18" y="31"/>
                      <a:pt x="20" y="31"/>
                    </a:cubicBezTo>
                    <a:cubicBezTo>
                      <a:pt x="28" y="27"/>
                      <a:pt x="31" y="20"/>
                      <a:pt x="27" y="12"/>
                    </a:cubicBezTo>
                    <a:cubicBezTo>
                      <a:pt x="24" y="5"/>
                      <a:pt x="18" y="2"/>
                      <a:pt x="10" y="6"/>
                    </a:cubicBezTo>
                    <a:cubicBezTo>
                      <a:pt x="8" y="7"/>
                      <a:pt x="6" y="8"/>
                      <a:pt x="5" y="8"/>
                    </a:cubicBezTo>
                    <a:lnTo>
                      <a:pt x="1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0" name="Freeform 335">
                <a:extLst>
                  <a:ext uri="{FF2B5EF4-FFF2-40B4-BE49-F238E27FC236}">
                    <a16:creationId xmlns:a16="http://schemas.microsoft.com/office/drawing/2014/main" id="{5022B418-02D5-422D-AA81-145B05C4866E}"/>
                  </a:ext>
                </a:extLst>
              </p:cNvPr>
              <p:cNvSpPr>
                <a:spLocks noEditPoints="1"/>
              </p:cNvSpPr>
              <p:nvPr/>
            </p:nvSpPr>
            <p:spPr bwMode="auto">
              <a:xfrm>
                <a:off x="8836025" y="5214938"/>
                <a:ext cx="22225" cy="23813"/>
              </a:xfrm>
              <a:custGeom>
                <a:avLst/>
                <a:gdLst>
                  <a:gd name="T0" fmla="*/ 0 w 34"/>
                  <a:gd name="T1" fmla="*/ 7 h 35"/>
                  <a:gd name="T2" fmla="*/ 6 w 34"/>
                  <a:gd name="T3" fmla="*/ 3 h 35"/>
                  <a:gd name="T4" fmla="*/ 16 w 34"/>
                  <a:gd name="T5" fmla="*/ 0 h 35"/>
                  <a:gd name="T6" fmla="*/ 21 w 34"/>
                  <a:gd name="T7" fmla="*/ 4 h 35"/>
                  <a:gd name="T8" fmla="*/ 20 w 34"/>
                  <a:gd name="T9" fmla="*/ 15 h 35"/>
                  <a:gd name="T10" fmla="*/ 20 w 34"/>
                  <a:gd name="T11" fmla="*/ 15 h 35"/>
                  <a:gd name="T12" fmla="*/ 28 w 34"/>
                  <a:gd name="T13" fmla="*/ 18 h 35"/>
                  <a:gd name="T14" fmla="*/ 34 w 34"/>
                  <a:gd name="T15" fmla="*/ 25 h 35"/>
                  <a:gd name="T16" fmla="*/ 30 w 34"/>
                  <a:gd name="T17" fmla="*/ 27 h 35"/>
                  <a:gd name="T18" fmla="*/ 25 w 34"/>
                  <a:gd name="T19" fmla="*/ 21 h 35"/>
                  <a:gd name="T20" fmla="*/ 16 w 34"/>
                  <a:gd name="T21" fmla="*/ 19 h 35"/>
                  <a:gd name="T22" fmla="*/ 12 w 34"/>
                  <a:gd name="T23" fmla="*/ 21 h 35"/>
                  <a:gd name="T24" fmla="*/ 19 w 34"/>
                  <a:gd name="T25" fmla="*/ 33 h 35"/>
                  <a:gd name="T26" fmla="*/ 16 w 34"/>
                  <a:gd name="T27" fmla="*/ 35 h 35"/>
                  <a:gd name="T28" fmla="*/ 0 w 34"/>
                  <a:gd name="T29" fmla="*/ 7 h 35"/>
                  <a:gd name="T30" fmla="*/ 11 w 34"/>
                  <a:gd name="T31" fmla="*/ 18 h 35"/>
                  <a:gd name="T32" fmla="*/ 14 w 34"/>
                  <a:gd name="T33" fmla="*/ 16 h 35"/>
                  <a:gd name="T34" fmla="*/ 18 w 34"/>
                  <a:gd name="T35" fmla="*/ 7 h 35"/>
                  <a:gd name="T36" fmla="*/ 8 w 34"/>
                  <a:gd name="T37" fmla="*/ 5 h 35"/>
                  <a:gd name="T38" fmla="*/ 5 w 34"/>
                  <a:gd name="T39" fmla="*/ 8 h 35"/>
                  <a:gd name="T40" fmla="*/ 11 w 34"/>
                  <a:gd name="T4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35">
                    <a:moveTo>
                      <a:pt x="0" y="7"/>
                    </a:moveTo>
                    <a:cubicBezTo>
                      <a:pt x="1" y="6"/>
                      <a:pt x="4" y="4"/>
                      <a:pt x="6" y="3"/>
                    </a:cubicBezTo>
                    <a:cubicBezTo>
                      <a:pt x="10" y="0"/>
                      <a:pt x="13" y="0"/>
                      <a:pt x="16" y="0"/>
                    </a:cubicBezTo>
                    <a:cubicBezTo>
                      <a:pt x="18" y="1"/>
                      <a:pt x="20" y="2"/>
                      <a:pt x="21" y="4"/>
                    </a:cubicBezTo>
                    <a:cubicBezTo>
                      <a:pt x="23" y="8"/>
                      <a:pt x="22" y="12"/>
                      <a:pt x="20" y="15"/>
                    </a:cubicBezTo>
                    <a:cubicBezTo>
                      <a:pt x="20" y="15"/>
                      <a:pt x="20" y="15"/>
                      <a:pt x="20" y="15"/>
                    </a:cubicBezTo>
                    <a:cubicBezTo>
                      <a:pt x="23" y="14"/>
                      <a:pt x="25" y="16"/>
                      <a:pt x="28" y="18"/>
                    </a:cubicBezTo>
                    <a:cubicBezTo>
                      <a:pt x="31" y="22"/>
                      <a:pt x="33" y="24"/>
                      <a:pt x="34" y="25"/>
                    </a:cubicBezTo>
                    <a:cubicBezTo>
                      <a:pt x="30" y="27"/>
                      <a:pt x="30" y="27"/>
                      <a:pt x="30" y="27"/>
                    </a:cubicBezTo>
                    <a:cubicBezTo>
                      <a:pt x="30" y="26"/>
                      <a:pt x="28" y="24"/>
                      <a:pt x="25" y="21"/>
                    </a:cubicBezTo>
                    <a:cubicBezTo>
                      <a:pt x="22" y="18"/>
                      <a:pt x="19" y="17"/>
                      <a:pt x="16" y="19"/>
                    </a:cubicBezTo>
                    <a:cubicBezTo>
                      <a:pt x="12" y="21"/>
                      <a:pt x="12" y="21"/>
                      <a:pt x="12" y="21"/>
                    </a:cubicBezTo>
                    <a:cubicBezTo>
                      <a:pt x="19" y="33"/>
                      <a:pt x="19" y="33"/>
                      <a:pt x="19" y="33"/>
                    </a:cubicBezTo>
                    <a:cubicBezTo>
                      <a:pt x="16" y="35"/>
                      <a:pt x="16" y="35"/>
                      <a:pt x="16" y="35"/>
                    </a:cubicBezTo>
                    <a:lnTo>
                      <a:pt x="0" y="7"/>
                    </a:lnTo>
                    <a:close/>
                    <a:moveTo>
                      <a:pt x="11" y="18"/>
                    </a:moveTo>
                    <a:cubicBezTo>
                      <a:pt x="14" y="16"/>
                      <a:pt x="14" y="16"/>
                      <a:pt x="14" y="16"/>
                    </a:cubicBezTo>
                    <a:cubicBezTo>
                      <a:pt x="18" y="14"/>
                      <a:pt x="20" y="10"/>
                      <a:pt x="18" y="7"/>
                    </a:cubicBezTo>
                    <a:cubicBezTo>
                      <a:pt x="16" y="3"/>
                      <a:pt x="12" y="3"/>
                      <a:pt x="8" y="5"/>
                    </a:cubicBezTo>
                    <a:cubicBezTo>
                      <a:pt x="6" y="6"/>
                      <a:pt x="5" y="7"/>
                      <a:pt x="5" y="8"/>
                    </a:cubicBezTo>
                    <a:lnTo>
                      <a:pt x="1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1" name="Freeform 336">
                <a:extLst>
                  <a:ext uri="{FF2B5EF4-FFF2-40B4-BE49-F238E27FC236}">
                    <a16:creationId xmlns:a16="http://schemas.microsoft.com/office/drawing/2014/main" id="{4E3B4639-D0C3-4348-A73C-AF8E15F475A5}"/>
                  </a:ext>
                </a:extLst>
              </p:cNvPr>
              <p:cNvSpPr>
                <a:spLocks/>
              </p:cNvSpPr>
              <p:nvPr/>
            </p:nvSpPr>
            <p:spPr bwMode="auto">
              <a:xfrm>
                <a:off x="8853488" y="5202238"/>
                <a:ext cx="22225" cy="25400"/>
              </a:xfrm>
              <a:custGeom>
                <a:avLst/>
                <a:gdLst>
                  <a:gd name="T0" fmla="*/ 9 w 14"/>
                  <a:gd name="T1" fmla="*/ 6 h 16"/>
                  <a:gd name="T2" fmla="*/ 5 w 14"/>
                  <a:gd name="T3" fmla="*/ 9 h 16"/>
                  <a:gd name="T4" fmla="*/ 8 w 14"/>
                  <a:gd name="T5" fmla="*/ 14 h 16"/>
                  <a:gd name="T6" fmla="*/ 13 w 14"/>
                  <a:gd name="T7" fmla="*/ 10 h 16"/>
                  <a:gd name="T8" fmla="*/ 14 w 14"/>
                  <a:gd name="T9" fmla="*/ 11 h 16"/>
                  <a:gd name="T10" fmla="*/ 7 w 14"/>
                  <a:gd name="T11" fmla="*/ 16 h 16"/>
                  <a:gd name="T12" fmla="*/ 0 w 14"/>
                  <a:gd name="T13" fmla="*/ 5 h 16"/>
                  <a:gd name="T14" fmla="*/ 5 w 14"/>
                  <a:gd name="T15" fmla="*/ 0 h 16"/>
                  <a:gd name="T16" fmla="*/ 6 w 14"/>
                  <a:gd name="T17" fmla="*/ 1 h 16"/>
                  <a:gd name="T18" fmla="*/ 2 w 14"/>
                  <a:gd name="T19" fmla="*/ 5 h 16"/>
                  <a:gd name="T20" fmla="*/ 4 w 14"/>
                  <a:gd name="T21" fmla="*/ 8 h 16"/>
                  <a:gd name="T22" fmla="*/ 9 w 14"/>
                  <a:gd name="T23" fmla="*/ 5 h 16"/>
                  <a:gd name="T24" fmla="*/ 9 w 14"/>
                  <a:gd name="T2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6">
                    <a:moveTo>
                      <a:pt x="9" y="6"/>
                    </a:moveTo>
                    <a:lnTo>
                      <a:pt x="5" y="9"/>
                    </a:lnTo>
                    <a:lnTo>
                      <a:pt x="8" y="14"/>
                    </a:lnTo>
                    <a:lnTo>
                      <a:pt x="13" y="10"/>
                    </a:lnTo>
                    <a:lnTo>
                      <a:pt x="14" y="11"/>
                    </a:lnTo>
                    <a:lnTo>
                      <a:pt x="7" y="16"/>
                    </a:lnTo>
                    <a:lnTo>
                      <a:pt x="0" y="5"/>
                    </a:lnTo>
                    <a:lnTo>
                      <a:pt x="5" y="0"/>
                    </a:lnTo>
                    <a:lnTo>
                      <a:pt x="6" y="1"/>
                    </a:lnTo>
                    <a:lnTo>
                      <a:pt x="2" y="5"/>
                    </a:lnTo>
                    <a:lnTo>
                      <a:pt x="4" y="8"/>
                    </a:lnTo>
                    <a:lnTo>
                      <a:pt x="9" y="5"/>
                    </a:lnTo>
                    <a:lnTo>
                      <a:pt x="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2" name="Freeform 337">
                <a:extLst>
                  <a:ext uri="{FF2B5EF4-FFF2-40B4-BE49-F238E27FC236}">
                    <a16:creationId xmlns:a16="http://schemas.microsoft.com/office/drawing/2014/main" id="{16682CA5-E8D2-4414-B0E0-632DFE8539DF}"/>
                  </a:ext>
                </a:extLst>
              </p:cNvPr>
              <p:cNvSpPr>
                <a:spLocks noEditPoints="1"/>
              </p:cNvSpPr>
              <p:nvPr/>
            </p:nvSpPr>
            <p:spPr bwMode="auto">
              <a:xfrm>
                <a:off x="8870950" y="5192713"/>
                <a:ext cx="22225" cy="23813"/>
              </a:xfrm>
              <a:custGeom>
                <a:avLst/>
                <a:gdLst>
                  <a:gd name="T0" fmla="*/ 12 w 34"/>
                  <a:gd name="T1" fmla="*/ 23 h 36"/>
                  <a:gd name="T2" fmla="*/ 17 w 34"/>
                  <a:gd name="T3" fmla="*/ 33 h 36"/>
                  <a:gd name="T4" fmla="*/ 13 w 34"/>
                  <a:gd name="T5" fmla="*/ 36 h 36"/>
                  <a:gd name="T6" fmla="*/ 0 w 34"/>
                  <a:gd name="T7" fmla="*/ 4 h 36"/>
                  <a:gd name="T8" fmla="*/ 4 w 34"/>
                  <a:gd name="T9" fmla="*/ 0 h 36"/>
                  <a:gd name="T10" fmla="*/ 34 w 34"/>
                  <a:gd name="T11" fmla="*/ 18 h 36"/>
                  <a:gd name="T12" fmla="*/ 31 w 34"/>
                  <a:gd name="T13" fmla="*/ 21 h 36"/>
                  <a:gd name="T14" fmla="*/ 21 w 34"/>
                  <a:gd name="T15" fmla="*/ 15 h 36"/>
                  <a:gd name="T16" fmla="*/ 12 w 34"/>
                  <a:gd name="T17" fmla="*/ 23 h 36"/>
                  <a:gd name="T18" fmla="*/ 18 w 34"/>
                  <a:gd name="T19" fmla="*/ 13 h 36"/>
                  <a:gd name="T20" fmla="*/ 10 w 34"/>
                  <a:gd name="T21" fmla="*/ 8 h 36"/>
                  <a:gd name="T22" fmla="*/ 4 w 34"/>
                  <a:gd name="T23" fmla="*/ 5 h 36"/>
                  <a:gd name="T24" fmla="*/ 4 w 34"/>
                  <a:gd name="T25" fmla="*/ 5 h 36"/>
                  <a:gd name="T26" fmla="*/ 7 w 34"/>
                  <a:gd name="T27" fmla="*/ 10 h 36"/>
                  <a:gd name="T28" fmla="*/ 11 w 34"/>
                  <a:gd name="T29" fmla="*/ 20 h 36"/>
                  <a:gd name="T30" fmla="*/ 18 w 34"/>
                  <a:gd name="T31" fmla="*/ 1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12" y="23"/>
                    </a:moveTo>
                    <a:cubicBezTo>
                      <a:pt x="17" y="33"/>
                      <a:pt x="17" y="33"/>
                      <a:pt x="17" y="33"/>
                    </a:cubicBezTo>
                    <a:cubicBezTo>
                      <a:pt x="13" y="36"/>
                      <a:pt x="13" y="36"/>
                      <a:pt x="13" y="36"/>
                    </a:cubicBezTo>
                    <a:cubicBezTo>
                      <a:pt x="0" y="4"/>
                      <a:pt x="0" y="4"/>
                      <a:pt x="0" y="4"/>
                    </a:cubicBezTo>
                    <a:cubicBezTo>
                      <a:pt x="4" y="0"/>
                      <a:pt x="4" y="0"/>
                      <a:pt x="4" y="0"/>
                    </a:cubicBezTo>
                    <a:cubicBezTo>
                      <a:pt x="34" y="18"/>
                      <a:pt x="34" y="18"/>
                      <a:pt x="34" y="18"/>
                    </a:cubicBezTo>
                    <a:cubicBezTo>
                      <a:pt x="31" y="21"/>
                      <a:pt x="31" y="21"/>
                      <a:pt x="31" y="21"/>
                    </a:cubicBezTo>
                    <a:cubicBezTo>
                      <a:pt x="21" y="15"/>
                      <a:pt x="21" y="15"/>
                      <a:pt x="21" y="15"/>
                    </a:cubicBezTo>
                    <a:lnTo>
                      <a:pt x="12" y="23"/>
                    </a:lnTo>
                    <a:close/>
                    <a:moveTo>
                      <a:pt x="18" y="13"/>
                    </a:moveTo>
                    <a:cubicBezTo>
                      <a:pt x="10" y="8"/>
                      <a:pt x="10" y="8"/>
                      <a:pt x="10" y="8"/>
                    </a:cubicBezTo>
                    <a:cubicBezTo>
                      <a:pt x="8" y="7"/>
                      <a:pt x="6" y="6"/>
                      <a:pt x="4" y="5"/>
                    </a:cubicBezTo>
                    <a:cubicBezTo>
                      <a:pt x="4" y="5"/>
                      <a:pt x="4" y="5"/>
                      <a:pt x="4" y="5"/>
                    </a:cubicBezTo>
                    <a:cubicBezTo>
                      <a:pt x="5" y="7"/>
                      <a:pt x="6" y="9"/>
                      <a:pt x="7" y="10"/>
                    </a:cubicBezTo>
                    <a:cubicBezTo>
                      <a:pt x="11" y="20"/>
                      <a:pt x="11" y="20"/>
                      <a:pt x="11" y="20"/>
                    </a:cubicBezTo>
                    <a:lnTo>
                      <a:pt x="18"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3" name="Freeform 338">
                <a:extLst>
                  <a:ext uri="{FF2B5EF4-FFF2-40B4-BE49-F238E27FC236}">
                    <a16:creationId xmlns:a16="http://schemas.microsoft.com/office/drawing/2014/main" id="{7EF547CA-A822-4EE6-988A-DCB16C128FB1}"/>
                  </a:ext>
                </a:extLst>
              </p:cNvPr>
              <p:cNvSpPr>
                <a:spLocks/>
              </p:cNvSpPr>
              <p:nvPr/>
            </p:nvSpPr>
            <p:spPr bwMode="auto">
              <a:xfrm>
                <a:off x="8883650" y="5168900"/>
                <a:ext cx="28575" cy="30163"/>
              </a:xfrm>
              <a:custGeom>
                <a:avLst/>
                <a:gdLst>
                  <a:gd name="T0" fmla="*/ 31 w 45"/>
                  <a:gd name="T1" fmla="*/ 14 h 45"/>
                  <a:gd name="T2" fmla="*/ 20 w 45"/>
                  <a:gd name="T3" fmla="*/ 5 h 45"/>
                  <a:gd name="T4" fmla="*/ 20 w 45"/>
                  <a:gd name="T5" fmla="*/ 5 h 45"/>
                  <a:gd name="T6" fmla="*/ 26 w 45"/>
                  <a:gd name="T7" fmla="*/ 16 h 45"/>
                  <a:gd name="T8" fmla="*/ 35 w 45"/>
                  <a:gd name="T9" fmla="*/ 31 h 45"/>
                  <a:gd name="T10" fmla="*/ 32 w 45"/>
                  <a:gd name="T11" fmla="*/ 34 h 45"/>
                  <a:gd name="T12" fmla="*/ 17 w 45"/>
                  <a:gd name="T13" fmla="*/ 27 h 45"/>
                  <a:gd name="T14" fmla="*/ 5 w 45"/>
                  <a:gd name="T15" fmla="*/ 22 h 45"/>
                  <a:gd name="T16" fmla="*/ 5 w 45"/>
                  <a:gd name="T17" fmla="*/ 22 h 45"/>
                  <a:gd name="T18" fmla="*/ 15 w 45"/>
                  <a:gd name="T19" fmla="*/ 32 h 45"/>
                  <a:gd name="T20" fmla="*/ 26 w 45"/>
                  <a:gd name="T21" fmla="*/ 42 h 45"/>
                  <a:gd name="T22" fmla="*/ 23 w 45"/>
                  <a:gd name="T23" fmla="*/ 45 h 45"/>
                  <a:gd name="T24" fmla="*/ 0 w 45"/>
                  <a:gd name="T25" fmla="*/ 22 h 45"/>
                  <a:gd name="T26" fmla="*/ 3 w 45"/>
                  <a:gd name="T27" fmla="*/ 17 h 45"/>
                  <a:gd name="T28" fmla="*/ 19 w 45"/>
                  <a:gd name="T29" fmla="*/ 24 h 45"/>
                  <a:gd name="T30" fmla="*/ 29 w 45"/>
                  <a:gd name="T31" fmla="*/ 29 h 45"/>
                  <a:gd name="T32" fmla="*/ 29 w 45"/>
                  <a:gd name="T33" fmla="*/ 28 h 45"/>
                  <a:gd name="T34" fmla="*/ 23 w 45"/>
                  <a:gd name="T35" fmla="*/ 19 h 45"/>
                  <a:gd name="T36" fmla="*/ 15 w 45"/>
                  <a:gd name="T37" fmla="*/ 4 h 45"/>
                  <a:gd name="T38" fmla="*/ 19 w 45"/>
                  <a:gd name="T39" fmla="*/ 0 h 45"/>
                  <a:gd name="T40" fmla="*/ 45 w 45"/>
                  <a:gd name="T41" fmla="*/ 20 h 45"/>
                  <a:gd name="T42" fmla="*/ 42 w 45"/>
                  <a:gd name="T43" fmla="*/ 23 h 45"/>
                  <a:gd name="T44" fmla="*/ 31 w 45"/>
                  <a:gd name="T45" fmla="*/ 1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45">
                    <a:moveTo>
                      <a:pt x="31" y="14"/>
                    </a:moveTo>
                    <a:cubicBezTo>
                      <a:pt x="27" y="11"/>
                      <a:pt x="23" y="8"/>
                      <a:pt x="20" y="5"/>
                    </a:cubicBezTo>
                    <a:cubicBezTo>
                      <a:pt x="20" y="5"/>
                      <a:pt x="20" y="5"/>
                      <a:pt x="20" y="5"/>
                    </a:cubicBezTo>
                    <a:cubicBezTo>
                      <a:pt x="22" y="8"/>
                      <a:pt x="24" y="12"/>
                      <a:pt x="26" y="16"/>
                    </a:cubicBezTo>
                    <a:cubicBezTo>
                      <a:pt x="35" y="31"/>
                      <a:pt x="35" y="31"/>
                      <a:pt x="35" y="31"/>
                    </a:cubicBezTo>
                    <a:cubicBezTo>
                      <a:pt x="32" y="34"/>
                      <a:pt x="32" y="34"/>
                      <a:pt x="32" y="34"/>
                    </a:cubicBezTo>
                    <a:cubicBezTo>
                      <a:pt x="17" y="27"/>
                      <a:pt x="17" y="27"/>
                      <a:pt x="17" y="27"/>
                    </a:cubicBezTo>
                    <a:cubicBezTo>
                      <a:pt x="13" y="26"/>
                      <a:pt x="9" y="24"/>
                      <a:pt x="5" y="22"/>
                    </a:cubicBezTo>
                    <a:cubicBezTo>
                      <a:pt x="5" y="22"/>
                      <a:pt x="5" y="22"/>
                      <a:pt x="5" y="22"/>
                    </a:cubicBezTo>
                    <a:cubicBezTo>
                      <a:pt x="8" y="25"/>
                      <a:pt x="12" y="29"/>
                      <a:pt x="15" y="32"/>
                    </a:cubicBezTo>
                    <a:cubicBezTo>
                      <a:pt x="26" y="42"/>
                      <a:pt x="26" y="42"/>
                      <a:pt x="26" y="42"/>
                    </a:cubicBezTo>
                    <a:cubicBezTo>
                      <a:pt x="23" y="45"/>
                      <a:pt x="23" y="45"/>
                      <a:pt x="23" y="45"/>
                    </a:cubicBezTo>
                    <a:cubicBezTo>
                      <a:pt x="0" y="22"/>
                      <a:pt x="0" y="22"/>
                      <a:pt x="0" y="22"/>
                    </a:cubicBezTo>
                    <a:cubicBezTo>
                      <a:pt x="3" y="17"/>
                      <a:pt x="3" y="17"/>
                      <a:pt x="3" y="17"/>
                    </a:cubicBezTo>
                    <a:cubicBezTo>
                      <a:pt x="19" y="24"/>
                      <a:pt x="19" y="24"/>
                      <a:pt x="19" y="24"/>
                    </a:cubicBezTo>
                    <a:cubicBezTo>
                      <a:pt x="23" y="25"/>
                      <a:pt x="26" y="27"/>
                      <a:pt x="29" y="29"/>
                    </a:cubicBezTo>
                    <a:cubicBezTo>
                      <a:pt x="29" y="28"/>
                      <a:pt x="29" y="28"/>
                      <a:pt x="29" y="28"/>
                    </a:cubicBezTo>
                    <a:cubicBezTo>
                      <a:pt x="28" y="26"/>
                      <a:pt x="26" y="22"/>
                      <a:pt x="23" y="19"/>
                    </a:cubicBezTo>
                    <a:cubicBezTo>
                      <a:pt x="15" y="4"/>
                      <a:pt x="15" y="4"/>
                      <a:pt x="15" y="4"/>
                    </a:cubicBezTo>
                    <a:cubicBezTo>
                      <a:pt x="19" y="0"/>
                      <a:pt x="19" y="0"/>
                      <a:pt x="19" y="0"/>
                    </a:cubicBezTo>
                    <a:cubicBezTo>
                      <a:pt x="45" y="20"/>
                      <a:pt x="45" y="20"/>
                      <a:pt x="45" y="20"/>
                    </a:cubicBezTo>
                    <a:cubicBezTo>
                      <a:pt x="42" y="23"/>
                      <a:pt x="42" y="23"/>
                      <a:pt x="42" y="23"/>
                    </a:cubicBezTo>
                    <a:lnTo>
                      <a:pt x="3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4" name="Freeform 339">
                <a:extLst>
                  <a:ext uri="{FF2B5EF4-FFF2-40B4-BE49-F238E27FC236}">
                    <a16:creationId xmlns:a16="http://schemas.microsoft.com/office/drawing/2014/main" id="{F72BF130-F0C8-41BC-950A-B0C24280C1AC}"/>
                  </a:ext>
                </a:extLst>
              </p:cNvPr>
              <p:cNvSpPr>
                <a:spLocks noEditPoints="1"/>
              </p:cNvSpPr>
              <p:nvPr/>
            </p:nvSpPr>
            <p:spPr bwMode="auto">
              <a:xfrm>
                <a:off x="8612188" y="4933950"/>
                <a:ext cx="269875" cy="273050"/>
              </a:xfrm>
              <a:custGeom>
                <a:avLst/>
                <a:gdLst>
                  <a:gd name="T0" fmla="*/ 207 w 415"/>
                  <a:gd name="T1" fmla="*/ 0 h 415"/>
                  <a:gd name="T2" fmla="*/ 0 w 415"/>
                  <a:gd name="T3" fmla="*/ 207 h 415"/>
                  <a:gd name="T4" fmla="*/ 207 w 415"/>
                  <a:gd name="T5" fmla="*/ 415 h 415"/>
                  <a:gd name="T6" fmla="*/ 415 w 415"/>
                  <a:gd name="T7" fmla="*/ 207 h 415"/>
                  <a:gd name="T8" fmla="*/ 207 w 415"/>
                  <a:gd name="T9" fmla="*/ 0 h 415"/>
                  <a:gd name="T10" fmla="*/ 207 w 415"/>
                  <a:gd name="T11" fmla="*/ 395 h 415"/>
                  <a:gd name="T12" fmla="*/ 19 w 415"/>
                  <a:gd name="T13" fmla="*/ 207 h 415"/>
                  <a:gd name="T14" fmla="*/ 207 w 415"/>
                  <a:gd name="T15" fmla="*/ 19 h 415"/>
                  <a:gd name="T16" fmla="*/ 396 w 415"/>
                  <a:gd name="T17" fmla="*/ 207 h 415"/>
                  <a:gd name="T18" fmla="*/ 207 w 415"/>
                  <a:gd name="T19" fmla="*/ 3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5" h="415">
                    <a:moveTo>
                      <a:pt x="207" y="0"/>
                    </a:moveTo>
                    <a:cubicBezTo>
                      <a:pt x="93" y="0"/>
                      <a:pt x="0" y="93"/>
                      <a:pt x="0" y="207"/>
                    </a:cubicBezTo>
                    <a:cubicBezTo>
                      <a:pt x="0" y="322"/>
                      <a:pt x="93" y="415"/>
                      <a:pt x="207" y="415"/>
                    </a:cubicBezTo>
                    <a:cubicBezTo>
                      <a:pt x="322" y="415"/>
                      <a:pt x="415" y="322"/>
                      <a:pt x="415" y="207"/>
                    </a:cubicBezTo>
                    <a:cubicBezTo>
                      <a:pt x="415" y="93"/>
                      <a:pt x="322" y="0"/>
                      <a:pt x="207" y="0"/>
                    </a:cubicBezTo>
                    <a:close/>
                    <a:moveTo>
                      <a:pt x="207" y="395"/>
                    </a:moveTo>
                    <a:cubicBezTo>
                      <a:pt x="104" y="395"/>
                      <a:pt x="19" y="311"/>
                      <a:pt x="19" y="207"/>
                    </a:cubicBezTo>
                    <a:cubicBezTo>
                      <a:pt x="19" y="104"/>
                      <a:pt x="104" y="19"/>
                      <a:pt x="207" y="19"/>
                    </a:cubicBezTo>
                    <a:cubicBezTo>
                      <a:pt x="311" y="19"/>
                      <a:pt x="396" y="104"/>
                      <a:pt x="396" y="207"/>
                    </a:cubicBezTo>
                    <a:cubicBezTo>
                      <a:pt x="396" y="311"/>
                      <a:pt x="311" y="395"/>
                      <a:pt x="207"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5" name="Freeform 340">
                <a:extLst>
                  <a:ext uri="{FF2B5EF4-FFF2-40B4-BE49-F238E27FC236}">
                    <a16:creationId xmlns:a16="http://schemas.microsoft.com/office/drawing/2014/main" id="{718427AA-A563-4C13-9A32-5EA1C1704620}"/>
                  </a:ext>
                </a:extLst>
              </p:cNvPr>
              <p:cNvSpPr>
                <a:spLocks noEditPoints="1"/>
              </p:cNvSpPr>
              <p:nvPr/>
            </p:nvSpPr>
            <p:spPr bwMode="auto">
              <a:xfrm>
                <a:off x="8642350" y="4964113"/>
                <a:ext cx="211137" cy="212725"/>
              </a:xfrm>
              <a:custGeom>
                <a:avLst/>
                <a:gdLst>
                  <a:gd name="T0" fmla="*/ 161 w 323"/>
                  <a:gd name="T1" fmla="*/ 323 h 323"/>
                  <a:gd name="T2" fmla="*/ 0 w 323"/>
                  <a:gd name="T3" fmla="*/ 161 h 323"/>
                  <a:gd name="T4" fmla="*/ 161 w 323"/>
                  <a:gd name="T5" fmla="*/ 0 h 323"/>
                  <a:gd name="T6" fmla="*/ 323 w 323"/>
                  <a:gd name="T7" fmla="*/ 161 h 323"/>
                  <a:gd name="T8" fmla="*/ 161 w 323"/>
                  <a:gd name="T9" fmla="*/ 323 h 323"/>
                  <a:gd name="T10" fmla="*/ 161 w 323"/>
                  <a:gd name="T11" fmla="*/ 17 h 323"/>
                  <a:gd name="T12" fmla="*/ 17 w 323"/>
                  <a:gd name="T13" fmla="*/ 161 h 323"/>
                  <a:gd name="T14" fmla="*/ 161 w 323"/>
                  <a:gd name="T15" fmla="*/ 306 h 323"/>
                  <a:gd name="T16" fmla="*/ 306 w 323"/>
                  <a:gd name="T17" fmla="*/ 161 h 323"/>
                  <a:gd name="T18" fmla="*/ 161 w 323"/>
                  <a:gd name="T19" fmla="*/ 17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3" h="323">
                    <a:moveTo>
                      <a:pt x="161" y="323"/>
                    </a:moveTo>
                    <a:cubicBezTo>
                      <a:pt x="73" y="323"/>
                      <a:pt x="0" y="250"/>
                      <a:pt x="0" y="161"/>
                    </a:cubicBezTo>
                    <a:cubicBezTo>
                      <a:pt x="0" y="73"/>
                      <a:pt x="73" y="0"/>
                      <a:pt x="161" y="0"/>
                    </a:cubicBezTo>
                    <a:cubicBezTo>
                      <a:pt x="250" y="0"/>
                      <a:pt x="323" y="73"/>
                      <a:pt x="323" y="161"/>
                    </a:cubicBezTo>
                    <a:cubicBezTo>
                      <a:pt x="323" y="250"/>
                      <a:pt x="250" y="323"/>
                      <a:pt x="161" y="323"/>
                    </a:cubicBezTo>
                    <a:close/>
                    <a:moveTo>
                      <a:pt x="161" y="17"/>
                    </a:moveTo>
                    <a:cubicBezTo>
                      <a:pt x="82" y="17"/>
                      <a:pt x="17" y="82"/>
                      <a:pt x="17" y="161"/>
                    </a:cubicBezTo>
                    <a:cubicBezTo>
                      <a:pt x="17" y="241"/>
                      <a:pt x="82" y="306"/>
                      <a:pt x="161" y="306"/>
                    </a:cubicBezTo>
                    <a:cubicBezTo>
                      <a:pt x="241" y="306"/>
                      <a:pt x="306" y="241"/>
                      <a:pt x="306" y="161"/>
                    </a:cubicBezTo>
                    <a:cubicBezTo>
                      <a:pt x="306" y="82"/>
                      <a:pt x="241" y="17"/>
                      <a:pt x="16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6" name="Freeform 341">
                <a:extLst>
                  <a:ext uri="{FF2B5EF4-FFF2-40B4-BE49-F238E27FC236}">
                    <a16:creationId xmlns:a16="http://schemas.microsoft.com/office/drawing/2014/main" id="{0195B390-F588-4461-B922-79480AEE05D2}"/>
                  </a:ext>
                </a:extLst>
              </p:cNvPr>
              <p:cNvSpPr>
                <a:spLocks/>
              </p:cNvSpPr>
              <p:nvPr/>
            </p:nvSpPr>
            <p:spPr bwMode="auto">
              <a:xfrm>
                <a:off x="8888413" y="4965700"/>
                <a:ext cx="49212" cy="207963"/>
              </a:xfrm>
              <a:custGeom>
                <a:avLst/>
                <a:gdLst>
                  <a:gd name="T0" fmla="*/ 50 w 74"/>
                  <a:gd name="T1" fmla="*/ 316 h 316"/>
                  <a:gd name="T2" fmla="*/ 6 w 74"/>
                  <a:gd name="T3" fmla="*/ 316 h 316"/>
                  <a:gd name="T4" fmla="*/ 0 w 74"/>
                  <a:gd name="T5" fmla="*/ 310 h 316"/>
                  <a:gd name="T6" fmla="*/ 6 w 74"/>
                  <a:gd name="T7" fmla="*/ 304 h 316"/>
                  <a:gd name="T8" fmla="*/ 50 w 74"/>
                  <a:gd name="T9" fmla="*/ 304 h 316"/>
                  <a:gd name="T10" fmla="*/ 61 w 74"/>
                  <a:gd name="T11" fmla="*/ 292 h 316"/>
                  <a:gd name="T12" fmla="*/ 61 w 74"/>
                  <a:gd name="T13" fmla="*/ 24 h 316"/>
                  <a:gd name="T14" fmla="*/ 50 w 74"/>
                  <a:gd name="T15" fmla="*/ 13 h 316"/>
                  <a:gd name="T16" fmla="*/ 6 w 74"/>
                  <a:gd name="T17" fmla="*/ 13 h 316"/>
                  <a:gd name="T18" fmla="*/ 0 w 74"/>
                  <a:gd name="T19" fmla="*/ 7 h 316"/>
                  <a:gd name="T20" fmla="*/ 6 w 74"/>
                  <a:gd name="T21" fmla="*/ 0 h 316"/>
                  <a:gd name="T22" fmla="*/ 50 w 74"/>
                  <a:gd name="T23" fmla="*/ 0 h 316"/>
                  <a:gd name="T24" fmla="*/ 74 w 74"/>
                  <a:gd name="T25" fmla="*/ 24 h 316"/>
                  <a:gd name="T26" fmla="*/ 74 w 74"/>
                  <a:gd name="T27" fmla="*/ 292 h 316"/>
                  <a:gd name="T28" fmla="*/ 50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50" y="316"/>
                    </a:moveTo>
                    <a:cubicBezTo>
                      <a:pt x="6" y="316"/>
                      <a:pt x="6" y="316"/>
                      <a:pt x="6" y="316"/>
                    </a:cubicBezTo>
                    <a:cubicBezTo>
                      <a:pt x="3" y="316"/>
                      <a:pt x="0" y="313"/>
                      <a:pt x="0" y="310"/>
                    </a:cubicBezTo>
                    <a:cubicBezTo>
                      <a:pt x="0" y="306"/>
                      <a:pt x="3" y="304"/>
                      <a:pt x="6" y="304"/>
                    </a:cubicBezTo>
                    <a:cubicBezTo>
                      <a:pt x="50" y="304"/>
                      <a:pt x="50" y="304"/>
                      <a:pt x="50" y="304"/>
                    </a:cubicBezTo>
                    <a:cubicBezTo>
                      <a:pt x="56" y="304"/>
                      <a:pt x="61" y="299"/>
                      <a:pt x="61" y="292"/>
                    </a:cubicBezTo>
                    <a:cubicBezTo>
                      <a:pt x="61" y="24"/>
                      <a:pt x="61" y="24"/>
                      <a:pt x="61" y="24"/>
                    </a:cubicBezTo>
                    <a:cubicBezTo>
                      <a:pt x="61" y="18"/>
                      <a:pt x="56" y="13"/>
                      <a:pt x="50" y="13"/>
                    </a:cubicBezTo>
                    <a:cubicBezTo>
                      <a:pt x="6" y="13"/>
                      <a:pt x="6" y="13"/>
                      <a:pt x="6" y="13"/>
                    </a:cubicBezTo>
                    <a:cubicBezTo>
                      <a:pt x="3" y="13"/>
                      <a:pt x="0" y="10"/>
                      <a:pt x="0" y="7"/>
                    </a:cubicBezTo>
                    <a:cubicBezTo>
                      <a:pt x="0" y="3"/>
                      <a:pt x="3" y="0"/>
                      <a:pt x="6" y="0"/>
                    </a:cubicBezTo>
                    <a:cubicBezTo>
                      <a:pt x="50" y="0"/>
                      <a:pt x="50" y="0"/>
                      <a:pt x="50" y="0"/>
                    </a:cubicBezTo>
                    <a:cubicBezTo>
                      <a:pt x="63" y="0"/>
                      <a:pt x="74" y="11"/>
                      <a:pt x="74" y="24"/>
                    </a:cubicBezTo>
                    <a:cubicBezTo>
                      <a:pt x="74" y="292"/>
                      <a:pt x="74" y="292"/>
                      <a:pt x="74" y="292"/>
                    </a:cubicBezTo>
                    <a:cubicBezTo>
                      <a:pt x="74" y="305"/>
                      <a:pt x="63" y="316"/>
                      <a:pt x="50"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7" name="Freeform 342">
                <a:extLst>
                  <a:ext uri="{FF2B5EF4-FFF2-40B4-BE49-F238E27FC236}">
                    <a16:creationId xmlns:a16="http://schemas.microsoft.com/office/drawing/2014/main" id="{C28BC0EB-63B0-41E2-96E7-70B8EAF125FB}"/>
                  </a:ext>
                </a:extLst>
              </p:cNvPr>
              <p:cNvSpPr>
                <a:spLocks/>
              </p:cNvSpPr>
              <p:nvPr/>
            </p:nvSpPr>
            <p:spPr bwMode="auto">
              <a:xfrm>
                <a:off x="8558213" y="4965700"/>
                <a:ext cx="47625" cy="207963"/>
              </a:xfrm>
              <a:custGeom>
                <a:avLst/>
                <a:gdLst>
                  <a:gd name="T0" fmla="*/ 68 w 74"/>
                  <a:gd name="T1" fmla="*/ 316 h 316"/>
                  <a:gd name="T2" fmla="*/ 24 w 74"/>
                  <a:gd name="T3" fmla="*/ 316 h 316"/>
                  <a:gd name="T4" fmla="*/ 0 w 74"/>
                  <a:gd name="T5" fmla="*/ 292 h 316"/>
                  <a:gd name="T6" fmla="*/ 0 w 74"/>
                  <a:gd name="T7" fmla="*/ 24 h 316"/>
                  <a:gd name="T8" fmla="*/ 24 w 74"/>
                  <a:gd name="T9" fmla="*/ 0 h 316"/>
                  <a:gd name="T10" fmla="*/ 68 w 74"/>
                  <a:gd name="T11" fmla="*/ 0 h 316"/>
                  <a:gd name="T12" fmla="*/ 74 w 74"/>
                  <a:gd name="T13" fmla="*/ 7 h 316"/>
                  <a:gd name="T14" fmla="*/ 68 w 74"/>
                  <a:gd name="T15" fmla="*/ 13 h 316"/>
                  <a:gd name="T16" fmla="*/ 24 w 74"/>
                  <a:gd name="T17" fmla="*/ 13 h 316"/>
                  <a:gd name="T18" fmla="*/ 13 w 74"/>
                  <a:gd name="T19" fmla="*/ 24 h 316"/>
                  <a:gd name="T20" fmla="*/ 13 w 74"/>
                  <a:gd name="T21" fmla="*/ 292 h 316"/>
                  <a:gd name="T22" fmla="*/ 24 w 74"/>
                  <a:gd name="T23" fmla="*/ 304 h 316"/>
                  <a:gd name="T24" fmla="*/ 68 w 74"/>
                  <a:gd name="T25" fmla="*/ 304 h 316"/>
                  <a:gd name="T26" fmla="*/ 74 w 74"/>
                  <a:gd name="T27" fmla="*/ 310 h 316"/>
                  <a:gd name="T28" fmla="*/ 68 w 74"/>
                  <a:gd name="T2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316">
                    <a:moveTo>
                      <a:pt x="68" y="316"/>
                    </a:moveTo>
                    <a:cubicBezTo>
                      <a:pt x="24" y="316"/>
                      <a:pt x="24" y="316"/>
                      <a:pt x="24" y="316"/>
                    </a:cubicBezTo>
                    <a:cubicBezTo>
                      <a:pt x="11" y="316"/>
                      <a:pt x="0" y="305"/>
                      <a:pt x="0" y="292"/>
                    </a:cubicBezTo>
                    <a:cubicBezTo>
                      <a:pt x="0" y="24"/>
                      <a:pt x="0" y="24"/>
                      <a:pt x="0" y="24"/>
                    </a:cubicBezTo>
                    <a:cubicBezTo>
                      <a:pt x="0" y="11"/>
                      <a:pt x="11" y="0"/>
                      <a:pt x="24" y="0"/>
                    </a:cubicBezTo>
                    <a:cubicBezTo>
                      <a:pt x="68" y="0"/>
                      <a:pt x="68" y="0"/>
                      <a:pt x="68" y="0"/>
                    </a:cubicBezTo>
                    <a:cubicBezTo>
                      <a:pt x="71" y="0"/>
                      <a:pt x="74" y="3"/>
                      <a:pt x="74" y="7"/>
                    </a:cubicBezTo>
                    <a:cubicBezTo>
                      <a:pt x="74" y="10"/>
                      <a:pt x="71" y="13"/>
                      <a:pt x="68" y="13"/>
                    </a:cubicBezTo>
                    <a:cubicBezTo>
                      <a:pt x="24" y="13"/>
                      <a:pt x="24" y="13"/>
                      <a:pt x="24" y="13"/>
                    </a:cubicBezTo>
                    <a:cubicBezTo>
                      <a:pt x="18" y="13"/>
                      <a:pt x="13" y="18"/>
                      <a:pt x="13" y="24"/>
                    </a:cubicBezTo>
                    <a:cubicBezTo>
                      <a:pt x="13" y="292"/>
                      <a:pt x="13" y="292"/>
                      <a:pt x="13" y="292"/>
                    </a:cubicBezTo>
                    <a:cubicBezTo>
                      <a:pt x="13" y="299"/>
                      <a:pt x="18" y="304"/>
                      <a:pt x="24" y="304"/>
                    </a:cubicBezTo>
                    <a:cubicBezTo>
                      <a:pt x="68" y="304"/>
                      <a:pt x="68" y="304"/>
                      <a:pt x="68" y="304"/>
                    </a:cubicBezTo>
                    <a:cubicBezTo>
                      <a:pt x="71" y="304"/>
                      <a:pt x="74" y="306"/>
                      <a:pt x="74" y="310"/>
                    </a:cubicBezTo>
                    <a:cubicBezTo>
                      <a:pt x="74" y="313"/>
                      <a:pt x="71" y="316"/>
                      <a:pt x="68"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8" name="Freeform 343">
                <a:extLst>
                  <a:ext uri="{FF2B5EF4-FFF2-40B4-BE49-F238E27FC236}">
                    <a16:creationId xmlns:a16="http://schemas.microsoft.com/office/drawing/2014/main" id="{CAC3E7E1-DAE7-41B5-9C4B-4D28EEBB1845}"/>
                  </a:ext>
                </a:extLst>
              </p:cNvPr>
              <p:cNvSpPr>
                <a:spLocks/>
              </p:cNvSpPr>
              <p:nvPr/>
            </p:nvSpPr>
            <p:spPr bwMode="auto">
              <a:xfrm>
                <a:off x="8756650" y="5080000"/>
                <a:ext cx="71437" cy="71438"/>
              </a:xfrm>
              <a:custGeom>
                <a:avLst/>
                <a:gdLst>
                  <a:gd name="T0" fmla="*/ 97 w 108"/>
                  <a:gd name="T1" fmla="*/ 12 h 108"/>
                  <a:gd name="T2" fmla="*/ 33 w 108"/>
                  <a:gd name="T3" fmla="*/ 33 h 108"/>
                  <a:gd name="T4" fmla="*/ 12 w 108"/>
                  <a:gd name="T5" fmla="*/ 97 h 108"/>
                  <a:gd name="T6" fmla="*/ 75 w 108"/>
                  <a:gd name="T7" fmla="*/ 75 h 108"/>
                  <a:gd name="T8" fmla="*/ 97 w 108"/>
                  <a:gd name="T9" fmla="*/ 12 h 108"/>
                </a:gdLst>
                <a:ahLst/>
                <a:cxnLst>
                  <a:cxn ang="0">
                    <a:pos x="T0" y="T1"/>
                  </a:cxn>
                  <a:cxn ang="0">
                    <a:pos x="T2" y="T3"/>
                  </a:cxn>
                  <a:cxn ang="0">
                    <a:pos x="T4" y="T5"/>
                  </a:cxn>
                  <a:cxn ang="0">
                    <a:pos x="T6" y="T7"/>
                  </a:cxn>
                  <a:cxn ang="0">
                    <a:pos x="T8" y="T9"/>
                  </a:cxn>
                </a:cxnLst>
                <a:rect l="0" t="0" r="r" b="b"/>
                <a:pathLst>
                  <a:path w="108" h="108">
                    <a:moveTo>
                      <a:pt x="97" y="12"/>
                    </a:moveTo>
                    <a:cubicBezTo>
                      <a:pt x="85" y="0"/>
                      <a:pt x="57" y="10"/>
                      <a:pt x="33" y="33"/>
                    </a:cubicBezTo>
                    <a:cubicBezTo>
                      <a:pt x="10" y="56"/>
                      <a:pt x="0" y="85"/>
                      <a:pt x="12" y="97"/>
                    </a:cubicBezTo>
                    <a:cubicBezTo>
                      <a:pt x="23" y="108"/>
                      <a:pt x="52" y="99"/>
                      <a:pt x="75" y="75"/>
                    </a:cubicBezTo>
                    <a:cubicBezTo>
                      <a:pt x="99" y="52"/>
                      <a:pt x="108" y="23"/>
                      <a:pt x="9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99" name="Freeform 344">
                <a:extLst>
                  <a:ext uri="{FF2B5EF4-FFF2-40B4-BE49-F238E27FC236}">
                    <a16:creationId xmlns:a16="http://schemas.microsoft.com/office/drawing/2014/main" id="{8BB98567-5DB1-4870-8201-8669EEC5C073}"/>
                  </a:ext>
                </a:extLst>
              </p:cNvPr>
              <p:cNvSpPr>
                <a:spLocks/>
              </p:cNvSpPr>
              <p:nvPr/>
            </p:nvSpPr>
            <p:spPr bwMode="auto">
              <a:xfrm>
                <a:off x="8739188" y="5060950"/>
                <a:ext cx="17462" cy="19050"/>
              </a:xfrm>
              <a:custGeom>
                <a:avLst/>
                <a:gdLst>
                  <a:gd name="T0" fmla="*/ 24 w 27"/>
                  <a:gd name="T1" fmla="*/ 3 h 27"/>
                  <a:gd name="T2" fmla="*/ 8 w 27"/>
                  <a:gd name="T3" fmla="*/ 8 h 27"/>
                  <a:gd name="T4" fmla="*/ 3 w 27"/>
                  <a:gd name="T5" fmla="*/ 24 h 27"/>
                  <a:gd name="T6" fmla="*/ 19 w 27"/>
                  <a:gd name="T7" fmla="*/ 19 h 27"/>
                  <a:gd name="T8" fmla="*/ 24 w 27"/>
                  <a:gd name="T9" fmla="*/ 3 h 27"/>
                </a:gdLst>
                <a:ahLst/>
                <a:cxnLst>
                  <a:cxn ang="0">
                    <a:pos x="T0" y="T1"/>
                  </a:cxn>
                  <a:cxn ang="0">
                    <a:pos x="T2" y="T3"/>
                  </a:cxn>
                  <a:cxn ang="0">
                    <a:pos x="T4" y="T5"/>
                  </a:cxn>
                  <a:cxn ang="0">
                    <a:pos x="T6" y="T7"/>
                  </a:cxn>
                  <a:cxn ang="0">
                    <a:pos x="T8" y="T9"/>
                  </a:cxn>
                </a:cxnLst>
                <a:rect l="0" t="0" r="r" b="b"/>
                <a:pathLst>
                  <a:path w="27" h="27">
                    <a:moveTo>
                      <a:pt x="24" y="3"/>
                    </a:moveTo>
                    <a:cubicBezTo>
                      <a:pt x="21" y="0"/>
                      <a:pt x="14" y="2"/>
                      <a:pt x="8" y="8"/>
                    </a:cubicBezTo>
                    <a:cubicBezTo>
                      <a:pt x="3" y="14"/>
                      <a:pt x="0" y="21"/>
                      <a:pt x="3" y="24"/>
                    </a:cubicBezTo>
                    <a:cubicBezTo>
                      <a:pt x="6" y="27"/>
                      <a:pt x="13" y="24"/>
                      <a:pt x="19" y="19"/>
                    </a:cubicBezTo>
                    <a:cubicBezTo>
                      <a:pt x="25" y="13"/>
                      <a:pt x="27" y="6"/>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0" name="Freeform 345">
                <a:extLst>
                  <a:ext uri="{FF2B5EF4-FFF2-40B4-BE49-F238E27FC236}">
                    <a16:creationId xmlns:a16="http://schemas.microsoft.com/office/drawing/2014/main" id="{59CAA7EE-8978-4779-8169-D0D0DACD32DE}"/>
                  </a:ext>
                </a:extLst>
              </p:cNvPr>
              <p:cNvSpPr>
                <a:spLocks/>
              </p:cNvSpPr>
              <p:nvPr/>
            </p:nvSpPr>
            <p:spPr bwMode="auto">
              <a:xfrm>
                <a:off x="8718550" y="5040313"/>
                <a:ext cx="28575" cy="28575"/>
              </a:xfrm>
              <a:custGeom>
                <a:avLst/>
                <a:gdLst>
                  <a:gd name="T0" fmla="*/ 40 w 45"/>
                  <a:gd name="T1" fmla="*/ 4 h 44"/>
                  <a:gd name="T2" fmla="*/ 14 w 45"/>
                  <a:gd name="T3" fmla="*/ 13 h 44"/>
                  <a:gd name="T4" fmla="*/ 5 w 45"/>
                  <a:gd name="T5" fmla="*/ 40 h 44"/>
                  <a:gd name="T6" fmla="*/ 31 w 45"/>
                  <a:gd name="T7" fmla="*/ 31 h 44"/>
                  <a:gd name="T8" fmla="*/ 40 w 45"/>
                  <a:gd name="T9" fmla="*/ 4 h 44"/>
                </a:gdLst>
                <a:ahLst/>
                <a:cxnLst>
                  <a:cxn ang="0">
                    <a:pos x="T0" y="T1"/>
                  </a:cxn>
                  <a:cxn ang="0">
                    <a:pos x="T2" y="T3"/>
                  </a:cxn>
                  <a:cxn ang="0">
                    <a:pos x="T4" y="T5"/>
                  </a:cxn>
                  <a:cxn ang="0">
                    <a:pos x="T6" y="T7"/>
                  </a:cxn>
                  <a:cxn ang="0">
                    <a:pos x="T8" y="T9"/>
                  </a:cxn>
                </a:cxnLst>
                <a:rect l="0" t="0" r="r" b="b"/>
                <a:pathLst>
                  <a:path w="45" h="44">
                    <a:moveTo>
                      <a:pt x="40" y="4"/>
                    </a:moveTo>
                    <a:cubicBezTo>
                      <a:pt x="35" y="0"/>
                      <a:pt x="23" y="4"/>
                      <a:pt x="14" y="13"/>
                    </a:cubicBezTo>
                    <a:cubicBezTo>
                      <a:pt x="4" y="23"/>
                      <a:pt x="0" y="35"/>
                      <a:pt x="5" y="40"/>
                    </a:cubicBezTo>
                    <a:cubicBezTo>
                      <a:pt x="10" y="44"/>
                      <a:pt x="21" y="40"/>
                      <a:pt x="31" y="31"/>
                    </a:cubicBezTo>
                    <a:cubicBezTo>
                      <a:pt x="41" y="21"/>
                      <a:pt x="45" y="9"/>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sp>
            <p:nvSpPr>
              <p:cNvPr id="101" name="Freeform 346">
                <a:extLst>
                  <a:ext uri="{FF2B5EF4-FFF2-40B4-BE49-F238E27FC236}">
                    <a16:creationId xmlns:a16="http://schemas.microsoft.com/office/drawing/2014/main" id="{0E7EA075-1F5B-4E72-A68A-4C14CB1926D2}"/>
                  </a:ext>
                </a:extLst>
              </p:cNvPr>
              <p:cNvSpPr>
                <a:spLocks/>
              </p:cNvSpPr>
              <p:nvPr/>
            </p:nvSpPr>
            <p:spPr bwMode="auto">
              <a:xfrm>
                <a:off x="8670925" y="4992688"/>
                <a:ext cx="50800" cy="52388"/>
              </a:xfrm>
              <a:custGeom>
                <a:avLst/>
                <a:gdLst>
                  <a:gd name="T0" fmla="*/ 7 w 78"/>
                  <a:gd name="T1" fmla="*/ 78 h 78"/>
                  <a:gd name="T2" fmla="*/ 4 w 78"/>
                  <a:gd name="T3" fmla="*/ 77 h 78"/>
                  <a:gd name="T4" fmla="*/ 1 w 78"/>
                  <a:gd name="T5" fmla="*/ 69 h 78"/>
                  <a:gd name="T6" fmla="*/ 68 w 78"/>
                  <a:gd name="T7" fmla="*/ 2 h 78"/>
                  <a:gd name="T8" fmla="*/ 76 w 78"/>
                  <a:gd name="T9" fmla="*/ 5 h 78"/>
                  <a:gd name="T10" fmla="*/ 73 w 78"/>
                  <a:gd name="T11" fmla="*/ 13 h 78"/>
                  <a:gd name="T12" fmla="*/ 12 w 78"/>
                  <a:gd name="T13" fmla="*/ 74 h 78"/>
                  <a:gd name="T14" fmla="*/ 7 w 78"/>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8">
                    <a:moveTo>
                      <a:pt x="7" y="78"/>
                    </a:moveTo>
                    <a:cubicBezTo>
                      <a:pt x="6" y="78"/>
                      <a:pt x="5" y="78"/>
                      <a:pt x="4" y="77"/>
                    </a:cubicBezTo>
                    <a:cubicBezTo>
                      <a:pt x="1" y="76"/>
                      <a:pt x="0" y="72"/>
                      <a:pt x="1" y="69"/>
                    </a:cubicBezTo>
                    <a:cubicBezTo>
                      <a:pt x="14" y="39"/>
                      <a:pt x="38" y="14"/>
                      <a:pt x="68" y="2"/>
                    </a:cubicBezTo>
                    <a:cubicBezTo>
                      <a:pt x="71" y="0"/>
                      <a:pt x="75" y="2"/>
                      <a:pt x="76" y="5"/>
                    </a:cubicBezTo>
                    <a:cubicBezTo>
                      <a:pt x="78" y="8"/>
                      <a:pt x="76" y="12"/>
                      <a:pt x="73" y="13"/>
                    </a:cubicBezTo>
                    <a:cubicBezTo>
                      <a:pt x="46" y="25"/>
                      <a:pt x="24" y="47"/>
                      <a:pt x="12" y="74"/>
                    </a:cubicBezTo>
                    <a:cubicBezTo>
                      <a:pt x="11" y="76"/>
                      <a:pt x="9" y="78"/>
                      <a:pt x="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endParaRPr lang="en-US" sz="1350"/>
              </a:p>
            </p:txBody>
          </p:sp>
        </p:grpSp>
      </p:grpSp>
      <p:pic>
        <p:nvPicPr>
          <p:cNvPr id="281" name="Picture 280">
            <a:extLst>
              <a:ext uri="{FF2B5EF4-FFF2-40B4-BE49-F238E27FC236}">
                <a16:creationId xmlns:a16="http://schemas.microsoft.com/office/drawing/2014/main" id="{AAAED9D7-C6F8-4BC1-9879-00FA937DEE39}"/>
              </a:ext>
            </a:extLst>
          </p:cNvPr>
          <p:cNvPicPr>
            <a:picLocks noChangeAspect="1"/>
          </p:cNvPicPr>
          <p:nvPr/>
        </p:nvPicPr>
        <p:blipFill>
          <a:blip r:embed="rId2">
            <a:extLst>
              <a:ext uri="{28A0092B-C50C-407E-A947-70E740481C1C}">
                <a14:useLocalDpi xmlns:a14="http://schemas.microsoft.com/office/drawing/2010/main" val="0"/>
              </a:ext>
            </a:extLst>
          </a:blip>
          <a:srcRect l="17777" t="17759" r="17777" b="17759"/>
          <a:stretch>
            <a:fillRect/>
          </a:stretch>
        </p:blipFill>
        <p:spPr>
          <a:xfrm>
            <a:off x="1330115" y="2660191"/>
            <a:ext cx="1072188" cy="1072800"/>
          </a:xfrm>
          <a:custGeom>
            <a:avLst/>
            <a:gdLst>
              <a:gd name="connsiteX0" fmla="*/ 122883 w 1072188"/>
              <a:gd name="connsiteY0" fmla="*/ 0 h 1072800"/>
              <a:gd name="connsiteX1" fmla="*/ 949305 w 1072188"/>
              <a:gd name="connsiteY1" fmla="*/ 0 h 1072800"/>
              <a:gd name="connsiteX2" fmla="*/ 1072188 w 1072188"/>
              <a:gd name="connsiteY2" fmla="*/ 122883 h 1072800"/>
              <a:gd name="connsiteX3" fmla="*/ 1072188 w 1072188"/>
              <a:gd name="connsiteY3" fmla="*/ 949917 h 1072800"/>
              <a:gd name="connsiteX4" fmla="*/ 949305 w 1072188"/>
              <a:gd name="connsiteY4" fmla="*/ 1072800 h 1072800"/>
              <a:gd name="connsiteX5" fmla="*/ 122883 w 1072188"/>
              <a:gd name="connsiteY5" fmla="*/ 1072800 h 1072800"/>
              <a:gd name="connsiteX6" fmla="*/ 0 w 1072188"/>
              <a:gd name="connsiteY6" fmla="*/ 949917 h 1072800"/>
              <a:gd name="connsiteX7" fmla="*/ 0 w 1072188"/>
              <a:gd name="connsiteY7" fmla="*/ 122883 h 1072800"/>
              <a:gd name="connsiteX8" fmla="*/ 122883 w 1072188"/>
              <a:gd name="connsiteY8" fmla="*/ 0 h 107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2188" h="1072800">
                <a:moveTo>
                  <a:pt x="122883" y="0"/>
                </a:moveTo>
                <a:lnTo>
                  <a:pt x="949305" y="0"/>
                </a:lnTo>
                <a:cubicBezTo>
                  <a:pt x="1017171" y="0"/>
                  <a:pt x="1072188" y="55017"/>
                  <a:pt x="1072188" y="122883"/>
                </a:cubicBezTo>
                <a:lnTo>
                  <a:pt x="1072188" y="949917"/>
                </a:lnTo>
                <a:cubicBezTo>
                  <a:pt x="1072188" y="1017783"/>
                  <a:pt x="1017171" y="1072800"/>
                  <a:pt x="949305" y="1072800"/>
                </a:cubicBezTo>
                <a:lnTo>
                  <a:pt x="122883" y="1072800"/>
                </a:lnTo>
                <a:cubicBezTo>
                  <a:pt x="55017" y="1072800"/>
                  <a:pt x="0" y="1017783"/>
                  <a:pt x="0" y="949917"/>
                </a:cubicBezTo>
                <a:lnTo>
                  <a:pt x="0" y="122883"/>
                </a:lnTo>
                <a:cubicBezTo>
                  <a:pt x="0" y="55017"/>
                  <a:pt x="55017" y="0"/>
                  <a:pt x="122883" y="0"/>
                </a:cubicBezTo>
                <a:close/>
              </a:path>
            </a:pathLst>
          </a:custGeom>
        </p:spPr>
      </p:pic>
    </p:spTree>
    <p:extLst>
      <p:ext uri="{BB962C8B-B14F-4D97-AF65-F5344CB8AC3E}">
        <p14:creationId xmlns:p14="http://schemas.microsoft.com/office/powerpoint/2010/main" val="1624656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up)">
                                      <p:cBhvr>
                                        <p:cTn id="31" dur="500"/>
                                        <p:tgtEl>
                                          <p:spTgt spid="4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up)">
                                      <p:cBhvr>
                                        <p:cTn id="3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2" grpId="0"/>
      <p:bldP spid="43" grpId="0"/>
      <p:bldP spid="44"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79EF453-333D-4E29-9EB9-A789FF0454E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15" name="Freeform: Shape 14">
            <a:extLst>
              <a:ext uri="{FF2B5EF4-FFF2-40B4-BE49-F238E27FC236}">
                <a16:creationId xmlns:a16="http://schemas.microsoft.com/office/drawing/2014/main" id="{BA5C01C4-484A-4043-A50B-EDB5C92DB61B}"/>
              </a:ext>
            </a:extLst>
          </p:cNvPr>
          <p:cNvSpPr/>
          <p:nvPr/>
        </p:nvSpPr>
        <p:spPr>
          <a:xfrm rot="16200000">
            <a:off x="-957145" y="957144"/>
            <a:ext cx="6858000" cy="4943710"/>
          </a:xfrm>
          <a:custGeom>
            <a:avLst/>
            <a:gdLst>
              <a:gd name="connsiteX0" fmla="*/ 6858000 w 6858000"/>
              <a:gd name="connsiteY0" fmla="*/ 0 h 6591613"/>
              <a:gd name="connsiteX1" fmla="*/ 6858000 w 6858000"/>
              <a:gd name="connsiteY1" fmla="*/ 2764465 h 6591613"/>
              <a:gd name="connsiteX2" fmla="*/ 6858000 w 6858000"/>
              <a:gd name="connsiteY2" fmla="*/ 6007232 h 6591613"/>
              <a:gd name="connsiteX3" fmla="*/ 6713049 w 6858000"/>
              <a:gd name="connsiteY3" fmla="*/ 5978330 h 6591613"/>
              <a:gd name="connsiteX4" fmla="*/ 6534436 w 6858000"/>
              <a:gd name="connsiteY4" fmla="*/ 5949462 h 6591613"/>
              <a:gd name="connsiteX5" fmla="*/ 5148795 w 6858000"/>
              <a:gd name="connsiteY5" fmla="*/ 6180720 h 6591613"/>
              <a:gd name="connsiteX6" fmla="*/ 3911674 w 6858000"/>
              <a:gd name="connsiteY6" fmla="*/ 6558231 h 6591613"/>
              <a:gd name="connsiteX7" fmla="*/ 2945178 w 6858000"/>
              <a:gd name="connsiteY7" fmla="*/ 5536751 h 6591613"/>
              <a:gd name="connsiteX8" fmla="*/ 1988474 w 6858000"/>
              <a:gd name="connsiteY8" fmla="*/ 5274065 h 6591613"/>
              <a:gd name="connsiteX9" fmla="*/ 978217 w 6858000"/>
              <a:gd name="connsiteY9" fmla="*/ 5351721 h 6591613"/>
              <a:gd name="connsiteX10" fmla="*/ 33852 w 6858000"/>
              <a:gd name="connsiteY10" fmla="*/ 5054837 h 6591613"/>
              <a:gd name="connsiteX11" fmla="*/ 0 w 6858000"/>
              <a:gd name="connsiteY11" fmla="*/ 5021624 h 6591613"/>
              <a:gd name="connsiteX12" fmla="*/ 0 w 6858000"/>
              <a:gd name="connsiteY12" fmla="*/ 2764465 h 6591613"/>
              <a:gd name="connsiteX13" fmla="*/ 1 w 6858000"/>
              <a:gd name="connsiteY13" fmla="*/ 2764465 h 6591613"/>
              <a:gd name="connsiteX14" fmla="*/ 1 w 6858000"/>
              <a:gd name="connsiteY14" fmla="*/ 0 h 659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58000" h="6591613">
                <a:moveTo>
                  <a:pt x="6858000" y="0"/>
                </a:moveTo>
                <a:lnTo>
                  <a:pt x="6858000" y="2764465"/>
                </a:lnTo>
                <a:lnTo>
                  <a:pt x="6858000" y="6007232"/>
                </a:lnTo>
                <a:lnTo>
                  <a:pt x="6713049" y="5978330"/>
                </a:lnTo>
                <a:cubicBezTo>
                  <a:pt x="6653739" y="5967235"/>
                  <a:pt x="6594256" y="5957230"/>
                  <a:pt x="6534436" y="5949462"/>
                </a:cubicBezTo>
                <a:cubicBezTo>
                  <a:pt x="6063278" y="5888196"/>
                  <a:pt x="5574494" y="5969782"/>
                  <a:pt x="5148795" y="6180720"/>
                </a:cubicBezTo>
                <a:cubicBezTo>
                  <a:pt x="4750740" y="6377938"/>
                  <a:pt x="4334173" y="6695450"/>
                  <a:pt x="3911674" y="6558231"/>
                </a:cubicBezTo>
                <a:cubicBezTo>
                  <a:pt x="3458902" y="6411214"/>
                  <a:pt x="3314353" y="5837340"/>
                  <a:pt x="2945178" y="5536751"/>
                </a:cubicBezTo>
                <a:cubicBezTo>
                  <a:pt x="2683220" y="5323381"/>
                  <a:pt x="2326227" y="5265509"/>
                  <a:pt x="1988474" y="5274065"/>
                </a:cubicBezTo>
                <a:cubicBezTo>
                  <a:pt x="1650679" y="5282627"/>
                  <a:pt x="1316085" y="5349326"/>
                  <a:pt x="978217" y="5351721"/>
                </a:cubicBezTo>
                <a:cubicBezTo>
                  <a:pt x="640343" y="5354075"/>
                  <a:pt x="283695" y="5282239"/>
                  <a:pt x="33852" y="5054837"/>
                </a:cubicBezTo>
                <a:lnTo>
                  <a:pt x="0" y="5021624"/>
                </a:lnTo>
                <a:lnTo>
                  <a:pt x="0" y="2764465"/>
                </a:lnTo>
                <a:lnTo>
                  <a:pt x="1" y="2764465"/>
                </a:lnTo>
                <a:lnTo>
                  <a:pt x="1" y="0"/>
                </a:lnTo>
                <a:close/>
              </a:path>
            </a:pathLst>
          </a:custGeom>
          <a:solidFill>
            <a:schemeClr val="accent2"/>
          </a:solidFill>
          <a:ln w="6350" cap="flat">
            <a:noFill/>
            <a:prstDash val="solid"/>
            <a:miter/>
          </a:ln>
        </p:spPr>
        <p:txBody>
          <a:bodyPr wrap="square" rtlCol="0" anchor="ctr">
            <a:noAutofit/>
          </a:bodyPr>
          <a:lstStyle/>
          <a:p>
            <a:endParaRPr lang="en-US" sz="1350"/>
          </a:p>
        </p:txBody>
      </p:sp>
      <p:sp>
        <p:nvSpPr>
          <p:cNvPr id="21" name="Title 20">
            <a:extLst>
              <a:ext uri="{FF2B5EF4-FFF2-40B4-BE49-F238E27FC236}">
                <a16:creationId xmlns:a16="http://schemas.microsoft.com/office/drawing/2014/main" id="{D9E17697-37B3-42FA-B75C-AAA3E3ED3288}"/>
              </a:ext>
            </a:extLst>
          </p:cNvPr>
          <p:cNvSpPr>
            <a:spLocks noGrp="1"/>
          </p:cNvSpPr>
          <p:nvPr>
            <p:ph type="title"/>
          </p:nvPr>
        </p:nvSpPr>
        <p:spPr/>
        <p:txBody>
          <a:bodyPr/>
          <a:lstStyle/>
          <a:p>
            <a:r>
              <a:rPr lang="en-US">
                <a:solidFill>
                  <a:schemeClr val="bg2"/>
                </a:solidFill>
              </a:rPr>
              <a:t>OUR CONTACT</a:t>
            </a:r>
          </a:p>
        </p:txBody>
      </p:sp>
      <p:sp>
        <p:nvSpPr>
          <p:cNvPr id="22" name="TextBox 21">
            <a:extLst>
              <a:ext uri="{FF2B5EF4-FFF2-40B4-BE49-F238E27FC236}">
                <a16:creationId xmlns:a16="http://schemas.microsoft.com/office/drawing/2014/main" id="{6AEC1CC3-B5A6-44B5-8C5C-BC522CCE68AB}"/>
              </a:ext>
            </a:extLst>
          </p:cNvPr>
          <p:cNvSpPr txBox="1"/>
          <p:nvPr/>
        </p:nvSpPr>
        <p:spPr>
          <a:xfrm>
            <a:off x="451513" y="2344527"/>
            <a:ext cx="4120488" cy="899926"/>
          </a:xfrm>
          <a:prstGeom prst="rect">
            <a:avLst/>
          </a:prstGeom>
          <a:noFill/>
        </p:spPr>
        <p:txBody>
          <a:bodyPr wrap="square" rtlCol="0" anchor="ctr">
            <a:spAutoFit/>
          </a:bodyPr>
          <a:lstStyle/>
          <a:p>
            <a:pPr algn="just">
              <a:lnSpc>
                <a:spcPct val="150000"/>
              </a:lnSpc>
            </a:pPr>
            <a:r>
              <a:rPr lang="en-US" sz="900">
                <a:solidFill>
                  <a:schemeClr val="bg2"/>
                </a:solidFill>
              </a:rPr>
              <a:t>Far far away, behind the word mountains, far from the countries Vokalia and Consonantia, there live the blind texts. Separated they live in Bookmarksgrove right at the coast of the Semantics, a large language ocean. A small river named Duden flows</a:t>
            </a:r>
          </a:p>
        </p:txBody>
      </p:sp>
      <p:sp>
        <p:nvSpPr>
          <p:cNvPr id="12" name="Speech Bubble: Rectangle with Corners Rounded 11">
            <a:extLst>
              <a:ext uri="{FF2B5EF4-FFF2-40B4-BE49-F238E27FC236}">
                <a16:creationId xmlns:a16="http://schemas.microsoft.com/office/drawing/2014/main" id="{8F032466-69B3-49DB-A647-CB8879988BFE}"/>
              </a:ext>
            </a:extLst>
          </p:cNvPr>
          <p:cNvSpPr/>
          <p:nvPr/>
        </p:nvSpPr>
        <p:spPr>
          <a:xfrm>
            <a:off x="6716904" y="2438027"/>
            <a:ext cx="1480799" cy="879935"/>
          </a:xfrm>
          <a:prstGeom prst="wedgeRoundRectCallout">
            <a:avLst>
              <a:gd name="adj1" fmla="val -21750"/>
              <a:gd name="adj2" fmla="val 68758"/>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a:extLst>
              <a:ext uri="{FF2B5EF4-FFF2-40B4-BE49-F238E27FC236}">
                <a16:creationId xmlns:a16="http://schemas.microsoft.com/office/drawing/2014/main" id="{B07FC452-D6ED-4311-94D2-186A98E0AEB6}"/>
              </a:ext>
            </a:extLst>
          </p:cNvPr>
          <p:cNvSpPr txBox="1"/>
          <p:nvPr/>
        </p:nvSpPr>
        <p:spPr>
          <a:xfrm>
            <a:off x="6844495" y="2525408"/>
            <a:ext cx="721672" cy="276999"/>
          </a:xfrm>
          <a:prstGeom prst="rect">
            <a:avLst/>
          </a:prstGeom>
          <a:noFill/>
        </p:spPr>
        <p:txBody>
          <a:bodyPr wrap="none" rtlCol="0" anchor="ctr">
            <a:spAutoFit/>
          </a:bodyPr>
          <a:lstStyle/>
          <a:p>
            <a:r>
              <a:rPr lang="en-US" sz="1200" b="1">
                <a:solidFill>
                  <a:schemeClr val="bg2"/>
                </a:solidFill>
                <a:latin typeface="+mj-lt"/>
              </a:rPr>
              <a:t>OFFICE</a:t>
            </a:r>
          </a:p>
        </p:txBody>
      </p:sp>
      <p:sp>
        <p:nvSpPr>
          <p:cNvPr id="11" name="TextBox 10">
            <a:extLst>
              <a:ext uri="{FF2B5EF4-FFF2-40B4-BE49-F238E27FC236}">
                <a16:creationId xmlns:a16="http://schemas.microsoft.com/office/drawing/2014/main" id="{082BE5AD-4C13-4444-A708-57A5AEEBCF3C}"/>
              </a:ext>
            </a:extLst>
          </p:cNvPr>
          <p:cNvSpPr txBox="1"/>
          <p:nvPr/>
        </p:nvSpPr>
        <p:spPr>
          <a:xfrm>
            <a:off x="6844496" y="2717951"/>
            <a:ext cx="1353207" cy="507831"/>
          </a:xfrm>
          <a:prstGeom prst="rect">
            <a:avLst/>
          </a:prstGeom>
          <a:noFill/>
        </p:spPr>
        <p:txBody>
          <a:bodyPr wrap="square" rtlCol="0" anchor="ctr">
            <a:spAutoFit/>
          </a:bodyPr>
          <a:lstStyle/>
          <a:p>
            <a:r>
              <a:rPr lang="en-US" sz="900">
                <a:solidFill>
                  <a:schemeClr val="bg2"/>
                </a:solidFill>
              </a:rPr>
              <a:t>173 Narrow Lane, Falling Waters, WV 25419, America</a:t>
            </a:r>
          </a:p>
        </p:txBody>
      </p:sp>
      <p:grpSp>
        <p:nvGrpSpPr>
          <p:cNvPr id="27" name="Group 26">
            <a:extLst>
              <a:ext uri="{FF2B5EF4-FFF2-40B4-BE49-F238E27FC236}">
                <a16:creationId xmlns:a16="http://schemas.microsoft.com/office/drawing/2014/main" id="{32F8E455-69A7-4FEB-9997-B105F16C6617}"/>
              </a:ext>
            </a:extLst>
          </p:cNvPr>
          <p:cNvGrpSpPr/>
          <p:nvPr/>
        </p:nvGrpSpPr>
        <p:grpSpPr>
          <a:xfrm>
            <a:off x="611318" y="3825392"/>
            <a:ext cx="259414" cy="210008"/>
            <a:chOff x="2099819" y="3995622"/>
            <a:chExt cx="972208" cy="787048"/>
          </a:xfrm>
          <a:solidFill>
            <a:schemeClr val="bg2"/>
          </a:solidFill>
        </p:grpSpPr>
        <p:sp>
          <p:nvSpPr>
            <p:cNvPr id="23" name="Freeform: Shape 22">
              <a:extLst>
                <a:ext uri="{FF2B5EF4-FFF2-40B4-BE49-F238E27FC236}">
                  <a16:creationId xmlns:a16="http://schemas.microsoft.com/office/drawing/2014/main" id="{4DC68607-22FD-4132-B93B-33E5E130B7D4}"/>
                </a:ext>
              </a:extLst>
            </p:cNvPr>
            <p:cNvSpPr/>
            <p:nvPr/>
          </p:nvSpPr>
          <p:spPr>
            <a:xfrm>
              <a:off x="2100809" y="3995622"/>
              <a:ext cx="971218" cy="304696"/>
            </a:xfrm>
            <a:custGeom>
              <a:avLst/>
              <a:gdLst>
                <a:gd name="connsiteX0" fmla="*/ 493931 w 971217"/>
                <a:gd name="connsiteY0" fmla="*/ 147244 h 304695"/>
                <a:gd name="connsiteX1" fmla="*/ 776213 w 971217"/>
                <a:gd name="connsiteY1" fmla="*/ 321454 h 304695"/>
                <a:gd name="connsiteX2" fmla="*/ 977388 w 971217"/>
                <a:gd name="connsiteY2" fmla="*/ 321454 h 304695"/>
                <a:gd name="connsiteX3" fmla="*/ 488694 w 971217"/>
                <a:gd name="connsiteY3" fmla="*/ 0 h 304695"/>
                <a:gd name="connsiteX4" fmla="*/ 0 w 971217"/>
                <a:gd name="connsiteY4" fmla="*/ 321454 h 304695"/>
                <a:gd name="connsiteX5" fmla="*/ 199614 w 971217"/>
                <a:gd name="connsiteY5" fmla="*/ 321454 h 304695"/>
                <a:gd name="connsiteX6" fmla="*/ 493931 w 971217"/>
                <a:gd name="connsiteY6" fmla="*/ 147244 h 30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217" h="304695">
                  <a:moveTo>
                    <a:pt x="493931" y="147244"/>
                  </a:moveTo>
                  <a:cubicBezTo>
                    <a:pt x="658905" y="148863"/>
                    <a:pt x="762254" y="138599"/>
                    <a:pt x="776213" y="321454"/>
                  </a:cubicBezTo>
                  <a:lnTo>
                    <a:pt x="977388" y="321454"/>
                  </a:lnTo>
                  <a:cubicBezTo>
                    <a:pt x="977388" y="38182"/>
                    <a:pt x="730337" y="0"/>
                    <a:pt x="488694" y="0"/>
                  </a:cubicBezTo>
                  <a:cubicBezTo>
                    <a:pt x="247032" y="0"/>
                    <a:pt x="0" y="38182"/>
                    <a:pt x="0" y="321454"/>
                  </a:cubicBezTo>
                  <a:lnTo>
                    <a:pt x="199614" y="321454"/>
                  </a:lnTo>
                  <a:cubicBezTo>
                    <a:pt x="215058" y="135114"/>
                    <a:pt x="330328" y="145645"/>
                    <a:pt x="493931" y="147244"/>
                  </a:cubicBezTo>
                  <a:close/>
                </a:path>
              </a:pathLst>
            </a:custGeom>
            <a:grpFill/>
            <a:ln w="18863" cap="flat">
              <a:noFill/>
              <a:prstDash val="solid"/>
              <a:miter/>
            </a:ln>
          </p:spPr>
          <p:txBody>
            <a:bodyPr rtlCol="0" anchor="ctr"/>
            <a:lstStyle/>
            <a:p>
              <a:endParaRPr lang="en-US" sz="1350"/>
            </a:p>
          </p:txBody>
        </p:sp>
        <p:sp>
          <p:nvSpPr>
            <p:cNvPr id="24" name="Freeform: Shape 23">
              <a:extLst>
                <a:ext uri="{FF2B5EF4-FFF2-40B4-BE49-F238E27FC236}">
                  <a16:creationId xmlns:a16="http://schemas.microsoft.com/office/drawing/2014/main" id="{E3CBE26B-CE52-497B-8FD0-0C31210831B8}"/>
                </a:ext>
              </a:extLst>
            </p:cNvPr>
            <p:cNvSpPr/>
            <p:nvPr/>
          </p:nvSpPr>
          <p:spPr>
            <a:xfrm>
              <a:off x="2099819" y="4340309"/>
              <a:ext cx="190435" cy="57130"/>
            </a:xfrm>
            <a:custGeom>
              <a:avLst/>
              <a:gdLst>
                <a:gd name="connsiteX0" fmla="*/ 100759 w 190434"/>
                <a:gd name="connsiteY0" fmla="*/ 67833 h 57130"/>
                <a:gd name="connsiteX1" fmla="*/ 199595 w 190434"/>
                <a:gd name="connsiteY1" fmla="*/ 22567 h 57130"/>
                <a:gd name="connsiteX2" fmla="*/ 201518 w 190434"/>
                <a:gd name="connsiteY2" fmla="*/ 0 h 57130"/>
                <a:gd name="connsiteX3" fmla="*/ 199195 w 190434"/>
                <a:gd name="connsiteY3" fmla="*/ 0 h 57130"/>
                <a:gd name="connsiteX4" fmla="*/ 0 w 190434"/>
                <a:gd name="connsiteY4" fmla="*/ 0 h 57130"/>
                <a:gd name="connsiteX5" fmla="*/ 100759 w 190434"/>
                <a:gd name="connsiteY5" fmla="*/ 67833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00759" y="67833"/>
                  </a:moveTo>
                  <a:cubicBezTo>
                    <a:pt x="149758" y="67833"/>
                    <a:pt x="190530" y="70766"/>
                    <a:pt x="199595" y="22567"/>
                  </a:cubicBezTo>
                  <a:cubicBezTo>
                    <a:pt x="200814" y="16016"/>
                    <a:pt x="201518" y="8589"/>
                    <a:pt x="201518" y="0"/>
                  </a:cubicBezTo>
                  <a:lnTo>
                    <a:pt x="199195" y="0"/>
                  </a:lnTo>
                  <a:lnTo>
                    <a:pt x="0" y="0"/>
                  </a:lnTo>
                  <a:cubicBezTo>
                    <a:pt x="0" y="71699"/>
                    <a:pt x="45114" y="67833"/>
                    <a:pt x="100759" y="67833"/>
                  </a:cubicBezTo>
                  <a:close/>
                </a:path>
              </a:pathLst>
            </a:custGeom>
            <a:grpFill/>
            <a:ln w="18863"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9537A63D-8EF1-49B6-9E51-DCEB94E2F5AE}"/>
                </a:ext>
              </a:extLst>
            </p:cNvPr>
            <p:cNvSpPr/>
            <p:nvPr/>
          </p:nvSpPr>
          <p:spPr>
            <a:xfrm>
              <a:off x="2876432" y="4340309"/>
              <a:ext cx="190435" cy="57130"/>
            </a:xfrm>
            <a:custGeom>
              <a:avLst/>
              <a:gdLst>
                <a:gd name="connsiteX0" fmla="*/ 1885 w 190434"/>
                <a:gd name="connsiteY0" fmla="*/ 0 h 57130"/>
                <a:gd name="connsiteX1" fmla="*/ 0 w 190434"/>
                <a:gd name="connsiteY1" fmla="*/ 0 h 57130"/>
                <a:gd name="connsiteX2" fmla="*/ 2133 w 190434"/>
                <a:gd name="connsiteY2" fmla="*/ 22567 h 57130"/>
                <a:gd name="connsiteX3" fmla="*/ 101235 w 190434"/>
                <a:gd name="connsiteY3" fmla="*/ 64253 h 57130"/>
                <a:gd name="connsiteX4" fmla="*/ 202470 w 190434"/>
                <a:gd name="connsiteY4" fmla="*/ 0 h 57130"/>
                <a:gd name="connsiteX5" fmla="*/ 1885 w 190434"/>
                <a:gd name="connsiteY5" fmla="*/ 0 h 5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434" h="57130">
                  <a:moveTo>
                    <a:pt x="1885" y="0"/>
                  </a:moveTo>
                  <a:lnTo>
                    <a:pt x="0" y="0"/>
                  </a:lnTo>
                  <a:cubicBezTo>
                    <a:pt x="0" y="8646"/>
                    <a:pt x="743" y="16092"/>
                    <a:pt x="2133" y="22567"/>
                  </a:cubicBezTo>
                  <a:cubicBezTo>
                    <a:pt x="11693" y="67014"/>
                    <a:pt x="52408" y="64253"/>
                    <a:pt x="101235" y="64253"/>
                  </a:cubicBezTo>
                  <a:cubicBezTo>
                    <a:pt x="157147" y="64253"/>
                    <a:pt x="202470" y="67928"/>
                    <a:pt x="202470" y="0"/>
                  </a:cubicBezTo>
                  <a:lnTo>
                    <a:pt x="1885" y="0"/>
                  </a:lnTo>
                  <a:close/>
                </a:path>
              </a:pathLst>
            </a:custGeom>
            <a:grpFill/>
            <a:ln w="18863" cap="flat">
              <a:noFill/>
              <a:prstDash val="solid"/>
              <a:miter/>
            </a:ln>
          </p:spPr>
          <p:txBody>
            <a:bodyPr rtlCol="0" anchor="ctr"/>
            <a:lstStyle/>
            <a:p>
              <a:endParaRPr lang="en-US" sz="1350"/>
            </a:p>
          </p:txBody>
        </p:sp>
        <p:sp>
          <p:nvSpPr>
            <p:cNvPr id="26" name="Freeform: Shape 25">
              <a:extLst>
                <a:ext uri="{FF2B5EF4-FFF2-40B4-BE49-F238E27FC236}">
                  <a16:creationId xmlns:a16="http://schemas.microsoft.com/office/drawing/2014/main" id="{A330BD8E-0DC1-4105-AC36-67EB6A4ACBEF}"/>
                </a:ext>
              </a:extLst>
            </p:cNvPr>
            <p:cNvSpPr/>
            <p:nvPr/>
          </p:nvSpPr>
          <p:spPr>
            <a:xfrm>
              <a:off x="2170566" y="4249452"/>
              <a:ext cx="818870" cy="533218"/>
            </a:xfrm>
            <a:custGeom>
              <a:avLst/>
              <a:gdLst>
                <a:gd name="connsiteX0" fmla="*/ 609468 w 818870"/>
                <a:gd name="connsiteY0" fmla="*/ 42029 h 533217"/>
                <a:gd name="connsiteX1" fmla="*/ 609468 w 818870"/>
                <a:gd name="connsiteY1" fmla="*/ 13540 h 533217"/>
                <a:gd name="connsiteX2" fmla="*/ 576656 w 818870"/>
                <a:gd name="connsiteY2" fmla="*/ 0 h 533217"/>
                <a:gd name="connsiteX3" fmla="*/ 547043 w 818870"/>
                <a:gd name="connsiteY3" fmla="*/ 0 h 533217"/>
                <a:gd name="connsiteX4" fmla="*/ 514250 w 818870"/>
                <a:gd name="connsiteY4" fmla="*/ 13540 h 533217"/>
                <a:gd name="connsiteX5" fmla="*/ 514250 w 818870"/>
                <a:gd name="connsiteY5" fmla="*/ 38087 h 533217"/>
                <a:gd name="connsiteX6" fmla="*/ 514250 w 818870"/>
                <a:gd name="connsiteY6" fmla="*/ 57130 h 533217"/>
                <a:gd name="connsiteX7" fmla="*/ 304772 w 818870"/>
                <a:gd name="connsiteY7" fmla="*/ 57130 h 533217"/>
                <a:gd name="connsiteX8" fmla="*/ 304772 w 818870"/>
                <a:gd name="connsiteY8" fmla="*/ 38087 h 533217"/>
                <a:gd name="connsiteX9" fmla="*/ 304772 w 818870"/>
                <a:gd name="connsiteY9" fmla="*/ 13540 h 533217"/>
                <a:gd name="connsiteX10" fmla="*/ 271979 w 818870"/>
                <a:gd name="connsiteY10" fmla="*/ 0 h 533217"/>
                <a:gd name="connsiteX11" fmla="*/ 242347 w 818870"/>
                <a:gd name="connsiteY11" fmla="*/ 0 h 533217"/>
                <a:gd name="connsiteX12" fmla="*/ 209555 w 818870"/>
                <a:gd name="connsiteY12" fmla="*/ 13540 h 533217"/>
                <a:gd name="connsiteX13" fmla="*/ 209555 w 818870"/>
                <a:gd name="connsiteY13" fmla="*/ 42029 h 533217"/>
                <a:gd name="connsiteX14" fmla="*/ 209555 w 818870"/>
                <a:gd name="connsiteY14" fmla="*/ 66900 h 533217"/>
                <a:gd name="connsiteX15" fmla="*/ 0 w 818870"/>
                <a:gd name="connsiteY15" fmla="*/ 353143 h 533217"/>
                <a:gd name="connsiteX16" fmla="*/ 76 w 818870"/>
                <a:gd name="connsiteY16" fmla="*/ 523677 h 533217"/>
                <a:gd name="connsiteX17" fmla="*/ 28641 w 818870"/>
                <a:gd name="connsiteY17" fmla="*/ 552242 h 533217"/>
                <a:gd name="connsiteX18" fmla="*/ 790381 w 818870"/>
                <a:gd name="connsiteY18" fmla="*/ 552242 h 533217"/>
                <a:gd name="connsiteX19" fmla="*/ 818946 w 818870"/>
                <a:gd name="connsiteY19" fmla="*/ 523677 h 533217"/>
                <a:gd name="connsiteX20" fmla="*/ 818946 w 818870"/>
                <a:gd name="connsiteY20" fmla="*/ 352286 h 533217"/>
                <a:gd name="connsiteX21" fmla="*/ 609468 w 818870"/>
                <a:gd name="connsiteY21" fmla="*/ 66881 h 533217"/>
                <a:gd name="connsiteX22" fmla="*/ 609468 w 818870"/>
                <a:gd name="connsiteY22" fmla="*/ 42029 h 533217"/>
                <a:gd name="connsiteX23" fmla="*/ 294450 w 818870"/>
                <a:gd name="connsiteY23" fmla="*/ 376090 h 533217"/>
                <a:gd name="connsiteX24" fmla="*/ 266685 w 818870"/>
                <a:gd name="connsiteY24" fmla="*/ 348324 h 533217"/>
                <a:gd name="connsiteX25" fmla="*/ 294450 w 818870"/>
                <a:gd name="connsiteY25" fmla="*/ 320559 h 533217"/>
                <a:gd name="connsiteX26" fmla="*/ 322216 w 818870"/>
                <a:gd name="connsiteY26" fmla="*/ 348324 h 533217"/>
                <a:gd name="connsiteX27" fmla="*/ 294450 w 818870"/>
                <a:gd name="connsiteY27" fmla="*/ 376090 h 533217"/>
                <a:gd name="connsiteX28" fmla="*/ 294450 w 818870"/>
                <a:gd name="connsiteY28" fmla="*/ 280872 h 533217"/>
                <a:gd name="connsiteX29" fmla="*/ 266685 w 818870"/>
                <a:gd name="connsiteY29" fmla="*/ 253107 h 533217"/>
                <a:gd name="connsiteX30" fmla="*/ 294450 w 818870"/>
                <a:gd name="connsiteY30" fmla="*/ 225342 h 533217"/>
                <a:gd name="connsiteX31" fmla="*/ 322216 w 818870"/>
                <a:gd name="connsiteY31" fmla="*/ 253107 h 533217"/>
                <a:gd name="connsiteX32" fmla="*/ 294450 w 818870"/>
                <a:gd name="connsiteY32" fmla="*/ 280872 h 533217"/>
                <a:gd name="connsiteX33" fmla="*/ 294450 w 818870"/>
                <a:gd name="connsiteY33" fmla="*/ 185674 h 533217"/>
                <a:gd name="connsiteX34" fmla="*/ 266685 w 818870"/>
                <a:gd name="connsiteY34" fmla="*/ 157909 h 533217"/>
                <a:gd name="connsiteX35" fmla="*/ 294450 w 818870"/>
                <a:gd name="connsiteY35" fmla="*/ 130143 h 533217"/>
                <a:gd name="connsiteX36" fmla="*/ 322216 w 818870"/>
                <a:gd name="connsiteY36" fmla="*/ 157909 h 533217"/>
                <a:gd name="connsiteX37" fmla="*/ 294450 w 818870"/>
                <a:gd name="connsiteY37" fmla="*/ 185674 h 533217"/>
                <a:gd name="connsiteX38" fmla="*/ 408711 w 818870"/>
                <a:gd name="connsiteY38" fmla="*/ 376090 h 533217"/>
                <a:gd name="connsiteX39" fmla="*/ 380946 w 818870"/>
                <a:gd name="connsiteY39" fmla="*/ 348324 h 533217"/>
                <a:gd name="connsiteX40" fmla="*/ 408711 w 818870"/>
                <a:gd name="connsiteY40" fmla="*/ 320559 h 533217"/>
                <a:gd name="connsiteX41" fmla="*/ 436477 w 818870"/>
                <a:gd name="connsiteY41" fmla="*/ 348324 h 533217"/>
                <a:gd name="connsiteX42" fmla="*/ 408711 w 818870"/>
                <a:gd name="connsiteY42" fmla="*/ 376090 h 533217"/>
                <a:gd name="connsiteX43" fmla="*/ 408711 w 818870"/>
                <a:gd name="connsiteY43" fmla="*/ 280872 h 533217"/>
                <a:gd name="connsiteX44" fmla="*/ 380946 w 818870"/>
                <a:gd name="connsiteY44" fmla="*/ 253107 h 533217"/>
                <a:gd name="connsiteX45" fmla="*/ 408711 w 818870"/>
                <a:gd name="connsiteY45" fmla="*/ 225342 h 533217"/>
                <a:gd name="connsiteX46" fmla="*/ 436477 w 818870"/>
                <a:gd name="connsiteY46" fmla="*/ 253107 h 533217"/>
                <a:gd name="connsiteX47" fmla="*/ 408711 w 818870"/>
                <a:gd name="connsiteY47" fmla="*/ 280872 h 533217"/>
                <a:gd name="connsiteX48" fmla="*/ 408711 w 818870"/>
                <a:gd name="connsiteY48" fmla="*/ 185674 h 533217"/>
                <a:gd name="connsiteX49" fmla="*/ 380946 w 818870"/>
                <a:gd name="connsiteY49" fmla="*/ 157909 h 533217"/>
                <a:gd name="connsiteX50" fmla="*/ 408711 w 818870"/>
                <a:gd name="connsiteY50" fmla="*/ 130143 h 533217"/>
                <a:gd name="connsiteX51" fmla="*/ 436477 w 818870"/>
                <a:gd name="connsiteY51" fmla="*/ 157909 h 533217"/>
                <a:gd name="connsiteX52" fmla="*/ 408711 w 818870"/>
                <a:gd name="connsiteY52" fmla="*/ 185674 h 533217"/>
                <a:gd name="connsiteX53" fmla="*/ 522972 w 818870"/>
                <a:gd name="connsiteY53" fmla="*/ 376090 h 533217"/>
                <a:gd name="connsiteX54" fmla="*/ 495207 w 818870"/>
                <a:gd name="connsiteY54" fmla="*/ 348324 h 533217"/>
                <a:gd name="connsiteX55" fmla="*/ 522972 w 818870"/>
                <a:gd name="connsiteY55" fmla="*/ 320559 h 533217"/>
                <a:gd name="connsiteX56" fmla="*/ 550738 w 818870"/>
                <a:gd name="connsiteY56" fmla="*/ 348324 h 533217"/>
                <a:gd name="connsiteX57" fmla="*/ 522972 w 818870"/>
                <a:gd name="connsiteY57" fmla="*/ 376090 h 533217"/>
                <a:gd name="connsiteX58" fmla="*/ 522972 w 818870"/>
                <a:gd name="connsiteY58" fmla="*/ 280872 h 533217"/>
                <a:gd name="connsiteX59" fmla="*/ 495207 w 818870"/>
                <a:gd name="connsiteY59" fmla="*/ 253107 h 533217"/>
                <a:gd name="connsiteX60" fmla="*/ 522972 w 818870"/>
                <a:gd name="connsiteY60" fmla="*/ 225342 h 533217"/>
                <a:gd name="connsiteX61" fmla="*/ 550738 w 818870"/>
                <a:gd name="connsiteY61" fmla="*/ 253107 h 533217"/>
                <a:gd name="connsiteX62" fmla="*/ 522972 w 818870"/>
                <a:gd name="connsiteY62" fmla="*/ 280872 h 533217"/>
                <a:gd name="connsiteX63" fmla="*/ 522972 w 818870"/>
                <a:gd name="connsiteY63" fmla="*/ 185674 h 533217"/>
                <a:gd name="connsiteX64" fmla="*/ 495207 w 818870"/>
                <a:gd name="connsiteY64" fmla="*/ 157909 h 533217"/>
                <a:gd name="connsiteX65" fmla="*/ 522972 w 818870"/>
                <a:gd name="connsiteY65" fmla="*/ 130143 h 533217"/>
                <a:gd name="connsiteX66" fmla="*/ 550738 w 818870"/>
                <a:gd name="connsiteY66" fmla="*/ 157909 h 533217"/>
                <a:gd name="connsiteX67" fmla="*/ 522972 w 818870"/>
                <a:gd name="connsiteY67" fmla="*/ 185674 h 53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18870" h="533217">
                  <a:moveTo>
                    <a:pt x="609468" y="42029"/>
                  </a:moveTo>
                  <a:lnTo>
                    <a:pt x="609468" y="13540"/>
                  </a:lnTo>
                  <a:cubicBezTo>
                    <a:pt x="609468" y="800"/>
                    <a:pt x="594785" y="0"/>
                    <a:pt x="576656" y="0"/>
                  </a:cubicBezTo>
                  <a:lnTo>
                    <a:pt x="547043" y="0"/>
                  </a:lnTo>
                  <a:cubicBezTo>
                    <a:pt x="528933" y="0"/>
                    <a:pt x="514250" y="800"/>
                    <a:pt x="514250" y="13540"/>
                  </a:cubicBezTo>
                  <a:lnTo>
                    <a:pt x="514250" y="38087"/>
                  </a:lnTo>
                  <a:lnTo>
                    <a:pt x="514250" y="57130"/>
                  </a:lnTo>
                  <a:lnTo>
                    <a:pt x="304772" y="57130"/>
                  </a:lnTo>
                  <a:lnTo>
                    <a:pt x="304772" y="38087"/>
                  </a:lnTo>
                  <a:lnTo>
                    <a:pt x="304772" y="13540"/>
                  </a:lnTo>
                  <a:cubicBezTo>
                    <a:pt x="304772" y="800"/>
                    <a:pt x="290090" y="0"/>
                    <a:pt x="271979" y="0"/>
                  </a:cubicBezTo>
                  <a:lnTo>
                    <a:pt x="242347" y="0"/>
                  </a:lnTo>
                  <a:cubicBezTo>
                    <a:pt x="224237" y="0"/>
                    <a:pt x="209555" y="800"/>
                    <a:pt x="209555" y="13540"/>
                  </a:cubicBezTo>
                  <a:lnTo>
                    <a:pt x="209555" y="42029"/>
                  </a:lnTo>
                  <a:lnTo>
                    <a:pt x="209555" y="66900"/>
                  </a:lnTo>
                  <a:cubicBezTo>
                    <a:pt x="161832" y="116489"/>
                    <a:pt x="5675" y="327586"/>
                    <a:pt x="0" y="353143"/>
                  </a:cubicBezTo>
                  <a:lnTo>
                    <a:pt x="76" y="523677"/>
                  </a:lnTo>
                  <a:cubicBezTo>
                    <a:pt x="76" y="539426"/>
                    <a:pt x="12892" y="552242"/>
                    <a:pt x="28641" y="552242"/>
                  </a:cubicBezTo>
                  <a:lnTo>
                    <a:pt x="790381" y="552242"/>
                  </a:lnTo>
                  <a:cubicBezTo>
                    <a:pt x="806130" y="552242"/>
                    <a:pt x="818946" y="539426"/>
                    <a:pt x="818946" y="523677"/>
                  </a:cubicBezTo>
                  <a:lnTo>
                    <a:pt x="818946" y="352286"/>
                  </a:lnTo>
                  <a:cubicBezTo>
                    <a:pt x="813328" y="327472"/>
                    <a:pt x="657210" y="116470"/>
                    <a:pt x="609468" y="66881"/>
                  </a:cubicBezTo>
                  <a:lnTo>
                    <a:pt x="609468" y="42029"/>
                  </a:lnTo>
                  <a:close/>
                  <a:moveTo>
                    <a:pt x="294450" y="376090"/>
                  </a:moveTo>
                  <a:cubicBezTo>
                    <a:pt x="279120" y="376090"/>
                    <a:pt x="266685" y="363674"/>
                    <a:pt x="266685" y="348324"/>
                  </a:cubicBezTo>
                  <a:cubicBezTo>
                    <a:pt x="266685" y="332975"/>
                    <a:pt x="279120" y="320559"/>
                    <a:pt x="294450" y="320559"/>
                  </a:cubicBezTo>
                  <a:cubicBezTo>
                    <a:pt x="309780" y="320559"/>
                    <a:pt x="322216" y="332975"/>
                    <a:pt x="322216" y="348324"/>
                  </a:cubicBezTo>
                  <a:cubicBezTo>
                    <a:pt x="322216" y="363674"/>
                    <a:pt x="309780" y="376090"/>
                    <a:pt x="294450" y="376090"/>
                  </a:cubicBezTo>
                  <a:close/>
                  <a:moveTo>
                    <a:pt x="294450" y="280872"/>
                  </a:moveTo>
                  <a:cubicBezTo>
                    <a:pt x="279120" y="280872"/>
                    <a:pt x="266685" y="268456"/>
                    <a:pt x="266685" y="253107"/>
                  </a:cubicBezTo>
                  <a:cubicBezTo>
                    <a:pt x="266685" y="237758"/>
                    <a:pt x="279120" y="225342"/>
                    <a:pt x="294450" y="225342"/>
                  </a:cubicBezTo>
                  <a:cubicBezTo>
                    <a:pt x="309780" y="225342"/>
                    <a:pt x="322216" y="237758"/>
                    <a:pt x="322216" y="253107"/>
                  </a:cubicBezTo>
                  <a:cubicBezTo>
                    <a:pt x="322216" y="268456"/>
                    <a:pt x="309780" y="280872"/>
                    <a:pt x="294450" y="280872"/>
                  </a:cubicBezTo>
                  <a:close/>
                  <a:moveTo>
                    <a:pt x="294450" y="185674"/>
                  </a:moveTo>
                  <a:cubicBezTo>
                    <a:pt x="279120" y="185674"/>
                    <a:pt x="266685" y="173258"/>
                    <a:pt x="266685" y="157909"/>
                  </a:cubicBezTo>
                  <a:cubicBezTo>
                    <a:pt x="266685" y="142579"/>
                    <a:pt x="279120" y="130143"/>
                    <a:pt x="294450" y="130143"/>
                  </a:cubicBezTo>
                  <a:cubicBezTo>
                    <a:pt x="309780" y="130143"/>
                    <a:pt x="322216" y="142579"/>
                    <a:pt x="322216" y="157909"/>
                  </a:cubicBezTo>
                  <a:cubicBezTo>
                    <a:pt x="322216" y="173258"/>
                    <a:pt x="309780" y="185674"/>
                    <a:pt x="294450" y="185674"/>
                  </a:cubicBezTo>
                  <a:close/>
                  <a:moveTo>
                    <a:pt x="408711" y="376090"/>
                  </a:moveTo>
                  <a:cubicBezTo>
                    <a:pt x="393381" y="376090"/>
                    <a:pt x="380946" y="363674"/>
                    <a:pt x="380946" y="348324"/>
                  </a:cubicBezTo>
                  <a:cubicBezTo>
                    <a:pt x="380946" y="332975"/>
                    <a:pt x="393381" y="320559"/>
                    <a:pt x="408711" y="320559"/>
                  </a:cubicBezTo>
                  <a:cubicBezTo>
                    <a:pt x="424060" y="320559"/>
                    <a:pt x="436477" y="332975"/>
                    <a:pt x="436477" y="348324"/>
                  </a:cubicBezTo>
                  <a:cubicBezTo>
                    <a:pt x="436477" y="363674"/>
                    <a:pt x="424060" y="376090"/>
                    <a:pt x="408711" y="376090"/>
                  </a:cubicBezTo>
                  <a:close/>
                  <a:moveTo>
                    <a:pt x="408711" y="280872"/>
                  </a:moveTo>
                  <a:cubicBezTo>
                    <a:pt x="393381" y="280872"/>
                    <a:pt x="380946" y="268456"/>
                    <a:pt x="380946" y="253107"/>
                  </a:cubicBezTo>
                  <a:cubicBezTo>
                    <a:pt x="380946" y="237758"/>
                    <a:pt x="393381" y="225342"/>
                    <a:pt x="408711" y="225342"/>
                  </a:cubicBezTo>
                  <a:cubicBezTo>
                    <a:pt x="424060" y="225342"/>
                    <a:pt x="436477" y="237758"/>
                    <a:pt x="436477" y="253107"/>
                  </a:cubicBezTo>
                  <a:cubicBezTo>
                    <a:pt x="436477" y="268456"/>
                    <a:pt x="424060" y="280872"/>
                    <a:pt x="408711" y="280872"/>
                  </a:cubicBezTo>
                  <a:close/>
                  <a:moveTo>
                    <a:pt x="408711" y="185674"/>
                  </a:moveTo>
                  <a:cubicBezTo>
                    <a:pt x="393381" y="185674"/>
                    <a:pt x="380946" y="173258"/>
                    <a:pt x="380946" y="157909"/>
                  </a:cubicBezTo>
                  <a:cubicBezTo>
                    <a:pt x="380946" y="142579"/>
                    <a:pt x="393381" y="130143"/>
                    <a:pt x="408711" y="130143"/>
                  </a:cubicBezTo>
                  <a:cubicBezTo>
                    <a:pt x="424060" y="130143"/>
                    <a:pt x="436477" y="142579"/>
                    <a:pt x="436477" y="157909"/>
                  </a:cubicBezTo>
                  <a:cubicBezTo>
                    <a:pt x="436477" y="173258"/>
                    <a:pt x="424060" y="185674"/>
                    <a:pt x="408711" y="185674"/>
                  </a:cubicBezTo>
                  <a:close/>
                  <a:moveTo>
                    <a:pt x="522972" y="376090"/>
                  </a:moveTo>
                  <a:cubicBezTo>
                    <a:pt x="507623" y="376090"/>
                    <a:pt x="495207" y="363674"/>
                    <a:pt x="495207" y="348324"/>
                  </a:cubicBezTo>
                  <a:cubicBezTo>
                    <a:pt x="495207" y="332975"/>
                    <a:pt x="507623" y="320559"/>
                    <a:pt x="522972" y="320559"/>
                  </a:cubicBezTo>
                  <a:cubicBezTo>
                    <a:pt x="538321" y="320559"/>
                    <a:pt x="550738" y="332975"/>
                    <a:pt x="550738" y="348324"/>
                  </a:cubicBezTo>
                  <a:cubicBezTo>
                    <a:pt x="550738" y="363674"/>
                    <a:pt x="538321" y="376090"/>
                    <a:pt x="522972" y="376090"/>
                  </a:cubicBezTo>
                  <a:close/>
                  <a:moveTo>
                    <a:pt x="522972" y="280872"/>
                  </a:moveTo>
                  <a:cubicBezTo>
                    <a:pt x="507623" y="280872"/>
                    <a:pt x="495207" y="268456"/>
                    <a:pt x="495207" y="253107"/>
                  </a:cubicBezTo>
                  <a:cubicBezTo>
                    <a:pt x="495207" y="237758"/>
                    <a:pt x="507623" y="225342"/>
                    <a:pt x="522972" y="225342"/>
                  </a:cubicBezTo>
                  <a:cubicBezTo>
                    <a:pt x="538321" y="225342"/>
                    <a:pt x="550738" y="237758"/>
                    <a:pt x="550738" y="253107"/>
                  </a:cubicBezTo>
                  <a:cubicBezTo>
                    <a:pt x="550738" y="268456"/>
                    <a:pt x="538321" y="280872"/>
                    <a:pt x="522972" y="280872"/>
                  </a:cubicBezTo>
                  <a:close/>
                  <a:moveTo>
                    <a:pt x="522972" y="185674"/>
                  </a:moveTo>
                  <a:cubicBezTo>
                    <a:pt x="507623" y="185674"/>
                    <a:pt x="495207" y="173258"/>
                    <a:pt x="495207" y="157909"/>
                  </a:cubicBezTo>
                  <a:cubicBezTo>
                    <a:pt x="495207" y="142579"/>
                    <a:pt x="507623" y="130143"/>
                    <a:pt x="522972" y="130143"/>
                  </a:cubicBezTo>
                  <a:cubicBezTo>
                    <a:pt x="538321" y="130143"/>
                    <a:pt x="550738" y="142579"/>
                    <a:pt x="550738" y="157909"/>
                  </a:cubicBezTo>
                  <a:cubicBezTo>
                    <a:pt x="550738" y="173258"/>
                    <a:pt x="538321" y="185674"/>
                    <a:pt x="522972" y="185674"/>
                  </a:cubicBezTo>
                  <a:close/>
                </a:path>
              </a:pathLst>
            </a:custGeom>
            <a:grpFill/>
            <a:ln w="18863" cap="flat">
              <a:noFill/>
              <a:prstDash val="solid"/>
              <a:miter/>
            </a:ln>
          </p:spPr>
          <p:txBody>
            <a:bodyPr rtlCol="0" anchor="ctr"/>
            <a:lstStyle/>
            <a:p>
              <a:endParaRPr lang="en-US" sz="1350"/>
            </a:p>
          </p:txBody>
        </p:sp>
      </p:grpSp>
      <p:cxnSp>
        <p:nvCxnSpPr>
          <p:cNvPr id="29" name="Straight Connector 28">
            <a:extLst>
              <a:ext uri="{FF2B5EF4-FFF2-40B4-BE49-F238E27FC236}">
                <a16:creationId xmlns:a16="http://schemas.microsoft.com/office/drawing/2014/main" id="{F228D02F-38A4-4EA4-9342-638AF2315FBC}"/>
              </a:ext>
            </a:extLst>
          </p:cNvPr>
          <p:cNvCxnSpPr/>
          <p:nvPr/>
        </p:nvCxnSpPr>
        <p:spPr>
          <a:xfrm>
            <a:off x="542260" y="4088415"/>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684C838-77A3-4512-9AB3-2C8CAE9824DB}"/>
              </a:ext>
            </a:extLst>
          </p:cNvPr>
          <p:cNvSpPr txBox="1"/>
          <p:nvPr/>
        </p:nvSpPr>
        <p:spPr>
          <a:xfrm>
            <a:off x="942859" y="3822820"/>
            <a:ext cx="1085554" cy="230832"/>
          </a:xfrm>
          <a:prstGeom prst="rect">
            <a:avLst/>
          </a:prstGeom>
          <a:noFill/>
        </p:spPr>
        <p:txBody>
          <a:bodyPr wrap="none" rtlCol="0" anchor="ctr">
            <a:spAutoFit/>
          </a:bodyPr>
          <a:lstStyle/>
          <a:p>
            <a:r>
              <a:rPr lang="en-US" sz="900">
                <a:solidFill>
                  <a:schemeClr val="bg2"/>
                </a:solidFill>
              </a:rPr>
              <a:t>(+1304) 2740671</a:t>
            </a:r>
          </a:p>
        </p:txBody>
      </p:sp>
      <p:cxnSp>
        <p:nvCxnSpPr>
          <p:cNvPr id="35" name="Straight Connector 34">
            <a:extLst>
              <a:ext uri="{FF2B5EF4-FFF2-40B4-BE49-F238E27FC236}">
                <a16:creationId xmlns:a16="http://schemas.microsoft.com/office/drawing/2014/main" id="{03841769-EE7D-405B-BFE7-6CE92721700D}"/>
              </a:ext>
            </a:extLst>
          </p:cNvPr>
          <p:cNvCxnSpPr/>
          <p:nvPr/>
        </p:nvCxnSpPr>
        <p:spPr>
          <a:xfrm>
            <a:off x="542260" y="4599918"/>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2A2B566-3359-4B96-B507-77D2D92FBDAD}"/>
              </a:ext>
            </a:extLst>
          </p:cNvPr>
          <p:cNvSpPr txBox="1"/>
          <p:nvPr/>
        </p:nvSpPr>
        <p:spPr>
          <a:xfrm>
            <a:off x="942859" y="4334323"/>
            <a:ext cx="1612942" cy="230832"/>
          </a:xfrm>
          <a:prstGeom prst="rect">
            <a:avLst/>
          </a:prstGeom>
          <a:noFill/>
        </p:spPr>
        <p:txBody>
          <a:bodyPr wrap="none" rtlCol="0" anchor="ctr">
            <a:spAutoFit/>
          </a:bodyPr>
          <a:lstStyle/>
          <a:p>
            <a:r>
              <a:rPr lang="en-US" sz="900">
                <a:solidFill>
                  <a:schemeClr val="bg2"/>
                </a:solidFill>
              </a:rPr>
              <a:t>youremail@domain.com</a:t>
            </a:r>
          </a:p>
        </p:txBody>
      </p:sp>
      <p:cxnSp>
        <p:nvCxnSpPr>
          <p:cNvPr id="43" name="Straight Connector 42">
            <a:extLst>
              <a:ext uri="{FF2B5EF4-FFF2-40B4-BE49-F238E27FC236}">
                <a16:creationId xmlns:a16="http://schemas.microsoft.com/office/drawing/2014/main" id="{4AE14138-D3DE-4388-9BE3-AB335BB15D9F}"/>
              </a:ext>
            </a:extLst>
          </p:cNvPr>
          <p:cNvCxnSpPr/>
          <p:nvPr/>
        </p:nvCxnSpPr>
        <p:spPr>
          <a:xfrm>
            <a:off x="542260" y="5111420"/>
            <a:ext cx="2654915"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54A2FB9-2597-4354-82BB-4AEBC163A25C}"/>
              </a:ext>
            </a:extLst>
          </p:cNvPr>
          <p:cNvSpPr txBox="1"/>
          <p:nvPr/>
        </p:nvSpPr>
        <p:spPr>
          <a:xfrm>
            <a:off x="942859" y="4845826"/>
            <a:ext cx="1503938" cy="230832"/>
          </a:xfrm>
          <a:prstGeom prst="rect">
            <a:avLst/>
          </a:prstGeom>
          <a:noFill/>
        </p:spPr>
        <p:txBody>
          <a:bodyPr wrap="none" rtlCol="0" anchor="ctr">
            <a:spAutoFit/>
          </a:bodyPr>
          <a:lstStyle/>
          <a:p>
            <a:r>
              <a:rPr lang="en-US" sz="900">
                <a:solidFill>
                  <a:schemeClr val="bg2"/>
                </a:solidFill>
              </a:rPr>
              <a:t>www.yourwebsite.com</a:t>
            </a:r>
          </a:p>
        </p:txBody>
      </p:sp>
      <p:grpSp>
        <p:nvGrpSpPr>
          <p:cNvPr id="57" name="Group 56">
            <a:extLst>
              <a:ext uri="{FF2B5EF4-FFF2-40B4-BE49-F238E27FC236}">
                <a16:creationId xmlns:a16="http://schemas.microsoft.com/office/drawing/2014/main" id="{33BB9EFB-AC4B-4276-8168-86A6E482D76C}"/>
              </a:ext>
            </a:extLst>
          </p:cNvPr>
          <p:cNvGrpSpPr/>
          <p:nvPr/>
        </p:nvGrpSpPr>
        <p:grpSpPr>
          <a:xfrm>
            <a:off x="611318" y="4350027"/>
            <a:ext cx="258037" cy="202802"/>
            <a:chOff x="3471862" y="1366961"/>
            <a:chExt cx="5241693" cy="4119677"/>
          </a:xfrm>
          <a:solidFill>
            <a:schemeClr val="bg2"/>
          </a:solidFill>
        </p:grpSpPr>
        <p:sp>
          <p:nvSpPr>
            <p:cNvPr id="53" name="Freeform: Shape 52">
              <a:extLst>
                <a:ext uri="{FF2B5EF4-FFF2-40B4-BE49-F238E27FC236}">
                  <a16:creationId xmlns:a16="http://schemas.microsoft.com/office/drawing/2014/main" id="{57014EC0-B851-4763-B884-ACB5C83FDA2C}"/>
                </a:ext>
              </a:extLst>
            </p:cNvPr>
            <p:cNvSpPr/>
            <p:nvPr/>
          </p:nvSpPr>
          <p:spPr>
            <a:xfrm>
              <a:off x="3633273" y="3886438"/>
              <a:ext cx="4914900" cy="1600200"/>
            </a:xfrm>
            <a:custGeom>
              <a:avLst/>
              <a:gdLst>
                <a:gd name="connsiteX0" fmla="*/ 4616453 w 4914900"/>
                <a:gd name="connsiteY0" fmla="*/ 1602648 h 1600200"/>
                <a:gd name="connsiteX1" fmla="*/ 4923434 w 4914900"/>
                <a:gd name="connsiteY1" fmla="*/ 1486824 h 1600200"/>
                <a:gd name="connsiteX2" fmla="*/ 3437068 w 4914900"/>
                <a:gd name="connsiteY2" fmla="*/ 400 h 1600200"/>
                <a:gd name="connsiteX3" fmla="*/ 3334188 w 4914900"/>
                <a:gd name="connsiteY3" fmla="*/ 74381 h 1600200"/>
                <a:gd name="connsiteX4" fmla="*/ 3063355 w 4914900"/>
                <a:gd name="connsiteY4" fmla="*/ 266110 h 1600200"/>
                <a:gd name="connsiteX5" fmla="*/ 2786701 w 4914900"/>
                <a:gd name="connsiteY5" fmla="*/ 406651 h 1600200"/>
                <a:gd name="connsiteX6" fmla="*/ 2464632 w 4914900"/>
                <a:gd name="connsiteY6" fmla="*/ 478355 h 1600200"/>
                <a:gd name="connsiteX7" fmla="*/ 2461717 w 4914900"/>
                <a:gd name="connsiteY7" fmla="*/ 478355 h 1600200"/>
                <a:gd name="connsiteX8" fmla="*/ 2458803 w 4914900"/>
                <a:gd name="connsiteY8" fmla="*/ 478355 h 1600200"/>
                <a:gd name="connsiteX9" fmla="*/ 2136734 w 4914900"/>
                <a:gd name="connsiteY9" fmla="*/ 406651 h 1600200"/>
                <a:gd name="connsiteX10" fmla="*/ 1860080 w 4914900"/>
                <a:gd name="connsiteY10" fmla="*/ 266110 h 1600200"/>
                <a:gd name="connsiteX11" fmla="*/ 1589246 w 4914900"/>
                <a:gd name="connsiteY11" fmla="*/ 74381 h 1600200"/>
                <a:gd name="connsiteX12" fmla="*/ 1486652 w 4914900"/>
                <a:gd name="connsiteY12" fmla="*/ 0 h 1600200"/>
                <a:gd name="connsiteX13" fmla="*/ 0 w 4914900"/>
                <a:gd name="connsiteY13" fmla="*/ 1486824 h 1600200"/>
                <a:gd name="connsiteX14" fmla="*/ 307029 w 4914900"/>
                <a:gd name="connsiteY14" fmla="*/ 1602648 h 1600200"/>
                <a:gd name="connsiteX15" fmla="*/ 4616453 w 4914900"/>
                <a:gd name="connsiteY15" fmla="*/ 1602648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14900" h="1600200">
                  <a:moveTo>
                    <a:pt x="4616453" y="1602648"/>
                  </a:moveTo>
                  <a:cubicBezTo>
                    <a:pt x="4734383" y="1602648"/>
                    <a:pt x="4836567" y="1563710"/>
                    <a:pt x="4923434" y="1486824"/>
                  </a:cubicBezTo>
                  <a:lnTo>
                    <a:pt x="3437068" y="400"/>
                  </a:lnTo>
                  <a:cubicBezTo>
                    <a:pt x="3401406" y="25936"/>
                    <a:pt x="3366840" y="50768"/>
                    <a:pt x="3334188" y="74381"/>
                  </a:cubicBezTo>
                  <a:cubicBezTo>
                    <a:pt x="3222955" y="156334"/>
                    <a:pt x="3132677" y="220285"/>
                    <a:pt x="3063355" y="266110"/>
                  </a:cubicBezTo>
                  <a:cubicBezTo>
                    <a:pt x="2994041" y="312039"/>
                    <a:pt x="2901820" y="358855"/>
                    <a:pt x="2786701" y="406651"/>
                  </a:cubicBezTo>
                  <a:cubicBezTo>
                    <a:pt x="2671506" y="454505"/>
                    <a:pt x="2564187" y="478355"/>
                    <a:pt x="2464632" y="478355"/>
                  </a:cubicBezTo>
                  <a:lnTo>
                    <a:pt x="2461717" y="478355"/>
                  </a:lnTo>
                  <a:lnTo>
                    <a:pt x="2458803" y="478355"/>
                  </a:lnTo>
                  <a:cubicBezTo>
                    <a:pt x="2359238" y="478355"/>
                    <a:pt x="2251920" y="454514"/>
                    <a:pt x="2136734" y="406651"/>
                  </a:cubicBezTo>
                  <a:cubicBezTo>
                    <a:pt x="2021548" y="358855"/>
                    <a:pt x="1929327" y="312039"/>
                    <a:pt x="1860080" y="266110"/>
                  </a:cubicBezTo>
                  <a:cubicBezTo>
                    <a:pt x="1790767" y="220285"/>
                    <a:pt x="1700536" y="156343"/>
                    <a:pt x="1589246" y="74381"/>
                  </a:cubicBezTo>
                  <a:cubicBezTo>
                    <a:pt x="1558233" y="51645"/>
                    <a:pt x="1523838" y="26699"/>
                    <a:pt x="1486652" y="0"/>
                  </a:cubicBezTo>
                  <a:lnTo>
                    <a:pt x="0" y="1486824"/>
                  </a:lnTo>
                  <a:cubicBezTo>
                    <a:pt x="86858" y="1563710"/>
                    <a:pt x="189109" y="1602648"/>
                    <a:pt x="307029" y="1602648"/>
                  </a:cubicBezTo>
                  <a:lnTo>
                    <a:pt x="4616453" y="1602648"/>
                  </a:lnTo>
                  <a:close/>
                </a:path>
              </a:pathLst>
            </a:custGeom>
            <a:grpFill/>
            <a:ln w="9525" cap="flat">
              <a:noFill/>
              <a:prstDash val="solid"/>
              <a:miter/>
            </a:ln>
          </p:spPr>
          <p:txBody>
            <a:bodyPr rtlCol="0" anchor="ctr"/>
            <a:lstStyle/>
            <a:p>
              <a:endParaRPr lang="en-US" sz="1350"/>
            </a:p>
          </p:txBody>
        </p:sp>
        <p:sp>
          <p:nvSpPr>
            <p:cNvPr id="54" name="Freeform: Shape 53">
              <a:extLst>
                <a:ext uri="{FF2B5EF4-FFF2-40B4-BE49-F238E27FC236}">
                  <a16:creationId xmlns:a16="http://schemas.microsoft.com/office/drawing/2014/main" id="{E25C2914-F8DE-4BD8-B95E-31776868E432}"/>
                </a:ext>
              </a:extLst>
            </p:cNvPr>
            <p:cNvSpPr/>
            <p:nvPr/>
          </p:nvSpPr>
          <p:spPr>
            <a:xfrm>
              <a:off x="3471862" y="2696098"/>
              <a:ext cx="1304925" cy="2257425"/>
            </a:xfrm>
            <a:custGeom>
              <a:avLst/>
              <a:gdLst>
                <a:gd name="connsiteX0" fmla="*/ 295723 w 1304925"/>
                <a:gd name="connsiteY0" fmla="*/ 254737 h 2257425"/>
                <a:gd name="connsiteX1" fmla="*/ 0 w 1304925"/>
                <a:gd name="connsiteY1" fmla="*/ 0 h 2257425"/>
                <a:gd name="connsiteX2" fmla="*/ 0 w 1304925"/>
                <a:gd name="connsiteY2" fmla="*/ 2261473 h 2257425"/>
                <a:gd name="connsiteX3" fmla="*/ 1310078 w 1304925"/>
                <a:gd name="connsiteY3" fmla="*/ 951395 h 2257425"/>
                <a:gd name="connsiteX4" fmla="*/ 295723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295723" y="254737"/>
                  </a:moveTo>
                  <a:cubicBezTo>
                    <a:pt x="184499" y="180585"/>
                    <a:pt x="85868" y="95660"/>
                    <a:pt x="0" y="0"/>
                  </a:cubicBezTo>
                  <a:lnTo>
                    <a:pt x="0" y="2261473"/>
                  </a:lnTo>
                  <a:lnTo>
                    <a:pt x="1310078" y="951395"/>
                  </a:lnTo>
                  <a:cubicBezTo>
                    <a:pt x="1047988" y="768420"/>
                    <a:pt x="710298" y="536467"/>
                    <a:pt x="295723" y="254737"/>
                  </a:cubicBezTo>
                  <a:close/>
                </a:path>
              </a:pathLst>
            </a:custGeom>
            <a:grpFill/>
            <a:ln w="9525" cap="flat">
              <a:noFill/>
              <a:prstDash val="solid"/>
              <a:miter/>
            </a:ln>
          </p:spPr>
          <p:txBody>
            <a:bodyPr rtlCol="0" anchor="ctr"/>
            <a:lstStyle/>
            <a:p>
              <a:endParaRPr lang="en-US" sz="1350"/>
            </a:p>
          </p:txBody>
        </p:sp>
        <p:sp>
          <p:nvSpPr>
            <p:cNvPr id="55" name="Freeform: Shape 54">
              <a:extLst>
                <a:ext uri="{FF2B5EF4-FFF2-40B4-BE49-F238E27FC236}">
                  <a16:creationId xmlns:a16="http://schemas.microsoft.com/office/drawing/2014/main" id="{CC21EA28-54A8-49C7-8F26-67F71D6E30D5}"/>
                </a:ext>
              </a:extLst>
            </p:cNvPr>
            <p:cNvSpPr/>
            <p:nvPr/>
          </p:nvSpPr>
          <p:spPr>
            <a:xfrm>
              <a:off x="7408630" y="2696098"/>
              <a:ext cx="1304925" cy="2257425"/>
            </a:xfrm>
            <a:custGeom>
              <a:avLst/>
              <a:gdLst>
                <a:gd name="connsiteX0" fmla="*/ 1016794 w 1304925"/>
                <a:gd name="connsiteY0" fmla="*/ 254737 h 2257425"/>
                <a:gd name="connsiteX1" fmla="*/ 0 w 1304925"/>
                <a:gd name="connsiteY1" fmla="*/ 951919 h 2257425"/>
                <a:gd name="connsiteX2" fmla="*/ 1309554 w 1304925"/>
                <a:gd name="connsiteY2" fmla="*/ 2261530 h 2257425"/>
                <a:gd name="connsiteX3" fmla="*/ 1309554 w 1304925"/>
                <a:gd name="connsiteY3" fmla="*/ 0 h 2257425"/>
                <a:gd name="connsiteX4" fmla="*/ 1016794 w 1304925"/>
                <a:gd name="connsiteY4" fmla="*/ 254737 h 225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5" h="2257425">
                  <a:moveTo>
                    <a:pt x="1016794" y="254737"/>
                  </a:moveTo>
                  <a:cubicBezTo>
                    <a:pt x="618030" y="524637"/>
                    <a:pt x="279111" y="756990"/>
                    <a:pt x="0" y="951919"/>
                  </a:cubicBezTo>
                  <a:lnTo>
                    <a:pt x="1309554" y="2261530"/>
                  </a:lnTo>
                  <a:lnTo>
                    <a:pt x="1309554" y="0"/>
                  </a:lnTo>
                  <a:cubicBezTo>
                    <a:pt x="1225591" y="93736"/>
                    <a:pt x="1128018" y="178603"/>
                    <a:pt x="1016794" y="254737"/>
                  </a:cubicBezTo>
                  <a:close/>
                </a:path>
              </a:pathLst>
            </a:custGeom>
            <a:grpFill/>
            <a:ln w="9525" cap="flat">
              <a:noFill/>
              <a:prstDash val="solid"/>
              <a:miter/>
            </a:ln>
          </p:spPr>
          <p:txBody>
            <a:bodyPr rtlCol="0" anchor="ctr"/>
            <a:lstStyle/>
            <a:p>
              <a:endParaRPr lang="en-US" sz="1350"/>
            </a:p>
          </p:txBody>
        </p:sp>
        <p:sp>
          <p:nvSpPr>
            <p:cNvPr id="56" name="Freeform: Shape 55">
              <a:extLst>
                <a:ext uri="{FF2B5EF4-FFF2-40B4-BE49-F238E27FC236}">
                  <a16:creationId xmlns:a16="http://schemas.microsoft.com/office/drawing/2014/main" id="{7CAD3892-D2F5-45C1-BC0D-2BCF53E030CC}"/>
                </a:ext>
              </a:extLst>
            </p:cNvPr>
            <p:cNvSpPr/>
            <p:nvPr/>
          </p:nvSpPr>
          <p:spPr>
            <a:xfrm>
              <a:off x="3471919" y="1366961"/>
              <a:ext cx="5238750" cy="2619375"/>
            </a:xfrm>
            <a:custGeom>
              <a:avLst/>
              <a:gdLst>
                <a:gd name="connsiteX0" fmla="*/ 4777807 w 5238750"/>
                <a:gd name="connsiteY0" fmla="*/ 0 h 2619375"/>
                <a:gd name="connsiteX1" fmla="*/ 468392 w 5238750"/>
                <a:gd name="connsiteY1" fmla="*/ 0 h 2619375"/>
                <a:gd name="connsiteX2" fmla="*/ 121491 w 5238750"/>
                <a:gd name="connsiteY2" fmla="*/ 152200 h 2619375"/>
                <a:gd name="connsiteX3" fmla="*/ 0 w 5238750"/>
                <a:gd name="connsiteY3" fmla="*/ 532790 h 2619375"/>
                <a:gd name="connsiteX4" fmla="*/ 161001 w 5238750"/>
                <a:gd name="connsiteY4" fmla="*/ 932450 h 2619375"/>
                <a:gd name="connsiteX5" fmla="*/ 503530 w 5238750"/>
                <a:gd name="connsiteY5" fmla="*/ 1270549 h 2619375"/>
                <a:gd name="connsiteX6" fmla="*/ 1103719 w 5238750"/>
                <a:gd name="connsiteY6" fmla="*/ 1687754 h 2619375"/>
                <a:gd name="connsiteX7" fmla="*/ 1575254 w 5238750"/>
                <a:gd name="connsiteY7" fmla="*/ 2015366 h 2619375"/>
                <a:gd name="connsiteX8" fmla="*/ 1870739 w 5238750"/>
                <a:gd name="connsiteY8" fmla="*/ 2222068 h 2619375"/>
                <a:gd name="connsiteX9" fmla="*/ 1914458 w 5238750"/>
                <a:gd name="connsiteY9" fmla="*/ 2253206 h 2619375"/>
                <a:gd name="connsiteX10" fmla="*/ 1995192 w 5238750"/>
                <a:gd name="connsiteY10" fmla="*/ 2311375 h 2619375"/>
                <a:gd name="connsiteX11" fmla="*/ 2153279 w 5238750"/>
                <a:gd name="connsiteY11" fmla="*/ 2422655 h 2619375"/>
                <a:gd name="connsiteX12" fmla="*/ 2305536 w 5238750"/>
                <a:gd name="connsiteY12" fmla="*/ 2517791 h 2619375"/>
                <a:gd name="connsiteX13" fmla="*/ 2473890 w 5238750"/>
                <a:gd name="connsiteY13" fmla="*/ 2596839 h 2619375"/>
                <a:gd name="connsiteX14" fmla="*/ 2620261 w 5238750"/>
                <a:gd name="connsiteY14" fmla="*/ 2623185 h 2619375"/>
                <a:gd name="connsiteX15" fmla="*/ 2623176 w 5238750"/>
                <a:gd name="connsiteY15" fmla="*/ 2623185 h 2619375"/>
                <a:gd name="connsiteX16" fmla="*/ 2626090 w 5238750"/>
                <a:gd name="connsiteY16" fmla="*/ 2623185 h 2619375"/>
                <a:gd name="connsiteX17" fmla="*/ 2772471 w 5238750"/>
                <a:gd name="connsiteY17" fmla="*/ 2596839 h 2619375"/>
                <a:gd name="connsiteX18" fmla="*/ 2940815 w 5238750"/>
                <a:gd name="connsiteY18" fmla="*/ 2517791 h 2619375"/>
                <a:gd name="connsiteX19" fmla="*/ 3093082 w 5238750"/>
                <a:gd name="connsiteY19" fmla="*/ 2422655 h 2619375"/>
                <a:gd name="connsiteX20" fmla="*/ 3251178 w 5238750"/>
                <a:gd name="connsiteY20" fmla="*/ 2311375 h 2619375"/>
                <a:gd name="connsiteX21" fmla="*/ 3331845 w 5238750"/>
                <a:gd name="connsiteY21" fmla="*/ 2253253 h 2619375"/>
                <a:gd name="connsiteX22" fmla="*/ 3375622 w 5238750"/>
                <a:gd name="connsiteY22" fmla="*/ 2222068 h 2619375"/>
                <a:gd name="connsiteX23" fmla="*/ 3671888 w 5238750"/>
                <a:gd name="connsiteY23" fmla="*/ 2016176 h 2619375"/>
                <a:gd name="connsiteX24" fmla="*/ 4745755 w 5238750"/>
                <a:gd name="connsiteY24" fmla="*/ 1270549 h 2619375"/>
                <a:gd name="connsiteX25" fmla="*/ 5102905 w 5238750"/>
                <a:gd name="connsiteY25" fmla="*/ 910476 h 2619375"/>
                <a:gd name="connsiteX26" fmla="*/ 5246265 w 5238750"/>
                <a:gd name="connsiteY26" fmla="*/ 468440 h 2619375"/>
                <a:gd name="connsiteX27" fmla="*/ 5107220 w 5238750"/>
                <a:gd name="connsiteY27" fmla="*/ 137570 h 2619375"/>
                <a:gd name="connsiteX28" fmla="*/ 4777807 w 5238750"/>
                <a:gd name="connsiteY28"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238750" h="2619375">
                  <a:moveTo>
                    <a:pt x="4777807" y="0"/>
                  </a:moveTo>
                  <a:lnTo>
                    <a:pt x="468392" y="0"/>
                  </a:lnTo>
                  <a:cubicBezTo>
                    <a:pt x="318049" y="0"/>
                    <a:pt x="202463" y="50768"/>
                    <a:pt x="121491" y="152200"/>
                  </a:cubicBezTo>
                  <a:cubicBezTo>
                    <a:pt x="40453" y="253679"/>
                    <a:pt x="0" y="380590"/>
                    <a:pt x="0" y="532790"/>
                  </a:cubicBezTo>
                  <a:cubicBezTo>
                    <a:pt x="0" y="655730"/>
                    <a:pt x="53683" y="788937"/>
                    <a:pt x="161001" y="932450"/>
                  </a:cubicBezTo>
                  <a:cubicBezTo>
                    <a:pt x="268319" y="1075906"/>
                    <a:pt x="382514" y="1188587"/>
                    <a:pt x="503530" y="1270549"/>
                  </a:cubicBezTo>
                  <a:cubicBezTo>
                    <a:pt x="569871" y="1317422"/>
                    <a:pt x="769934" y="1456506"/>
                    <a:pt x="1103719" y="1687754"/>
                  </a:cubicBezTo>
                  <a:cubicBezTo>
                    <a:pt x="1283903" y="1812617"/>
                    <a:pt x="1440599" y="1921450"/>
                    <a:pt x="1575254" y="2015366"/>
                  </a:cubicBezTo>
                  <a:cubicBezTo>
                    <a:pt x="1690030" y="2095338"/>
                    <a:pt x="1789014" y="2164594"/>
                    <a:pt x="1870739" y="2222068"/>
                  </a:cubicBezTo>
                  <a:cubicBezTo>
                    <a:pt x="1880121" y="2228650"/>
                    <a:pt x="1894875" y="2239204"/>
                    <a:pt x="1914458" y="2253206"/>
                  </a:cubicBezTo>
                  <a:cubicBezTo>
                    <a:pt x="1935556" y="2268360"/>
                    <a:pt x="1962255" y="2287591"/>
                    <a:pt x="1995192" y="2311375"/>
                  </a:cubicBezTo>
                  <a:cubicBezTo>
                    <a:pt x="2058619" y="2357247"/>
                    <a:pt x="2111312" y="2394328"/>
                    <a:pt x="2153279" y="2422655"/>
                  </a:cubicBezTo>
                  <a:cubicBezTo>
                    <a:pt x="2195189" y="2450992"/>
                    <a:pt x="2245966" y="2482644"/>
                    <a:pt x="2305536" y="2517791"/>
                  </a:cubicBezTo>
                  <a:cubicBezTo>
                    <a:pt x="2365058" y="2552891"/>
                    <a:pt x="2421198" y="2579284"/>
                    <a:pt x="2473890" y="2596839"/>
                  </a:cubicBezTo>
                  <a:cubicBezTo>
                    <a:pt x="2526592" y="2614384"/>
                    <a:pt x="2575379" y="2623185"/>
                    <a:pt x="2620261" y="2623185"/>
                  </a:cubicBezTo>
                  <a:lnTo>
                    <a:pt x="2623176" y="2623185"/>
                  </a:lnTo>
                  <a:lnTo>
                    <a:pt x="2626090" y="2623185"/>
                  </a:lnTo>
                  <a:cubicBezTo>
                    <a:pt x="2670962" y="2623185"/>
                    <a:pt x="2719759" y="2614384"/>
                    <a:pt x="2772471" y="2596839"/>
                  </a:cubicBezTo>
                  <a:cubicBezTo>
                    <a:pt x="2825153" y="2579284"/>
                    <a:pt x="2881246" y="2552948"/>
                    <a:pt x="2940815" y="2517791"/>
                  </a:cubicBezTo>
                  <a:cubicBezTo>
                    <a:pt x="3000328" y="2482644"/>
                    <a:pt x="3051039" y="2450926"/>
                    <a:pt x="3093082" y="2422655"/>
                  </a:cubicBezTo>
                  <a:cubicBezTo>
                    <a:pt x="3135049" y="2394328"/>
                    <a:pt x="3187741" y="2357257"/>
                    <a:pt x="3251178" y="2311375"/>
                  </a:cubicBezTo>
                  <a:cubicBezTo>
                    <a:pt x="3284049" y="2287591"/>
                    <a:pt x="3310747" y="2268350"/>
                    <a:pt x="3331845" y="2253253"/>
                  </a:cubicBezTo>
                  <a:cubicBezTo>
                    <a:pt x="3351438" y="2239194"/>
                    <a:pt x="3366183" y="2228707"/>
                    <a:pt x="3375622" y="2222068"/>
                  </a:cubicBezTo>
                  <a:cubicBezTo>
                    <a:pt x="3439287" y="2177767"/>
                    <a:pt x="3538500" y="2108797"/>
                    <a:pt x="3671888" y="2016176"/>
                  </a:cubicBezTo>
                  <a:cubicBezTo>
                    <a:pt x="3914604" y="1847536"/>
                    <a:pt x="4272058" y="1599324"/>
                    <a:pt x="4745755" y="1270549"/>
                  </a:cubicBezTo>
                  <a:cubicBezTo>
                    <a:pt x="4888221" y="1171042"/>
                    <a:pt x="5007245" y="1050960"/>
                    <a:pt x="5102905" y="910476"/>
                  </a:cubicBezTo>
                  <a:cubicBezTo>
                    <a:pt x="5198393" y="769992"/>
                    <a:pt x="5246265" y="622630"/>
                    <a:pt x="5246265" y="468440"/>
                  </a:cubicBezTo>
                  <a:cubicBezTo>
                    <a:pt x="5246265" y="339614"/>
                    <a:pt x="5199850" y="229381"/>
                    <a:pt x="5107220" y="137570"/>
                  </a:cubicBezTo>
                  <a:cubicBezTo>
                    <a:pt x="5014484" y="45872"/>
                    <a:pt x="4904670" y="0"/>
                    <a:pt x="4777807" y="0"/>
                  </a:cubicBezTo>
                  <a:close/>
                </a:path>
              </a:pathLst>
            </a:custGeom>
            <a:grpFill/>
            <a:ln w="9525" cap="flat">
              <a:noFill/>
              <a:prstDash val="solid"/>
              <a:miter/>
            </a:ln>
          </p:spPr>
          <p:txBody>
            <a:bodyPr rtlCol="0" anchor="ctr"/>
            <a:lstStyle/>
            <a:p>
              <a:endParaRPr lang="en-US" sz="1350"/>
            </a:p>
          </p:txBody>
        </p:sp>
      </p:grpSp>
      <p:sp>
        <p:nvSpPr>
          <p:cNvPr id="61" name="Freeform: Shape 60">
            <a:extLst>
              <a:ext uri="{FF2B5EF4-FFF2-40B4-BE49-F238E27FC236}">
                <a16:creationId xmlns:a16="http://schemas.microsoft.com/office/drawing/2014/main" id="{E07C6A69-2D97-4A3C-BDE3-EE8D2C6F0A9E}"/>
              </a:ext>
            </a:extLst>
          </p:cNvPr>
          <p:cNvSpPr/>
          <p:nvPr/>
        </p:nvSpPr>
        <p:spPr>
          <a:xfrm>
            <a:off x="611318" y="4796931"/>
            <a:ext cx="257894" cy="256973"/>
          </a:xfrm>
          <a:custGeom>
            <a:avLst/>
            <a:gdLst>
              <a:gd name="connsiteX0" fmla="*/ 2466204 w 2667000"/>
              <a:gd name="connsiteY0" fmla="*/ 2033311 h 2657475"/>
              <a:gd name="connsiteX1" fmla="*/ 1952654 w 2667000"/>
              <a:gd name="connsiteY1" fmla="*/ 1250480 h 2657475"/>
              <a:gd name="connsiteX2" fmla="*/ 2025377 w 2667000"/>
              <a:gd name="connsiteY2" fmla="*/ 943832 h 2657475"/>
              <a:gd name="connsiteX3" fmla="*/ 2216182 w 2667000"/>
              <a:gd name="connsiteY3" fmla="*/ 777592 h 2657475"/>
              <a:gd name="connsiteX4" fmla="*/ 2533221 w 2667000"/>
              <a:gd name="connsiteY4" fmla="*/ 748608 h 2657475"/>
              <a:gd name="connsiteX5" fmla="*/ 2667000 w 2667000"/>
              <a:gd name="connsiteY5" fmla="*/ 1330414 h 2657475"/>
              <a:gd name="connsiteX6" fmla="*/ 2466204 w 2667000"/>
              <a:gd name="connsiteY6" fmla="*/ 2033311 h 2657475"/>
              <a:gd name="connsiteX7" fmla="*/ 2009194 w 2667000"/>
              <a:gd name="connsiteY7" fmla="*/ 181223 h 2657475"/>
              <a:gd name="connsiteX8" fmla="*/ 1963493 w 2667000"/>
              <a:gd name="connsiteY8" fmla="*/ 515531 h 2657475"/>
              <a:gd name="connsiteX9" fmla="*/ 1789433 w 2667000"/>
              <a:gd name="connsiteY9" fmla="*/ 712270 h 2657475"/>
              <a:gd name="connsiteX10" fmla="*/ 1533106 w 2667000"/>
              <a:gd name="connsiteY10" fmla="*/ 779297 h 2657475"/>
              <a:gd name="connsiteX11" fmla="*/ 1423607 w 2667000"/>
              <a:gd name="connsiteY11" fmla="*/ 669255 h 2657475"/>
              <a:gd name="connsiteX12" fmla="*/ 1203789 w 2667000"/>
              <a:gd name="connsiteY12" fmla="*/ 460896 h 2657475"/>
              <a:gd name="connsiteX13" fmla="*/ 1221991 w 2667000"/>
              <a:gd name="connsiteY13" fmla="*/ 374237 h 2657475"/>
              <a:gd name="connsiteX14" fmla="*/ 1196502 w 2667000"/>
              <a:gd name="connsiteY14" fmla="*/ 272491 h 2657475"/>
              <a:gd name="connsiteX15" fmla="*/ 1446381 w 2667000"/>
              <a:gd name="connsiteY15" fmla="*/ 1753 h 2657475"/>
              <a:gd name="connsiteX16" fmla="*/ 2009194 w 2667000"/>
              <a:gd name="connsiteY16" fmla="*/ 181223 h 2657475"/>
              <a:gd name="connsiteX17" fmla="*/ 1092498 w 2667000"/>
              <a:gd name="connsiteY17" fmla="*/ 175993 h 2657475"/>
              <a:gd name="connsiteX18" fmla="*/ 1005259 w 2667000"/>
              <a:gd name="connsiteY18" fmla="*/ 157505 h 2657475"/>
              <a:gd name="connsiteX19" fmla="*/ 892045 w 2667000"/>
              <a:gd name="connsiteY19" fmla="*/ 189776 h 2657475"/>
              <a:gd name="connsiteX20" fmla="*/ 794661 w 2667000"/>
              <a:gd name="connsiteY20" fmla="*/ 110766 h 2657475"/>
              <a:gd name="connsiteX21" fmla="*/ 1243917 w 2667000"/>
              <a:gd name="connsiteY21" fmla="*/ 0 h 2657475"/>
              <a:gd name="connsiteX22" fmla="*/ 1092498 w 2667000"/>
              <a:gd name="connsiteY22" fmla="*/ 175993 h 2657475"/>
              <a:gd name="connsiteX23" fmla="*/ 1005259 w 2667000"/>
              <a:gd name="connsiteY23" fmla="*/ 590979 h 2657475"/>
              <a:gd name="connsiteX24" fmla="*/ 1107338 w 2667000"/>
              <a:gd name="connsiteY24" fmla="*/ 565337 h 2657475"/>
              <a:gd name="connsiteX25" fmla="*/ 1379839 w 2667000"/>
              <a:gd name="connsiteY25" fmla="*/ 826532 h 2657475"/>
              <a:gd name="connsiteX26" fmla="*/ 786917 w 2667000"/>
              <a:gd name="connsiteY26" fmla="*/ 1058942 h 2657475"/>
              <a:gd name="connsiteX27" fmla="*/ 992534 w 2667000"/>
              <a:gd name="connsiteY27" fmla="*/ 590331 h 2657475"/>
              <a:gd name="connsiteX28" fmla="*/ 1005259 w 2667000"/>
              <a:gd name="connsiteY28" fmla="*/ 590979 h 2657475"/>
              <a:gd name="connsiteX29" fmla="*/ 521760 w 2667000"/>
              <a:gd name="connsiteY29" fmla="*/ 1466612 h 2657475"/>
              <a:gd name="connsiteX30" fmla="*/ 498453 w 2667000"/>
              <a:gd name="connsiteY30" fmla="*/ 1571997 h 2657475"/>
              <a:gd name="connsiteX31" fmla="*/ 423529 w 2667000"/>
              <a:gd name="connsiteY31" fmla="*/ 1403804 h 2657475"/>
              <a:gd name="connsiteX32" fmla="*/ 555441 w 2667000"/>
              <a:gd name="connsiteY32" fmla="*/ 1331405 h 2657475"/>
              <a:gd name="connsiteX33" fmla="*/ 521760 w 2667000"/>
              <a:gd name="connsiteY33" fmla="*/ 1466612 h 2657475"/>
              <a:gd name="connsiteX34" fmla="*/ 566871 w 2667000"/>
              <a:gd name="connsiteY34" fmla="*/ 2023758 h 2657475"/>
              <a:gd name="connsiteX35" fmla="*/ 589398 w 2667000"/>
              <a:gd name="connsiteY35" fmla="*/ 2020567 h 2657475"/>
              <a:gd name="connsiteX36" fmla="*/ 1122045 w 2667000"/>
              <a:gd name="connsiteY36" fmla="*/ 2647083 h 2657475"/>
              <a:gd name="connsiteX37" fmla="*/ 535200 w 2667000"/>
              <a:gd name="connsiteY37" fmla="*/ 2397919 h 2657475"/>
              <a:gd name="connsiteX38" fmla="*/ 566871 w 2667000"/>
              <a:gd name="connsiteY38" fmla="*/ 2023758 h 2657475"/>
              <a:gd name="connsiteX39" fmla="*/ 711575 w 2667000"/>
              <a:gd name="connsiteY39" fmla="*/ 1948977 h 2657475"/>
              <a:gd name="connsiteX40" fmla="*/ 764019 w 2667000"/>
              <a:gd name="connsiteY40" fmla="*/ 1808026 h 2657475"/>
              <a:gd name="connsiteX41" fmla="*/ 635013 w 2667000"/>
              <a:gd name="connsiteY41" fmla="*/ 1610011 h 2657475"/>
              <a:gd name="connsiteX42" fmla="*/ 660187 w 2667000"/>
              <a:gd name="connsiteY42" fmla="*/ 1495720 h 2657475"/>
              <a:gd name="connsiteX43" fmla="*/ 726939 w 2667000"/>
              <a:gd name="connsiteY43" fmla="*/ 1243936 h 2657475"/>
              <a:gd name="connsiteX44" fmla="*/ 758790 w 2667000"/>
              <a:gd name="connsiteY44" fmla="*/ 1228439 h 2657475"/>
              <a:gd name="connsiteX45" fmla="*/ 1490196 w 2667000"/>
              <a:gd name="connsiteY45" fmla="*/ 939765 h 2657475"/>
              <a:gd name="connsiteX46" fmla="*/ 1797710 w 2667000"/>
              <a:gd name="connsiteY46" fmla="*/ 1284627 h 2657475"/>
              <a:gd name="connsiteX47" fmla="*/ 1309097 w 2667000"/>
              <a:gd name="connsiteY47" fmla="*/ 2623004 h 2657475"/>
              <a:gd name="connsiteX48" fmla="*/ 711575 w 2667000"/>
              <a:gd name="connsiteY48" fmla="*/ 1948977 h 2657475"/>
              <a:gd name="connsiteX49" fmla="*/ 1643520 w 2667000"/>
              <a:gd name="connsiteY49" fmla="*/ 895026 h 2657475"/>
              <a:gd name="connsiteX50" fmla="*/ 1825581 w 2667000"/>
              <a:gd name="connsiteY50" fmla="*/ 849020 h 2657475"/>
              <a:gd name="connsiteX51" fmla="*/ 1888150 w 2667000"/>
              <a:gd name="connsiteY51" fmla="*/ 910142 h 2657475"/>
              <a:gd name="connsiteX52" fmla="*/ 1840763 w 2667000"/>
              <a:gd name="connsiteY52" fmla="*/ 1115740 h 2657475"/>
              <a:gd name="connsiteX53" fmla="*/ 1643520 w 2667000"/>
              <a:gd name="connsiteY53" fmla="*/ 895026 h 2657475"/>
              <a:gd name="connsiteX54" fmla="*/ 2456098 w 2667000"/>
              <a:gd name="connsiteY54" fmla="*/ 611400 h 2657475"/>
              <a:gd name="connsiteX55" fmla="*/ 2201685 w 2667000"/>
              <a:gd name="connsiteY55" fmla="*/ 636861 h 2657475"/>
              <a:gd name="connsiteX56" fmla="*/ 2103473 w 2667000"/>
              <a:gd name="connsiteY56" fmla="*/ 535095 h 2657475"/>
              <a:gd name="connsiteX57" fmla="*/ 2141449 w 2667000"/>
              <a:gd name="connsiteY57" fmla="*/ 270300 h 2657475"/>
              <a:gd name="connsiteX58" fmla="*/ 2456098 w 2667000"/>
              <a:gd name="connsiteY58" fmla="*/ 611400 h 2657475"/>
              <a:gd name="connsiteX59" fmla="*/ 656434 w 2667000"/>
              <a:gd name="connsiteY59" fmla="*/ 182023 h 2657475"/>
              <a:gd name="connsiteX60" fmla="*/ 802157 w 2667000"/>
              <a:gd name="connsiteY60" fmla="*/ 299323 h 2657475"/>
              <a:gd name="connsiteX61" fmla="*/ 788527 w 2667000"/>
              <a:gd name="connsiteY61" fmla="*/ 374228 h 2657475"/>
              <a:gd name="connsiteX62" fmla="*/ 861336 w 2667000"/>
              <a:gd name="connsiteY62" fmla="*/ 535838 h 2657475"/>
              <a:gd name="connsiteX63" fmla="*/ 609619 w 2667000"/>
              <a:gd name="connsiteY63" fmla="*/ 1144191 h 2657475"/>
              <a:gd name="connsiteX64" fmla="*/ 371961 w 2667000"/>
              <a:gd name="connsiteY64" fmla="*/ 1270330 h 2657475"/>
              <a:gd name="connsiteX65" fmla="*/ 213208 w 2667000"/>
              <a:gd name="connsiteY65" fmla="*/ 607895 h 2657475"/>
              <a:gd name="connsiteX66" fmla="*/ 656434 w 2667000"/>
              <a:gd name="connsiteY66" fmla="*/ 182023 h 2657475"/>
              <a:gd name="connsiteX67" fmla="*/ 101603 w 2667000"/>
              <a:gd name="connsiteY67" fmla="*/ 820055 h 2657475"/>
              <a:gd name="connsiteX68" fmla="*/ 247650 w 2667000"/>
              <a:gd name="connsiteY68" fmla="*/ 1342101 h 2657475"/>
              <a:gd name="connsiteX69" fmla="*/ 9887 w 2667000"/>
              <a:gd name="connsiteY69" fmla="*/ 1492548 h 2657475"/>
              <a:gd name="connsiteX70" fmla="*/ 0 w 2667000"/>
              <a:gd name="connsiteY70" fmla="*/ 1330414 h 2657475"/>
              <a:gd name="connsiteX71" fmla="*/ 101603 w 2667000"/>
              <a:gd name="connsiteY71" fmla="*/ 820055 h 2657475"/>
              <a:gd name="connsiteX72" fmla="*/ 37671 w 2667000"/>
              <a:gd name="connsiteY72" fmla="*/ 1645358 h 2657475"/>
              <a:gd name="connsiteX73" fmla="*/ 300238 w 2667000"/>
              <a:gd name="connsiteY73" fmla="*/ 1475718 h 2657475"/>
              <a:gd name="connsiteX74" fmla="*/ 385905 w 2667000"/>
              <a:gd name="connsiteY74" fmla="*/ 1663856 h 2657475"/>
              <a:gd name="connsiteX75" fmla="*/ 330556 w 2667000"/>
              <a:gd name="connsiteY75" fmla="*/ 1808026 h 2657475"/>
              <a:gd name="connsiteX76" fmla="*/ 428358 w 2667000"/>
              <a:gd name="connsiteY76" fmla="*/ 1989011 h 2657475"/>
              <a:gd name="connsiteX77" fmla="*/ 399650 w 2667000"/>
              <a:gd name="connsiteY77" fmla="*/ 2281342 h 2657475"/>
              <a:gd name="connsiteX78" fmla="*/ 37671 w 2667000"/>
              <a:gd name="connsiteY78" fmla="*/ 1645358 h 2657475"/>
              <a:gd name="connsiteX79" fmla="*/ 1448657 w 2667000"/>
              <a:gd name="connsiteY79" fmla="*/ 2658885 h 2657475"/>
              <a:gd name="connsiteX80" fmla="*/ 1907019 w 2667000"/>
              <a:gd name="connsiteY80" fmla="*/ 1420749 h 2657475"/>
              <a:gd name="connsiteX81" fmla="*/ 2372506 w 2667000"/>
              <a:gd name="connsiteY81" fmla="*/ 2165271 h 2657475"/>
              <a:gd name="connsiteX82" fmla="*/ 1448657 w 2667000"/>
              <a:gd name="connsiteY82" fmla="*/ 2658885 h 265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667000" h="2657475">
                <a:moveTo>
                  <a:pt x="2466204" y="2033311"/>
                </a:moveTo>
                <a:cubicBezTo>
                  <a:pt x="2328434" y="1754762"/>
                  <a:pt x="2144402" y="1488358"/>
                  <a:pt x="1952654" y="1250480"/>
                </a:cubicBezTo>
                <a:cubicBezTo>
                  <a:pt x="1980400" y="1142467"/>
                  <a:pt x="2004460" y="1039901"/>
                  <a:pt x="2025377" y="943832"/>
                </a:cubicBezTo>
                <a:cubicBezTo>
                  <a:pt x="2118874" y="935231"/>
                  <a:pt x="2195189" y="866994"/>
                  <a:pt x="2216182" y="777592"/>
                </a:cubicBezTo>
                <a:cubicBezTo>
                  <a:pt x="2319957" y="763734"/>
                  <a:pt x="2425799" y="753790"/>
                  <a:pt x="2533221" y="748608"/>
                </a:cubicBezTo>
                <a:cubicBezTo>
                  <a:pt x="2618870" y="924535"/>
                  <a:pt x="2667000" y="1121959"/>
                  <a:pt x="2667000" y="1330414"/>
                </a:cubicBezTo>
                <a:cubicBezTo>
                  <a:pt x="2667000" y="1588208"/>
                  <a:pt x="2593391" y="1829095"/>
                  <a:pt x="2466204" y="2033311"/>
                </a:cubicBezTo>
                <a:close/>
                <a:moveTo>
                  <a:pt x="2009194" y="181223"/>
                </a:moveTo>
                <a:cubicBezTo>
                  <a:pt x="2003165" y="239849"/>
                  <a:pt x="1989649" y="355902"/>
                  <a:pt x="1963493" y="515531"/>
                </a:cubicBezTo>
                <a:cubicBezTo>
                  <a:pt x="1869015" y="534105"/>
                  <a:pt x="1796577" y="614239"/>
                  <a:pt x="1789433" y="712270"/>
                </a:cubicBezTo>
                <a:cubicBezTo>
                  <a:pt x="1701622" y="732644"/>
                  <a:pt x="1616059" y="755161"/>
                  <a:pt x="1533106" y="779297"/>
                </a:cubicBezTo>
                <a:cubicBezTo>
                  <a:pt x="1495635" y="740874"/>
                  <a:pt x="1459001" y="704098"/>
                  <a:pt x="1423607" y="669255"/>
                </a:cubicBezTo>
                <a:cubicBezTo>
                  <a:pt x="1347454" y="594303"/>
                  <a:pt x="1273540" y="524628"/>
                  <a:pt x="1203789" y="460896"/>
                </a:cubicBezTo>
                <a:cubicBezTo>
                  <a:pt x="1215438" y="434331"/>
                  <a:pt x="1221991" y="405060"/>
                  <a:pt x="1221991" y="374237"/>
                </a:cubicBezTo>
                <a:cubicBezTo>
                  <a:pt x="1221991" y="337480"/>
                  <a:pt x="1212733" y="302857"/>
                  <a:pt x="1196502" y="272491"/>
                </a:cubicBezTo>
                <a:cubicBezTo>
                  <a:pt x="1270835" y="175070"/>
                  <a:pt x="1353884" y="83801"/>
                  <a:pt x="1446381" y="1753"/>
                </a:cubicBezTo>
                <a:cubicBezTo>
                  <a:pt x="1650425" y="18936"/>
                  <a:pt x="1841516" y="82248"/>
                  <a:pt x="2009194" y="181223"/>
                </a:cubicBezTo>
                <a:close/>
                <a:moveTo>
                  <a:pt x="1092498" y="175993"/>
                </a:moveTo>
                <a:cubicBezTo>
                  <a:pt x="1065771" y="164182"/>
                  <a:pt x="1036301" y="157505"/>
                  <a:pt x="1005259" y="157505"/>
                </a:cubicBezTo>
                <a:cubicBezTo>
                  <a:pt x="963740" y="157505"/>
                  <a:pt x="925039" y="169450"/>
                  <a:pt x="892045" y="189776"/>
                </a:cubicBezTo>
                <a:cubicBezTo>
                  <a:pt x="854754" y="158982"/>
                  <a:pt x="821931" y="132455"/>
                  <a:pt x="794661" y="110766"/>
                </a:cubicBezTo>
                <a:cubicBezTo>
                  <a:pt x="933631" y="49120"/>
                  <a:pt x="1085002" y="10592"/>
                  <a:pt x="1243917" y="0"/>
                </a:cubicBezTo>
                <a:cubicBezTo>
                  <a:pt x="1189987" y="55969"/>
                  <a:pt x="1139647" y="114910"/>
                  <a:pt x="1092498" y="175993"/>
                </a:cubicBezTo>
                <a:close/>
                <a:moveTo>
                  <a:pt x="1005259" y="590979"/>
                </a:moveTo>
                <a:cubicBezTo>
                  <a:pt x="1042159" y="590979"/>
                  <a:pt x="1076897" y="581673"/>
                  <a:pt x="1107338" y="565337"/>
                </a:cubicBezTo>
                <a:cubicBezTo>
                  <a:pt x="1192759" y="643538"/>
                  <a:pt x="1284846" y="731091"/>
                  <a:pt x="1379839" y="826532"/>
                </a:cubicBezTo>
                <a:cubicBezTo>
                  <a:pt x="1157297" y="898960"/>
                  <a:pt x="956948" y="980751"/>
                  <a:pt x="786917" y="1058942"/>
                </a:cubicBezTo>
                <a:cubicBezTo>
                  <a:pt x="841458" y="904008"/>
                  <a:pt x="909047" y="744484"/>
                  <a:pt x="992534" y="590331"/>
                </a:cubicBezTo>
                <a:cubicBezTo>
                  <a:pt x="996763" y="590579"/>
                  <a:pt x="1000954" y="590979"/>
                  <a:pt x="1005259" y="590979"/>
                </a:cubicBezTo>
                <a:close/>
                <a:moveTo>
                  <a:pt x="521760" y="1466612"/>
                </a:moveTo>
                <a:cubicBezTo>
                  <a:pt x="513464" y="1502264"/>
                  <a:pt x="505711" y="1537411"/>
                  <a:pt x="498453" y="1571997"/>
                </a:cubicBezTo>
                <a:cubicBezTo>
                  <a:pt x="470487" y="1513742"/>
                  <a:pt x="445656" y="1457525"/>
                  <a:pt x="423529" y="1403804"/>
                </a:cubicBezTo>
                <a:cubicBezTo>
                  <a:pt x="464944" y="1380363"/>
                  <a:pt x="508892" y="1356141"/>
                  <a:pt x="555441" y="1331405"/>
                </a:cubicBezTo>
                <a:cubicBezTo>
                  <a:pt x="543154" y="1377715"/>
                  <a:pt x="531933" y="1422930"/>
                  <a:pt x="521760" y="1466612"/>
                </a:cubicBezTo>
                <a:close/>
                <a:moveTo>
                  <a:pt x="566871" y="2023758"/>
                </a:moveTo>
                <a:cubicBezTo>
                  <a:pt x="574491" y="2023072"/>
                  <a:pt x="582016" y="2022024"/>
                  <a:pt x="589398" y="2020567"/>
                </a:cubicBezTo>
                <a:cubicBezTo>
                  <a:pt x="725729" y="2228936"/>
                  <a:pt x="899941" y="2444372"/>
                  <a:pt x="1122045" y="2647083"/>
                </a:cubicBezTo>
                <a:cubicBezTo>
                  <a:pt x="904504" y="2612279"/>
                  <a:pt x="704345" y="2524735"/>
                  <a:pt x="535200" y="2397919"/>
                </a:cubicBezTo>
                <a:cubicBezTo>
                  <a:pt x="537534" y="2337197"/>
                  <a:pt x="544811" y="2202456"/>
                  <a:pt x="566871" y="2023758"/>
                </a:cubicBezTo>
                <a:close/>
                <a:moveTo>
                  <a:pt x="711575" y="1948977"/>
                </a:moveTo>
                <a:cubicBezTo>
                  <a:pt x="744179" y="1911048"/>
                  <a:pt x="764019" y="1861852"/>
                  <a:pt x="764019" y="1808026"/>
                </a:cubicBezTo>
                <a:cubicBezTo>
                  <a:pt x="764019" y="1719748"/>
                  <a:pt x="710898" y="1643767"/>
                  <a:pt x="635013" y="1610011"/>
                </a:cubicBezTo>
                <a:cubicBezTo>
                  <a:pt x="642795" y="1572520"/>
                  <a:pt x="651158" y="1534392"/>
                  <a:pt x="660187" y="1495720"/>
                </a:cubicBezTo>
                <a:cubicBezTo>
                  <a:pt x="678752" y="1416177"/>
                  <a:pt x="700878" y="1331528"/>
                  <a:pt x="726939" y="1243936"/>
                </a:cubicBezTo>
                <a:cubicBezTo>
                  <a:pt x="737492" y="1238774"/>
                  <a:pt x="748046" y="1233611"/>
                  <a:pt x="758790" y="1228439"/>
                </a:cubicBezTo>
                <a:cubicBezTo>
                  <a:pt x="957329" y="1132884"/>
                  <a:pt x="1206770" y="1027652"/>
                  <a:pt x="1490196" y="939765"/>
                </a:cubicBezTo>
                <a:cubicBezTo>
                  <a:pt x="1592704" y="1047179"/>
                  <a:pt x="1696726" y="1162726"/>
                  <a:pt x="1797710" y="1284627"/>
                </a:cubicBezTo>
                <a:cubicBezTo>
                  <a:pt x="1691831" y="1682506"/>
                  <a:pt x="1536154" y="2148431"/>
                  <a:pt x="1309097" y="2623004"/>
                </a:cubicBezTo>
                <a:cubicBezTo>
                  <a:pt x="1054341" y="2408130"/>
                  <a:pt x="859717" y="2174320"/>
                  <a:pt x="711575" y="1948977"/>
                </a:cubicBezTo>
                <a:close/>
                <a:moveTo>
                  <a:pt x="1643520" y="895026"/>
                </a:moveTo>
                <a:cubicBezTo>
                  <a:pt x="1702984" y="878719"/>
                  <a:pt x="1763725" y="863317"/>
                  <a:pt x="1825581" y="849020"/>
                </a:cubicBezTo>
                <a:cubicBezTo>
                  <a:pt x="1842030" y="873423"/>
                  <a:pt x="1863414" y="894159"/>
                  <a:pt x="1888150" y="910142"/>
                </a:cubicBezTo>
                <a:cubicBezTo>
                  <a:pt x="1873930" y="975655"/>
                  <a:pt x="1858194" y="1044302"/>
                  <a:pt x="1840763" y="1115740"/>
                </a:cubicBezTo>
                <a:cubicBezTo>
                  <a:pt x="1774527" y="1038216"/>
                  <a:pt x="1708280" y="964416"/>
                  <a:pt x="1643520" y="895026"/>
                </a:cubicBezTo>
                <a:close/>
                <a:moveTo>
                  <a:pt x="2456098" y="611400"/>
                </a:moveTo>
                <a:cubicBezTo>
                  <a:pt x="2370125" y="617163"/>
                  <a:pt x="2285238" y="625783"/>
                  <a:pt x="2201685" y="636861"/>
                </a:cubicBezTo>
                <a:cubicBezTo>
                  <a:pt x="2181196" y="592969"/>
                  <a:pt x="2146516" y="557070"/>
                  <a:pt x="2103473" y="535095"/>
                </a:cubicBezTo>
                <a:cubicBezTo>
                  <a:pt x="2121437" y="425244"/>
                  <a:pt x="2133562" y="335575"/>
                  <a:pt x="2141449" y="270300"/>
                </a:cubicBezTo>
                <a:cubicBezTo>
                  <a:pt x="2265064" y="364750"/>
                  <a:pt x="2371782" y="480212"/>
                  <a:pt x="2456098" y="611400"/>
                </a:cubicBezTo>
                <a:close/>
                <a:moveTo>
                  <a:pt x="656434" y="182023"/>
                </a:moveTo>
                <a:cubicBezTo>
                  <a:pt x="687810" y="206435"/>
                  <a:pt x="738016" y="246212"/>
                  <a:pt x="802157" y="299323"/>
                </a:cubicBezTo>
                <a:cubicBezTo>
                  <a:pt x="793499" y="322707"/>
                  <a:pt x="788527" y="347872"/>
                  <a:pt x="788527" y="374228"/>
                </a:cubicBezTo>
                <a:cubicBezTo>
                  <a:pt x="788527" y="438474"/>
                  <a:pt x="816778" y="496110"/>
                  <a:pt x="861336" y="535838"/>
                </a:cubicBezTo>
                <a:cubicBezTo>
                  <a:pt x="753323" y="737654"/>
                  <a:pt x="671503" y="947071"/>
                  <a:pt x="609619" y="1144191"/>
                </a:cubicBezTo>
                <a:cubicBezTo>
                  <a:pt x="523304" y="1187501"/>
                  <a:pt x="443894" y="1230001"/>
                  <a:pt x="371961" y="1270330"/>
                </a:cubicBezTo>
                <a:cubicBezTo>
                  <a:pt x="253279" y="941070"/>
                  <a:pt x="220713" y="683676"/>
                  <a:pt x="213208" y="607895"/>
                </a:cubicBezTo>
                <a:cubicBezTo>
                  <a:pt x="325803" y="433921"/>
                  <a:pt x="477793" y="287760"/>
                  <a:pt x="656434" y="182023"/>
                </a:cubicBezTo>
                <a:close/>
                <a:moveTo>
                  <a:pt x="101603" y="820055"/>
                </a:moveTo>
                <a:cubicBezTo>
                  <a:pt x="126521" y="951967"/>
                  <a:pt x="170593" y="1133285"/>
                  <a:pt x="247650" y="1342101"/>
                </a:cubicBezTo>
                <a:cubicBezTo>
                  <a:pt x="146342" y="1402347"/>
                  <a:pt x="66123" y="1454468"/>
                  <a:pt x="9887" y="1492548"/>
                </a:cubicBezTo>
                <a:cubicBezTo>
                  <a:pt x="3400" y="1439389"/>
                  <a:pt x="0" y="1385297"/>
                  <a:pt x="0" y="1330414"/>
                </a:cubicBezTo>
                <a:cubicBezTo>
                  <a:pt x="0" y="1149725"/>
                  <a:pt x="36195" y="977351"/>
                  <a:pt x="101603" y="820055"/>
                </a:cubicBezTo>
                <a:close/>
                <a:moveTo>
                  <a:pt x="37671" y="1645358"/>
                </a:moveTo>
                <a:cubicBezTo>
                  <a:pt x="84458" y="1612440"/>
                  <a:pt x="174555" y="1551270"/>
                  <a:pt x="300238" y="1475718"/>
                </a:cubicBezTo>
                <a:cubicBezTo>
                  <a:pt x="325384" y="1535782"/>
                  <a:pt x="353835" y="1598752"/>
                  <a:pt x="385905" y="1663856"/>
                </a:cubicBezTo>
                <a:cubicBezTo>
                  <a:pt x="351615" y="1702203"/>
                  <a:pt x="330556" y="1752638"/>
                  <a:pt x="330556" y="1808026"/>
                </a:cubicBezTo>
                <a:cubicBezTo>
                  <a:pt x="330556" y="1883626"/>
                  <a:pt x="369522" y="1950206"/>
                  <a:pt x="428358" y="1989011"/>
                </a:cubicBezTo>
                <a:cubicBezTo>
                  <a:pt x="413404" y="2106578"/>
                  <a:pt x="404698" y="2206371"/>
                  <a:pt x="399650" y="2281342"/>
                </a:cubicBezTo>
                <a:cubicBezTo>
                  <a:pt x="225028" y="2109826"/>
                  <a:pt x="97317" y="1890770"/>
                  <a:pt x="37671" y="1645358"/>
                </a:cubicBezTo>
                <a:close/>
                <a:moveTo>
                  <a:pt x="1448657" y="2658885"/>
                </a:moveTo>
                <a:cubicBezTo>
                  <a:pt x="1654797" y="2223554"/>
                  <a:pt x="1802225" y="1796082"/>
                  <a:pt x="1907019" y="1420749"/>
                </a:cubicBezTo>
                <a:cubicBezTo>
                  <a:pt x="2087994" y="1653607"/>
                  <a:pt x="2252729" y="1905629"/>
                  <a:pt x="2372506" y="2165271"/>
                </a:cubicBezTo>
                <a:cubicBezTo>
                  <a:pt x="2150488" y="2441010"/>
                  <a:pt x="1821237" y="2626862"/>
                  <a:pt x="1448657" y="2658885"/>
                </a:cubicBezTo>
                <a:close/>
              </a:path>
            </a:pathLst>
          </a:custGeom>
          <a:solidFill>
            <a:schemeClr val="bg2"/>
          </a:solidFill>
          <a:ln w="9525" cap="flat">
            <a:noFill/>
            <a:prstDash val="solid"/>
            <a:miter/>
          </a:ln>
        </p:spPr>
        <p:txBody>
          <a:bodyPr rtlCol="0" anchor="ctr"/>
          <a:lstStyle/>
          <a:p>
            <a:endParaRPr lang="en-US" sz="1350"/>
          </a:p>
        </p:txBody>
      </p:sp>
      <p:sp>
        <p:nvSpPr>
          <p:cNvPr id="63" name="Freeform 47">
            <a:extLst>
              <a:ext uri="{FF2B5EF4-FFF2-40B4-BE49-F238E27FC236}">
                <a16:creationId xmlns:a16="http://schemas.microsoft.com/office/drawing/2014/main" id="{33195D04-77FE-4E8C-9CF9-36B8A0C902DD}"/>
              </a:ext>
            </a:extLst>
          </p:cNvPr>
          <p:cNvSpPr>
            <a:spLocks noEditPoints="1"/>
          </p:cNvSpPr>
          <p:nvPr/>
        </p:nvSpPr>
        <p:spPr bwMode="auto">
          <a:xfrm>
            <a:off x="637567"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4" name="Freeform 50">
            <a:extLst>
              <a:ext uri="{FF2B5EF4-FFF2-40B4-BE49-F238E27FC236}">
                <a16:creationId xmlns:a16="http://schemas.microsoft.com/office/drawing/2014/main" id="{29429A83-A7BD-4370-B753-6FE55A07CA23}"/>
              </a:ext>
            </a:extLst>
          </p:cNvPr>
          <p:cNvSpPr>
            <a:spLocks noEditPoints="1"/>
          </p:cNvSpPr>
          <p:nvPr/>
        </p:nvSpPr>
        <p:spPr bwMode="auto">
          <a:xfrm>
            <a:off x="220442" y="6436701"/>
            <a:ext cx="16502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65" name="Freeform 51">
            <a:extLst>
              <a:ext uri="{FF2B5EF4-FFF2-40B4-BE49-F238E27FC236}">
                <a16:creationId xmlns:a16="http://schemas.microsoft.com/office/drawing/2014/main" id="{2BF5E7A6-792C-4C41-8457-86137F8316F3}"/>
              </a:ext>
            </a:extLst>
          </p:cNvPr>
          <p:cNvSpPr>
            <a:spLocks noEditPoints="1"/>
          </p:cNvSpPr>
          <p:nvPr/>
        </p:nvSpPr>
        <p:spPr bwMode="auto">
          <a:xfrm>
            <a:off x="429084" y="6436701"/>
            <a:ext cx="164866" cy="165506"/>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bg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Tree>
    <p:extLst>
      <p:ext uri="{BB962C8B-B14F-4D97-AF65-F5344CB8AC3E}">
        <p14:creationId xmlns:p14="http://schemas.microsoft.com/office/powerpoint/2010/main" val="671062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2000"/>
                            </p:stCondLst>
                            <p:childTnLst>
                              <p:par>
                                <p:cTn id="19" presetID="2" presetClass="entr" presetSubtype="8"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0-#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childTnLst>
                          </p:cTn>
                        </p:par>
                        <p:par>
                          <p:cTn id="27" fill="hold">
                            <p:stCondLst>
                              <p:cond delay="3000"/>
                            </p:stCondLst>
                            <p:childTnLst>
                              <p:par>
                                <p:cTn id="28" presetID="22" presetClass="entr" presetSubtype="1"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3500"/>
                            </p:stCondLst>
                            <p:childTnLst>
                              <p:par>
                                <p:cTn id="32" presetID="53" presetClass="entr" presetSubtype="16"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p:cTn id="34" dur="500" fill="hold"/>
                                        <p:tgtEl>
                                          <p:spTgt spid="27"/>
                                        </p:tgtEl>
                                        <p:attrNameLst>
                                          <p:attrName>ppt_w</p:attrName>
                                        </p:attrNameLst>
                                      </p:cBhvr>
                                      <p:tavLst>
                                        <p:tav tm="0">
                                          <p:val>
                                            <p:fltVal val="0"/>
                                          </p:val>
                                        </p:tav>
                                        <p:tav tm="100000">
                                          <p:val>
                                            <p:strVal val="#ppt_w"/>
                                          </p:val>
                                        </p:tav>
                                      </p:tavLst>
                                    </p:anim>
                                    <p:anim calcmode="lin" valueType="num">
                                      <p:cBhvr>
                                        <p:cTn id="35" dur="500" fill="hold"/>
                                        <p:tgtEl>
                                          <p:spTgt spid="27"/>
                                        </p:tgtEl>
                                        <p:attrNameLst>
                                          <p:attrName>ppt_h</p:attrName>
                                        </p:attrNameLst>
                                      </p:cBhvr>
                                      <p:tavLst>
                                        <p:tav tm="0">
                                          <p:val>
                                            <p:fltVal val="0"/>
                                          </p:val>
                                        </p:tav>
                                        <p:tav tm="100000">
                                          <p:val>
                                            <p:strVal val="#ppt_h"/>
                                          </p:val>
                                        </p:tav>
                                      </p:tavLst>
                                    </p:anim>
                                    <p:animEffect transition="in" filter="fade">
                                      <p:cBhvr>
                                        <p:cTn id="36" dur="500"/>
                                        <p:tgtEl>
                                          <p:spTgt spid="2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left)">
                                      <p:cBhvr>
                                        <p:cTn id="44" dur="500"/>
                                        <p:tgtEl>
                                          <p:spTgt spid="29"/>
                                        </p:tgtEl>
                                      </p:cBhvr>
                                    </p:animEffect>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p:cTn id="48" dur="500" fill="hold"/>
                                        <p:tgtEl>
                                          <p:spTgt spid="57"/>
                                        </p:tgtEl>
                                        <p:attrNameLst>
                                          <p:attrName>ppt_w</p:attrName>
                                        </p:attrNameLst>
                                      </p:cBhvr>
                                      <p:tavLst>
                                        <p:tav tm="0">
                                          <p:val>
                                            <p:fltVal val="0"/>
                                          </p:val>
                                        </p:tav>
                                        <p:tav tm="100000">
                                          <p:val>
                                            <p:strVal val="#ppt_w"/>
                                          </p:val>
                                        </p:tav>
                                      </p:tavLst>
                                    </p:anim>
                                    <p:anim calcmode="lin" valueType="num">
                                      <p:cBhvr>
                                        <p:cTn id="49" dur="500" fill="hold"/>
                                        <p:tgtEl>
                                          <p:spTgt spid="57"/>
                                        </p:tgtEl>
                                        <p:attrNameLst>
                                          <p:attrName>ppt_h</p:attrName>
                                        </p:attrNameLst>
                                      </p:cBhvr>
                                      <p:tavLst>
                                        <p:tav tm="0">
                                          <p:val>
                                            <p:fltVal val="0"/>
                                          </p:val>
                                        </p:tav>
                                        <p:tav tm="100000">
                                          <p:val>
                                            <p:strVal val="#ppt_h"/>
                                          </p:val>
                                        </p:tav>
                                      </p:tavLst>
                                    </p:anim>
                                    <p:animEffect transition="in" filter="fade">
                                      <p:cBhvr>
                                        <p:cTn id="50" dur="500"/>
                                        <p:tgtEl>
                                          <p:spTgt spid="5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left)">
                                      <p:cBhvr>
                                        <p:cTn id="54" dur="500"/>
                                        <p:tgtEl>
                                          <p:spTgt spid="36"/>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par>
                          <p:cTn id="59" fill="hold">
                            <p:stCondLst>
                              <p:cond delay="6500"/>
                            </p:stCondLst>
                            <p:childTnLst>
                              <p:par>
                                <p:cTn id="60" presetID="53" presetClass="entr" presetSubtype="16" fill="hold" grpId="0" nodeType="after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p:cTn id="62" dur="500" fill="hold"/>
                                        <p:tgtEl>
                                          <p:spTgt spid="61"/>
                                        </p:tgtEl>
                                        <p:attrNameLst>
                                          <p:attrName>ppt_w</p:attrName>
                                        </p:attrNameLst>
                                      </p:cBhvr>
                                      <p:tavLst>
                                        <p:tav tm="0">
                                          <p:val>
                                            <p:fltVal val="0"/>
                                          </p:val>
                                        </p:tav>
                                        <p:tav tm="100000">
                                          <p:val>
                                            <p:strVal val="#ppt_w"/>
                                          </p:val>
                                        </p:tav>
                                      </p:tavLst>
                                    </p:anim>
                                    <p:anim calcmode="lin" valueType="num">
                                      <p:cBhvr>
                                        <p:cTn id="63" dur="500" fill="hold"/>
                                        <p:tgtEl>
                                          <p:spTgt spid="61"/>
                                        </p:tgtEl>
                                        <p:attrNameLst>
                                          <p:attrName>ppt_h</p:attrName>
                                        </p:attrNameLst>
                                      </p:cBhvr>
                                      <p:tavLst>
                                        <p:tav tm="0">
                                          <p:val>
                                            <p:fltVal val="0"/>
                                          </p:val>
                                        </p:tav>
                                        <p:tav tm="100000">
                                          <p:val>
                                            <p:strVal val="#ppt_h"/>
                                          </p:val>
                                        </p:tav>
                                      </p:tavLst>
                                    </p:anim>
                                    <p:animEffect transition="in" filter="fade">
                                      <p:cBhvr>
                                        <p:cTn id="64" dur="500"/>
                                        <p:tgtEl>
                                          <p:spTgt spid="61"/>
                                        </p:tgtEl>
                                      </p:cBhvr>
                                    </p:animEffect>
                                  </p:childTnLst>
                                </p:cTn>
                              </p:par>
                            </p:childTnLst>
                          </p:cTn>
                        </p:par>
                        <p:par>
                          <p:cTn id="65" fill="hold">
                            <p:stCondLst>
                              <p:cond delay="7000"/>
                            </p:stCondLst>
                            <p:childTnLst>
                              <p:par>
                                <p:cTn id="66" presetID="22" presetClass="entr" presetSubtype="8" fill="hold" grpId="0" nodeType="after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par>
                          <p:cTn id="77" fill="hold">
                            <p:stCondLst>
                              <p:cond delay="8500"/>
                            </p:stCondLst>
                            <p:childTnLst>
                              <p:par>
                                <p:cTn id="78" presetID="10" presetClass="entr" presetSubtype="0" fill="hold" grpId="0" nodeType="after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fade">
                                      <p:cBhvr>
                                        <p:cTn id="80" dur="500"/>
                                        <p:tgtEl>
                                          <p:spTgt spid="6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2" grpId="0"/>
      <p:bldP spid="12" grpId="0" animBg="1"/>
      <p:bldP spid="10" grpId="0"/>
      <p:bldP spid="11" grpId="0"/>
      <p:bldP spid="31" grpId="0"/>
      <p:bldP spid="36" grpId="0"/>
      <p:bldP spid="44" grpId="0"/>
      <p:bldP spid="61" grpId="0" animBg="1"/>
      <p:bldP spid="63" grpId="0" animBg="1"/>
      <p:bldP spid="64"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Shape 72">
            <a:extLst>
              <a:ext uri="{FF2B5EF4-FFF2-40B4-BE49-F238E27FC236}">
                <a16:creationId xmlns:a16="http://schemas.microsoft.com/office/drawing/2014/main" id="{83F6896C-DE28-4D93-88E4-2548A2F1CFDD}"/>
              </a:ext>
            </a:extLst>
          </p:cNvPr>
          <p:cNvSpPr/>
          <p:nvPr/>
        </p:nvSpPr>
        <p:spPr>
          <a:xfrm>
            <a:off x="628800" y="3363331"/>
            <a:ext cx="4166736" cy="2651559"/>
          </a:xfrm>
          <a:custGeom>
            <a:avLst/>
            <a:gdLst>
              <a:gd name="connsiteX0" fmla="*/ 265684 w 838200"/>
              <a:gd name="connsiteY0" fmla="*/ 13737 h 533400"/>
              <a:gd name="connsiteX1" fmla="*/ 431409 w 838200"/>
              <a:gd name="connsiteY1" fmla="*/ 135990 h 533400"/>
              <a:gd name="connsiteX2" fmla="*/ 685450 w 838200"/>
              <a:gd name="connsiteY2" fmla="*/ 136914 h 533400"/>
              <a:gd name="connsiteX3" fmla="*/ 821258 w 838200"/>
              <a:gd name="connsiteY3" fmla="*/ 231412 h 533400"/>
              <a:gd name="connsiteX4" fmla="*/ 768546 w 838200"/>
              <a:gd name="connsiteY4" fmla="*/ 474137 h 533400"/>
              <a:gd name="connsiteX5" fmla="*/ 445354 w 838200"/>
              <a:gd name="connsiteY5" fmla="*/ 499522 h 533400"/>
              <a:gd name="connsiteX6" fmla="*/ 268970 w 838200"/>
              <a:gd name="connsiteY6" fmla="*/ 539803 h 533400"/>
              <a:gd name="connsiteX7" fmla="*/ 127 w 838200"/>
              <a:gd name="connsiteY7" fmla="*/ 253053 h 533400"/>
              <a:gd name="connsiteX8" fmla="*/ 265684 w 838200"/>
              <a:gd name="connsiteY8" fmla="*/ 13737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0" h="533400">
                <a:moveTo>
                  <a:pt x="265684" y="13737"/>
                </a:moveTo>
                <a:cubicBezTo>
                  <a:pt x="328701" y="39721"/>
                  <a:pt x="341217" y="96966"/>
                  <a:pt x="431409" y="135990"/>
                </a:cubicBezTo>
                <a:cubicBezTo>
                  <a:pt x="515762" y="172471"/>
                  <a:pt x="585295" y="115169"/>
                  <a:pt x="685450" y="136914"/>
                </a:cubicBezTo>
                <a:cubicBezTo>
                  <a:pt x="711587" y="142601"/>
                  <a:pt x="787796" y="166099"/>
                  <a:pt x="821258" y="231412"/>
                </a:cubicBezTo>
                <a:cubicBezTo>
                  <a:pt x="866235" y="319223"/>
                  <a:pt x="852138" y="428608"/>
                  <a:pt x="768546" y="474137"/>
                </a:cubicBezTo>
                <a:cubicBezTo>
                  <a:pt x="690832" y="516466"/>
                  <a:pt x="606126" y="475642"/>
                  <a:pt x="445354" y="499522"/>
                </a:cubicBezTo>
                <a:cubicBezTo>
                  <a:pt x="339217" y="515285"/>
                  <a:pt x="330692" y="541994"/>
                  <a:pt x="268970" y="539803"/>
                </a:cubicBezTo>
                <a:cubicBezTo>
                  <a:pt x="82508" y="533135"/>
                  <a:pt x="-3779" y="395175"/>
                  <a:pt x="127" y="253053"/>
                </a:cubicBezTo>
                <a:cubicBezTo>
                  <a:pt x="4460" y="95547"/>
                  <a:pt x="122552" y="-45299"/>
                  <a:pt x="265684" y="13737"/>
                </a:cubicBezTo>
                <a:close/>
              </a:path>
            </a:pathLst>
          </a:custGeom>
          <a:solidFill>
            <a:schemeClr val="accent1"/>
          </a:solidFill>
          <a:ln w="9525" cap="flat">
            <a:noFill/>
            <a:prstDash val="solid"/>
            <a:miter/>
          </a:ln>
        </p:spPr>
        <p:txBody>
          <a:bodyPr rtlCol="0" anchor="ctr"/>
          <a:lstStyle/>
          <a:p>
            <a:endParaRPr lang="en-US" sz="1350"/>
          </a:p>
        </p:txBody>
      </p:sp>
      <p:pic>
        <p:nvPicPr>
          <p:cNvPr id="17" name="Picture 16">
            <a:extLst>
              <a:ext uri="{FF2B5EF4-FFF2-40B4-BE49-F238E27FC236}">
                <a16:creationId xmlns:a16="http://schemas.microsoft.com/office/drawing/2014/main" id="{9BA064FA-3CC6-4E72-A8B0-BE615BD799F2}"/>
              </a:ext>
            </a:extLst>
          </p:cNvPr>
          <p:cNvPicPr>
            <a:picLocks noChangeAspect="1"/>
          </p:cNvPicPr>
          <p:nvPr/>
        </p:nvPicPr>
        <p:blipFill>
          <a:blip r:embed="rId2">
            <a:extLst>
              <a:ext uri="{28A0092B-C50C-407E-A947-70E740481C1C}">
                <a14:useLocalDpi xmlns:a14="http://schemas.microsoft.com/office/drawing/2010/main" val="0"/>
              </a:ext>
            </a:extLst>
          </a:blip>
          <a:srcRect l="2444" t="37741" r="2444" b="34722"/>
          <a:stretch>
            <a:fillRect/>
          </a:stretch>
        </p:blipFill>
        <p:spPr>
          <a:xfrm>
            <a:off x="1" y="4210628"/>
            <a:ext cx="9143999" cy="2647375"/>
          </a:xfrm>
          <a:custGeom>
            <a:avLst/>
            <a:gdLst>
              <a:gd name="connsiteX0" fmla="*/ 9143999 w 9143999"/>
              <a:gd name="connsiteY0" fmla="*/ 0 h 2647375"/>
              <a:gd name="connsiteX1" fmla="*/ 9143999 w 9143999"/>
              <a:gd name="connsiteY1" fmla="*/ 2647375 h 2647375"/>
              <a:gd name="connsiteX2" fmla="*/ 0 w 9143999"/>
              <a:gd name="connsiteY2" fmla="*/ 2647375 h 2647375"/>
              <a:gd name="connsiteX3" fmla="*/ 0 w 9143999"/>
              <a:gd name="connsiteY3" fmla="*/ 599816 h 2647375"/>
              <a:gd name="connsiteX4" fmla="*/ 242651 w 9143999"/>
              <a:gd name="connsiteY4" fmla="*/ 600281 h 2647375"/>
              <a:gd name="connsiteX5" fmla="*/ 2239608 w 9143999"/>
              <a:gd name="connsiteY5" fmla="*/ 682941 h 2647375"/>
              <a:gd name="connsiteX6" fmla="*/ 4447781 w 9143999"/>
              <a:gd name="connsiteY6" fmla="*/ 147433 h 2647375"/>
              <a:gd name="connsiteX7" fmla="*/ 7363794 w 9143999"/>
              <a:gd name="connsiteY7" fmla="*/ 370359 h 2647375"/>
              <a:gd name="connsiteX8" fmla="*/ 8983819 w 9143999"/>
              <a:gd name="connsiteY8" fmla="*/ 83670 h 264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3999" h="2647375">
                <a:moveTo>
                  <a:pt x="9143999" y="0"/>
                </a:moveTo>
                <a:lnTo>
                  <a:pt x="9143999" y="2647375"/>
                </a:lnTo>
                <a:lnTo>
                  <a:pt x="0" y="2647375"/>
                </a:lnTo>
                <a:lnTo>
                  <a:pt x="0" y="599816"/>
                </a:lnTo>
                <a:lnTo>
                  <a:pt x="242651" y="600281"/>
                </a:lnTo>
                <a:cubicBezTo>
                  <a:pt x="908036" y="619017"/>
                  <a:pt x="1585503" y="745834"/>
                  <a:pt x="2239608" y="682941"/>
                </a:cubicBezTo>
                <a:cubicBezTo>
                  <a:pt x="3079933" y="602151"/>
                  <a:pt x="3611261" y="234544"/>
                  <a:pt x="4447781" y="147433"/>
                </a:cubicBezTo>
                <a:cubicBezTo>
                  <a:pt x="5417456" y="46454"/>
                  <a:pt x="6363863" y="355526"/>
                  <a:pt x="7363794" y="370359"/>
                </a:cubicBezTo>
                <a:cubicBezTo>
                  <a:pt x="7971647" y="379368"/>
                  <a:pt x="8579579" y="268612"/>
                  <a:pt x="8983819" y="83670"/>
                </a:cubicBezTo>
                <a:close/>
              </a:path>
            </a:pathLst>
          </a:custGeom>
        </p:spPr>
      </p:pic>
      <p:sp>
        <p:nvSpPr>
          <p:cNvPr id="5" name="Title 4">
            <a:extLst>
              <a:ext uri="{FF2B5EF4-FFF2-40B4-BE49-F238E27FC236}">
                <a16:creationId xmlns:a16="http://schemas.microsoft.com/office/drawing/2014/main" id="{F7750E77-A07F-4895-8459-290EB6CEF554}"/>
              </a:ext>
            </a:extLst>
          </p:cNvPr>
          <p:cNvSpPr>
            <a:spLocks noGrp="1"/>
          </p:cNvSpPr>
          <p:nvPr>
            <p:ph type="title"/>
          </p:nvPr>
        </p:nvSpPr>
        <p:spPr/>
        <p:txBody>
          <a:bodyPr anchor="ctr"/>
          <a:lstStyle/>
          <a:p>
            <a:r>
              <a:rPr lang="en-US"/>
              <a:t>TODAY’S AGENDA</a:t>
            </a:r>
          </a:p>
        </p:txBody>
      </p:sp>
      <p:sp>
        <p:nvSpPr>
          <p:cNvPr id="2" name="TextBox 1">
            <a:extLst>
              <a:ext uri="{FF2B5EF4-FFF2-40B4-BE49-F238E27FC236}">
                <a16:creationId xmlns:a16="http://schemas.microsoft.com/office/drawing/2014/main" id="{A75E3709-96E9-4A77-97B0-0746D999D4A1}"/>
              </a:ext>
            </a:extLst>
          </p:cNvPr>
          <p:cNvSpPr txBox="1"/>
          <p:nvPr/>
        </p:nvSpPr>
        <p:spPr>
          <a:xfrm>
            <a:off x="1193412" y="2113101"/>
            <a:ext cx="1082348" cy="854080"/>
          </a:xfrm>
          <a:prstGeom prst="rect">
            <a:avLst/>
          </a:prstGeom>
          <a:noFill/>
        </p:spPr>
        <p:txBody>
          <a:bodyPr wrap="none" rtlCol="0" anchor="ctr">
            <a:spAutoFit/>
          </a:bodyPr>
          <a:lstStyle/>
          <a:p>
            <a:pPr algn="r"/>
            <a:r>
              <a:rPr lang="en-US" sz="4950">
                <a:latin typeface="+mj-lt"/>
              </a:rPr>
              <a:t>01.</a:t>
            </a:r>
          </a:p>
        </p:txBody>
      </p:sp>
      <p:sp>
        <p:nvSpPr>
          <p:cNvPr id="4" name="TextBox 3">
            <a:extLst>
              <a:ext uri="{FF2B5EF4-FFF2-40B4-BE49-F238E27FC236}">
                <a16:creationId xmlns:a16="http://schemas.microsoft.com/office/drawing/2014/main" id="{C71F5F47-7762-4DDE-9C27-8754B0DA0A9D}"/>
              </a:ext>
            </a:extLst>
          </p:cNvPr>
          <p:cNvSpPr txBox="1"/>
          <p:nvPr/>
        </p:nvSpPr>
        <p:spPr>
          <a:xfrm>
            <a:off x="2275760" y="2205434"/>
            <a:ext cx="1350050" cy="276999"/>
          </a:xfrm>
          <a:prstGeom prst="rect">
            <a:avLst/>
          </a:prstGeom>
          <a:noFill/>
        </p:spPr>
        <p:txBody>
          <a:bodyPr wrap="none" rtlCol="0" anchor="ctr">
            <a:spAutoFit/>
          </a:bodyPr>
          <a:lstStyle/>
          <a:p>
            <a:r>
              <a:rPr lang="en-US" sz="1200" b="1">
                <a:latin typeface="+mj-lt"/>
              </a:rPr>
              <a:t>WHO WE ARE</a:t>
            </a:r>
          </a:p>
        </p:txBody>
      </p:sp>
      <p:sp>
        <p:nvSpPr>
          <p:cNvPr id="6" name="TextBox 5">
            <a:extLst>
              <a:ext uri="{FF2B5EF4-FFF2-40B4-BE49-F238E27FC236}">
                <a16:creationId xmlns:a16="http://schemas.microsoft.com/office/drawing/2014/main" id="{253AC3A9-0377-4914-9811-117280AFD0A7}"/>
              </a:ext>
            </a:extLst>
          </p:cNvPr>
          <p:cNvSpPr txBox="1"/>
          <p:nvPr/>
        </p:nvSpPr>
        <p:spPr>
          <a:xfrm>
            <a:off x="2275760"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9" name="TextBox 8">
            <a:extLst>
              <a:ext uri="{FF2B5EF4-FFF2-40B4-BE49-F238E27FC236}">
                <a16:creationId xmlns:a16="http://schemas.microsoft.com/office/drawing/2014/main" id="{05E014BC-0167-44F9-A365-3B47031CAA68}"/>
              </a:ext>
            </a:extLst>
          </p:cNvPr>
          <p:cNvSpPr txBox="1"/>
          <p:nvPr/>
        </p:nvSpPr>
        <p:spPr>
          <a:xfrm>
            <a:off x="5164668" y="2113101"/>
            <a:ext cx="1202573" cy="854080"/>
          </a:xfrm>
          <a:prstGeom prst="rect">
            <a:avLst/>
          </a:prstGeom>
          <a:noFill/>
        </p:spPr>
        <p:txBody>
          <a:bodyPr wrap="none" rtlCol="0" anchor="ctr">
            <a:spAutoFit/>
          </a:bodyPr>
          <a:lstStyle/>
          <a:p>
            <a:pPr algn="r"/>
            <a:r>
              <a:rPr lang="en-US" sz="4950">
                <a:latin typeface="+mj-lt"/>
              </a:rPr>
              <a:t>02.</a:t>
            </a:r>
          </a:p>
        </p:txBody>
      </p:sp>
      <p:sp>
        <p:nvSpPr>
          <p:cNvPr id="10" name="TextBox 9">
            <a:extLst>
              <a:ext uri="{FF2B5EF4-FFF2-40B4-BE49-F238E27FC236}">
                <a16:creationId xmlns:a16="http://schemas.microsoft.com/office/drawing/2014/main" id="{AD0B8BAC-1A13-445B-85D0-44596AA791E4}"/>
              </a:ext>
            </a:extLst>
          </p:cNvPr>
          <p:cNvSpPr txBox="1"/>
          <p:nvPr/>
        </p:nvSpPr>
        <p:spPr>
          <a:xfrm>
            <a:off x="6367241" y="2205434"/>
            <a:ext cx="1072730" cy="276999"/>
          </a:xfrm>
          <a:prstGeom prst="rect">
            <a:avLst/>
          </a:prstGeom>
          <a:noFill/>
        </p:spPr>
        <p:txBody>
          <a:bodyPr wrap="none" rtlCol="0" anchor="ctr">
            <a:spAutoFit/>
          </a:bodyPr>
          <a:lstStyle/>
          <a:p>
            <a:r>
              <a:rPr lang="en-US" sz="1200" b="1">
                <a:latin typeface="+mj-lt"/>
              </a:rPr>
              <a:t>OUR TEAM</a:t>
            </a:r>
          </a:p>
        </p:txBody>
      </p:sp>
      <p:sp>
        <p:nvSpPr>
          <p:cNvPr id="11" name="TextBox 10">
            <a:extLst>
              <a:ext uri="{FF2B5EF4-FFF2-40B4-BE49-F238E27FC236}">
                <a16:creationId xmlns:a16="http://schemas.microsoft.com/office/drawing/2014/main" id="{97871A7B-4B3B-4314-941E-C41818A5CCB7}"/>
              </a:ext>
            </a:extLst>
          </p:cNvPr>
          <p:cNvSpPr txBox="1"/>
          <p:nvPr/>
        </p:nvSpPr>
        <p:spPr>
          <a:xfrm>
            <a:off x="6367241" y="2393826"/>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4" name="TextBox 13">
            <a:extLst>
              <a:ext uri="{FF2B5EF4-FFF2-40B4-BE49-F238E27FC236}">
                <a16:creationId xmlns:a16="http://schemas.microsoft.com/office/drawing/2014/main" id="{59A16409-C747-48DE-A697-7F241E38A1E0}"/>
              </a:ext>
            </a:extLst>
          </p:cNvPr>
          <p:cNvSpPr txBox="1"/>
          <p:nvPr/>
        </p:nvSpPr>
        <p:spPr>
          <a:xfrm>
            <a:off x="435586" y="3132499"/>
            <a:ext cx="1205779" cy="854080"/>
          </a:xfrm>
          <a:prstGeom prst="rect">
            <a:avLst/>
          </a:prstGeom>
          <a:noFill/>
        </p:spPr>
        <p:txBody>
          <a:bodyPr wrap="none" rtlCol="0" anchor="ctr">
            <a:spAutoFit/>
          </a:bodyPr>
          <a:lstStyle/>
          <a:p>
            <a:pPr algn="r"/>
            <a:r>
              <a:rPr lang="en-US" sz="4950">
                <a:latin typeface="+mj-lt"/>
              </a:rPr>
              <a:t>03.</a:t>
            </a:r>
          </a:p>
        </p:txBody>
      </p:sp>
      <p:sp>
        <p:nvSpPr>
          <p:cNvPr id="15" name="TextBox 14">
            <a:extLst>
              <a:ext uri="{FF2B5EF4-FFF2-40B4-BE49-F238E27FC236}">
                <a16:creationId xmlns:a16="http://schemas.microsoft.com/office/drawing/2014/main" id="{D9CD85B7-9934-4724-BD07-B71526A2F320}"/>
              </a:ext>
            </a:extLst>
          </p:cNvPr>
          <p:cNvSpPr txBox="1"/>
          <p:nvPr/>
        </p:nvSpPr>
        <p:spPr>
          <a:xfrm>
            <a:off x="1641365" y="3224832"/>
            <a:ext cx="1173719" cy="276999"/>
          </a:xfrm>
          <a:prstGeom prst="rect">
            <a:avLst/>
          </a:prstGeom>
          <a:noFill/>
        </p:spPr>
        <p:txBody>
          <a:bodyPr wrap="none" rtlCol="0" anchor="ctr">
            <a:spAutoFit/>
          </a:bodyPr>
          <a:lstStyle/>
          <a:p>
            <a:r>
              <a:rPr lang="en-US" sz="1200" b="1">
                <a:latin typeface="+mj-lt"/>
              </a:rPr>
              <a:t>OUR CHART</a:t>
            </a:r>
          </a:p>
        </p:txBody>
      </p:sp>
      <p:sp>
        <p:nvSpPr>
          <p:cNvPr id="16" name="TextBox 15">
            <a:extLst>
              <a:ext uri="{FF2B5EF4-FFF2-40B4-BE49-F238E27FC236}">
                <a16:creationId xmlns:a16="http://schemas.microsoft.com/office/drawing/2014/main" id="{A85CD0A0-B20D-4FAB-853A-81E1CC76FFF7}"/>
              </a:ext>
            </a:extLst>
          </p:cNvPr>
          <p:cNvSpPr txBox="1"/>
          <p:nvPr/>
        </p:nvSpPr>
        <p:spPr>
          <a:xfrm>
            <a:off x="1641365"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
        <p:nvSpPr>
          <p:cNvPr id="18" name="TextBox 17">
            <a:extLst>
              <a:ext uri="{FF2B5EF4-FFF2-40B4-BE49-F238E27FC236}">
                <a16:creationId xmlns:a16="http://schemas.microsoft.com/office/drawing/2014/main" id="{D8F03862-B19C-402C-96A0-3FD29C6F3080}"/>
              </a:ext>
            </a:extLst>
          </p:cNvPr>
          <p:cNvSpPr txBox="1"/>
          <p:nvPr/>
        </p:nvSpPr>
        <p:spPr>
          <a:xfrm>
            <a:off x="4114059" y="3132499"/>
            <a:ext cx="1268297" cy="854080"/>
          </a:xfrm>
          <a:prstGeom prst="rect">
            <a:avLst/>
          </a:prstGeom>
          <a:noFill/>
        </p:spPr>
        <p:txBody>
          <a:bodyPr wrap="none" rtlCol="0" anchor="ctr">
            <a:spAutoFit/>
          </a:bodyPr>
          <a:lstStyle/>
          <a:p>
            <a:pPr algn="r"/>
            <a:r>
              <a:rPr lang="en-US" sz="4950">
                <a:latin typeface="+mj-lt"/>
              </a:rPr>
              <a:t>04.</a:t>
            </a:r>
          </a:p>
        </p:txBody>
      </p:sp>
      <p:sp>
        <p:nvSpPr>
          <p:cNvPr id="19" name="TextBox 18">
            <a:extLst>
              <a:ext uri="{FF2B5EF4-FFF2-40B4-BE49-F238E27FC236}">
                <a16:creationId xmlns:a16="http://schemas.microsoft.com/office/drawing/2014/main" id="{15E974D6-01EB-45B5-A95C-2327CF702454}"/>
              </a:ext>
            </a:extLst>
          </p:cNvPr>
          <p:cNvSpPr txBox="1"/>
          <p:nvPr/>
        </p:nvSpPr>
        <p:spPr>
          <a:xfrm>
            <a:off x="5382356" y="3224832"/>
            <a:ext cx="1402948" cy="276999"/>
          </a:xfrm>
          <a:prstGeom prst="rect">
            <a:avLst/>
          </a:prstGeom>
          <a:noFill/>
        </p:spPr>
        <p:txBody>
          <a:bodyPr wrap="none" rtlCol="0" anchor="ctr">
            <a:spAutoFit/>
          </a:bodyPr>
          <a:lstStyle/>
          <a:p>
            <a:r>
              <a:rPr lang="en-US" sz="1200" b="1">
                <a:latin typeface="+mj-lt"/>
              </a:rPr>
              <a:t>OUR CONTACT</a:t>
            </a:r>
          </a:p>
        </p:txBody>
      </p:sp>
      <p:sp>
        <p:nvSpPr>
          <p:cNvPr id="20" name="TextBox 19">
            <a:extLst>
              <a:ext uri="{FF2B5EF4-FFF2-40B4-BE49-F238E27FC236}">
                <a16:creationId xmlns:a16="http://schemas.microsoft.com/office/drawing/2014/main" id="{BF855218-CFFE-4560-A069-540F588C639F}"/>
              </a:ext>
            </a:extLst>
          </p:cNvPr>
          <p:cNvSpPr txBox="1"/>
          <p:nvPr/>
        </p:nvSpPr>
        <p:spPr>
          <a:xfrm>
            <a:off x="5382356" y="3413224"/>
            <a:ext cx="2191968" cy="484428"/>
          </a:xfrm>
          <a:prstGeom prst="rect">
            <a:avLst/>
          </a:prstGeom>
          <a:noFill/>
        </p:spPr>
        <p:txBody>
          <a:bodyPr wrap="square" rtlCol="0" anchor="ctr">
            <a:spAutoFit/>
          </a:bodyPr>
          <a:lstStyle/>
          <a:p>
            <a:pPr>
              <a:lnSpc>
                <a:spcPct val="150000"/>
              </a:lnSpc>
            </a:pPr>
            <a:r>
              <a:rPr lang="en-GB" sz="900" dirty="0"/>
              <a:t>Suitable for all categories business and </a:t>
            </a:r>
            <a:r>
              <a:rPr lang="en-GB" sz="900"/>
              <a:t>personal presentation</a:t>
            </a:r>
            <a:endParaRPr lang="en-GB" sz="900" dirty="0"/>
          </a:p>
        </p:txBody>
      </p:sp>
    </p:spTree>
    <p:extLst>
      <p:ext uri="{BB962C8B-B14F-4D97-AF65-F5344CB8AC3E}">
        <p14:creationId xmlns:p14="http://schemas.microsoft.com/office/powerpoint/2010/main" val="15661441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up)">
                                      <p:cBhvr>
                                        <p:cTn id="43" dur="500"/>
                                        <p:tgtEl>
                                          <p:spTgt spid="1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up)">
                                      <p:cBhvr>
                                        <p:cTn id="55" dur="500"/>
                                        <p:tgtEl>
                                          <p:spTgt spid="2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 grpId="0"/>
      <p:bldP spid="2" grpId="0"/>
      <p:bldP spid="4" grpId="0"/>
      <p:bldP spid="6" grpId="0"/>
      <p:bldP spid="9" grpId="0"/>
      <p:bldP spid="10" grpId="0"/>
      <p:bldP spid="11" grpId="0"/>
      <p:bldP spid="14" grpId="0"/>
      <p:bldP spid="15" grpId="0"/>
      <p:bldP spid="16" grpId="0"/>
      <p:bldP spid="18"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5E7B251-974A-4DF7-B2FC-C2B025F5D0E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6" name="Rectangle 5">
            <a:extLst>
              <a:ext uri="{FF2B5EF4-FFF2-40B4-BE49-F238E27FC236}">
                <a16:creationId xmlns:a16="http://schemas.microsoft.com/office/drawing/2014/main" id="{2BFA4FEE-B9EE-470E-88B2-310C7D81070C}"/>
              </a:ext>
            </a:extLst>
          </p:cNvPr>
          <p:cNvSpPr/>
          <p:nvPr/>
        </p:nvSpPr>
        <p:spPr>
          <a:xfrm>
            <a:off x="0" y="0"/>
            <a:ext cx="9144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a:extLst>
              <a:ext uri="{FF2B5EF4-FFF2-40B4-BE49-F238E27FC236}">
                <a16:creationId xmlns:a16="http://schemas.microsoft.com/office/drawing/2014/main" id="{F6FEFB66-726A-4412-A895-ABB632777A3E}"/>
              </a:ext>
            </a:extLst>
          </p:cNvPr>
          <p:cNvSpPr txBox="1"/>
          <p:nvPr/>
        </p:nvSpPr>
        <p:spPr>
          <a:xfrm>
            <a:off x="1239199" y="2160811"/>
            <a:ext cx="6665607" cy="715581"/>
          </a:xfrm>
          <a:prstGeom prst="rect">
            <a:avLst/>
          </a:prstGeom>
          <a:noFill/>
        </p:spPr>
        <p:txBody>
          <a:bodyPr wrap="none" rtlCol="0" anchor="ctr">
            <a:spAutoFit/>
          </a:bodyPr>
          <a:lstStyle/>
          <a:p>
            <a:pPr algn="ctr"/>
            <a:r>
              <a:rPr lang="en-US" sz="4050" b="1">
                <a:solidFill>
                  <a:schemeClr val="accent1"/>
                </a:solidFill>
                <a:latin typeface="+mj-lt"/>
              </a:rPr>
              <a:t>THANK YOU FOR COMING</a:t>
            </a:r>
          </a:p>
        </p:txBody>
      </p:sp>
      <p:sp>
        <p:nvSpPr>
          <p:cNvPr id="8" name="TextBox 7">
            <a:extLst>
              <a:ext uri="{FF2B5EF4-FFF2-40B4-BE49-F238E27FC236}">
                <a16:creationId xmlns:a16="http://schemas.microsoft.com/office/drawing/2014/main" id="{799BBD2D-6995-4E73-8443-F1D216E3906B}"/>
              </a:ext>
            </a:extLst>
          </p:cNvPr>
          <p:cNvSpPr txBox="1"/>
          <p:nvPr/>
        </p:nvSpPr>
        <p:spPr>
          <a:xfrm>
            <a:off x="3351954" y="2742267"/>
            <a:ext cx="2440092" cy="323165"/>
          </a:xfrm>
          <a:prstGeom prst="rect">
            <a:avLst/>
          </a:prstGeom>
          <a:noFill/>
        </p:spPr>
        <p:txBody>
          <a:bodyPr wrap="none" rtlCol="0" anchor="ctr">
            <a:spAutoFit/>
          </a:bodyPr>
          <a:lstStyle/>
          <a:p>
            <a:pPr algn="ctr"/>
            <a:r>
              <a:rPr lang="en-US" sz="1500" b="1">
                <a:solidFill>
                  <a:schemeClr val="bg2"/>
                </a:solidFill>
                <a:latin typeface="+mj-lt"/>
              </a:rPr>
              <a:t>SAVE UNDERWATER LIFE</a:t>
            </a:r>
          </a:p>
        </p:txBody>
      </p:sp>
    </p:spTree>
    <p:extLst>
      <p:ext uri="{BB962C8B-B14F-4D97-AF65-F5344CB8AC3E}">
        <p14:creationId xmlns:p14="http://schemas.microsoft.com/office/powerpoint/2010/main" val="36737640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F1AC2ABE-EAEB-4221-AAD4-1929327D2B12}"/>
              </a:ext>
            </a:extLst>
          </p:cNvPr>
          <p:cNvSpPr/>
          <p:nvPr/>
        </p:nvSpPr>
        <p:spPr>
          <a:xfrm rot="11700000">
            <a:off x="4304673" y="1929968"/>
            <a:ext cx="1780452" cy="2122845"/>
          </a:xfrm>
          <a:custGeom>
            <a:avLst/>
            <a:gdLst>
              <a:gd name="connsiteX0" fmla="*/ 679019 w 707856"/>
              <a:gd name="connsiteY0" fmla="*/ 206494 h 843982"/>
              <a:gd name="connsiteX1" fmla="*/ 363206 w 707856"/>
              <a:gd name="connsiteY1" fmla="*/ 37697 h 843982"/>
              <a:gd name="connsiteX2" fmla="*/ 242653 w 707856"/>
              <a:gd name="connsiteY2" fmla="*/ 325632 h 843982"/>
              <a:gd name="connsiteX3" fmla="*/ 246 w 707856"/>
              <a:gd name="connsiteY3" fmla="*/ 575274 h 843982"/>
              <a:gd name="connsiteX4" fmla="*/ 564741 w 707856"/>
              <a:gd name="connsiteY4" fmla="*/ 768512 h 843982"/>
              <a:gd name="connsiteX5" fmla="*/ 679019 w 707856"/>
              <a:gd name="connsiteY5" fmla="*/ 206494 h 843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856" h="843982">
                <a:moveTo>
                  <a:pt x="679019" y="206494"/>
                </a:moveTo>
                <a:cubicBezTo>
                  <a:pt x="651167" y="100567"/>
                  <a:pt x="511924" y="-78248"/>
                  <a:pt x="363206" y="37697"/>
                </a:cubicBezTo>
                <a:cubicBezTo>
                  <a:pt x="282891" y="100308"/>
                  <a:pt x="259478" y="203308"/>
                  <a:pt x="242653" y="325632"/>
                </a:cubicBezTo>
                <a:cubicBezTo>
                  <a:pt x="225820" y="447954"/>
                  <a:pt x="-8630" y="382328"/>
                  <a:pt x="246" y="575274"/>
                </a:cubicBezTo>
                <a:cubicBezTo>
                  <a:pt x="9516" y="777067"/>
                  <a:pt x="361797" y="949280"/>
                  <a:pt x="564741" y="768512"/>
                </a:cubicBezTo>
                <a:cubicBezTo>
                  <a:pt x="767691" y="587736"/>
                  <a:pt x="717788" y="353925"/>
                  <a:pt x="679019" y="206494"/>
                </a:cubicBezTo>
                <a:close/>
              </a:path>
            </a:pathLst>
          </a:custGeom>
          <a:solidFill>
            <a:schemeClr val="accent1"/>
          </a:solidFill>
          <a:ln w="6794" cap="flat">
            <a:noFill/>
            <a:prstDash val="solid"/>
            <a:miter/>
          </a:ln>
        </p:spPr>
        <p:txBody>
          <a:bodyPr rtlCol="0" anchor="ctr"/>
          <a:lstStyle/>
          <a:p>
            <a:endParaRPr lang="en-US" sz="1350"/>
          </a:p>
        </p:txBody>
      </p:sp>
      <p:sp>
        <p:nvSpPr>
          <p:cNvPr id="87" name="Title 86">
            <a:extLst>
              <a:ext uri="{FF2B5EF4-FFF2-40B4-BE49-F238E27FC236}">
                <a16:creationId xmlns:a16="http://schemas.microsoft.com/office/drawing/2014/main" id="{873BF0E4-44BE-439E-84DA-D41BF672EB31}"/>
              </a:ext>
            </a:extLst>
          </p:cNvPr>
          <p:cNvSpPr>
            <a:spLocks noGrp="1"/>
          </p:cNvSpPr>
          <p:nvPr>
            <p:ph type="title"/>
          </p:nvPr>
        </p:nvSpPr>
        <p:spPr/>
        <p:txBody>
          <a:bodyPr/>
          <a:lstStyle/>
          <a:p>
            <a:r>
              <a:rPr lang="en-US"/>
              <a:t>ABOUT US</a:t>
            </a:r>
          </a:p>
        </p:txBody>
      </p:sp>
      <p:sp>
        <p:nvSpPr>
          <p:cNvPr id="67" name="TextBox 66">
            <a:extLst>
              <a:ext uri="{FF2B5EF4-FFF2-40B4-BE49-F238E27FC236}">
                <a16:creationId xmlns:a16="http://schemas.microsoft.com/office/drawing/2014/main" id="{C181C513-E9BC-4782-A70F-9E26141FE8CE}"/>
              </a:ext>
            </a:extLst>
          </p:cNvPr>
          <p:cNvSpPr txBox="1"/>
          <p:nvPr/>
        </p:nvSpPr>
        <p:spPr>
          <a:xfrm>
            <a:off x="460612" y="2991390"/>
            <a:ext cx="3619370" cy="1034514"/>
          </a:xfrm>
          <a:prstGeom prst="rect">
            <a:avLst/>
          </a:prstGeom>
          <a:noFill/>
        </p:spPr>
        <p:txBody>
          <a:bodyPr wrap="square" rtlCol="0" anchor="ctr">
            <a:spAutoFit/>
          </a:bodyPr>
          <a:lstStyle/>
          <a:p>
            <a:pPr algn="just">
              <a:lnSpc>
                <a:spcPct val="150000"/>
              </a:lnSpc>
            </a:pPr>
            <a:r>
              <a:rPr lang="en-US" sz="1050"/>
              <a:t>A small river named Duden flows by their place and supplies it with the necessary regelialia. It is a paradisematic country, in which roasted parts of sentences fly into your mouth. </a:t>
            </a:r>
          </a:p>
        </p:txBody>
      </p:sp>
      <p:sp>
        <p:nvSpPr>
          <p:cNvPr id="75" name="Freeform 47">
            <a:extLst>
              <a:ext uri="{FF2B5EF4-FFF2-40B4-BE49-F238E27FC236}">
                <a16:creationId xmlns:a16="http://schemas.microsoft.com/office/drawing/2014/main" id="{083FCA75-9DAB-4D3D-B03D-EADF55527D27}"/>
              </a:ext>
            </a:extLst>
          </p:cNvPr>
          <p:cNvSpPr>
            <a:spLocks noEditPoints="1"/>
          </p:cNvSpPr>
          <p:nvPr/>
        </p:nvSpPr>
        <p:spPr bwMode="auto">
          <a:xfrm>
            <a:off x="1067321"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6" name="Freeform 50">
            <a:extLst>
              <a:ext uri="{FF2B5EF4-FFF2-40B4-BE49-F238E27FC236}">
                <a16:creationId xmlns:a16="http://schemas.microsoft.com/office/drawing/2014/main" id="{43C06F08-43E4-4DB9-BDB8-D074658E9614}"/>
              </a:ext>
            </a:extLst>
          </p:cNvPr>
          <p:cNvSpPr>
            <a:spLocks noEditPoints="1"/>
          </p:cNvSpPr>
          <p:nvPr/>
        </p:nvSpPr>
        <p:spPr bwMode="auto">
          <a:xfrm>
            <a:off x="519934" y="4776190"/>
            <a:ext cx="21656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277 w 437"/>
              <a:gd name="T19" fmla="*/ 219 h 438"/>
              <a:gd name="T20" fmla="*/ 241 w 437"/>
              <a:gd name="T21" fmla="*/ 219 h 438"/>
              <a:gd name="T22" fmla="*/ 241 w 437"/>
              <a:gd name="T23" fmla="*/ 345 h 438"/>
              <a:gd name="T24" fmla="*/ 189 w 437"/>
              <a:gd name="T25" fmla="*/ 345 h 438"/>
              <a:gd name="T26" fmla="*/ 189 w 437"/>
              <a:gd name="T27" fmla="*/ 219 h 438"/>
              <a:gd name="T28" fmla="*/ 164 w 437"/>
              <a:gd name="T29" fmla="*/ 219 h 438"/>
              <a:gd name="T30" fmla="*/ 164 w 437"/>
              <a:gd name="T31" fmla="*/ 174 h 438"/>
              <a:gd name="T32" fmla="*/ 189 w 437"/>
              <a:gd name="T33" fmla="*/ 174 h 438"/>
              <a:gd name="T34" fmla="*/ 189 w 437"/>
              <a:gd name="T35" fmla="*/ 145 h 438"/>
              <a:gd name="T36" fmla="*/ 241 w 437"/>
              <a:gd name="T37" fmla="*/ 93 h 438"/>
              <a:gd name="T38" fmla="*/ 279 w 437"/>
              <a:gd name="T39" fmla="*/ 93 h 438"/>
              <a:gd name="T40" fmla="*/ 279 w 437"/>
              <a:gd name="T41" fmla="*/ 137 h 438"/>
              <a:gd name="T42" fmla="*/ 253 w 437"/>
              <a:gd name="T43" fmla="*/ 137 h 438"/>
              <a:gd name="T44" fmla="*/ 241 w 437"/>
              <a:gd name="T45" fmla="*/ 149 h 438"/>
              <a:gd name="T46" fmla="*/ 241 w 437"/>
              <a:gd name="T47" fmla="*/ 174 h 438"/>
              <a:gd name="T48" fmla="*/ 281 w 437"/>
              <a:gd name="T49" fmla="*/ 174 h 438"/>
              <a:gd name="T50" fmla="*/ 277 w 437"/>
              <a:gd name="T51" fmla="*/ 219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277" y="219"/>
                </a:moveTo>
                <a:cubicBezTo>
                  <a:pt x="241" y="219"/>
                  <a:pt x="241" y="219"/>
                  <a:pt x="241" y="219"/>
                </a:cubicBezTo>
                <a:cubicBezTo>
                  <a:pt x="241" y="275"/>
                  <a:pt x="241" y="345"/>
                  <a:pt x="241" y="345"/>
                </a:cubicBezTo>
                <a:cubicBezTo>
                  <a:pt x="189" y="345"/>
                  <a:pt x="189" y="345"/>
                  <a:pt x="189" y="345"/>
                </a:cubicBezTo>
                <a:cubicBezTo>
                  <a:pt x="189" y="345"/>
                  <a:pt x="189" y="276"/>
                  <a:pt x="189" y="219"/>
                </a:cubicBezTo>
                <a:cubicBezTo>
                  <a:pt x="164" y="219"/>
                  <a:pt x="164" y="219"/>
                  <a:pt x="164" y="219"/>
                </a:cubicBezTo>
                <a:cubicBezTo>
                  <a:pt x="164" y="174"/>
                  <a:pt x="164" y="174"/>
                  <a:pt x="164" y="174"/>
                </a:cubicBezTo>
                <a:cubicBezTo>
                  <a:pt x="189" y="174"/>
                  <a:pt x="189" y="174"/>
                  <a:pt x="189" y="174"/>
                </a:cubicBezTo>
                <a:cubicBezTo>
                  <a:pt x="189" y="145"/>
                  <a:pt x="189" y="145"/>
                  <a:pt x="189" y="145"/>
                </a:cubicBezTo>
                <a:cubicBezTo>
                  <a:pt x="189" y="125"/>
                  <a:pt x="199" y="93"/>
                  <a:pt x="241" y="93"/>
                </a:cubicBezTo>
                <a:cubicBezTo>
                  <a:pt x="279" y="93"/>
                  <a:pt x="279" y="93"/>
                  <a:pt x="279" y="93"/>
                </a:cubicBezTo>
                <a:cubicBezTo>
                  <a:pt x="279" y="137"/>
                  <a:pt x="279" y="137"/>
                  <a:pt x="279" y="137"/>
                </a:cubicBezTo>
                <a:cubicBezTo>
                  <a:pt x="279" y="137"/>
                  <a:pt x="256" y="137"/>
                  <a:pt x="253" y="137"/>
                </a:cubicBezTo>
                <a:cubicBezTo>
                  <a:pt x="248" y="137"/>
                  <a:pt x="241" y="138"/>
                  <a:pt x="241" y="149"/>
                </a:cubicBezTo>
                <a:cubicBezTo>
                  <a:pt x="241" y="174"/>
                  <a:pt x="241" y="174"/>
                  <a:pt x="241" y="174"/>
                </a:cubicBezTo>
                <a:cubicBezTo>
                  <a:pt x="281" y="174"/>
                  <a:pt x="281" y="174"/>
                  <a:pt x="281" y="174"/>
                </a:cubicBezTo>
                <a:cubicBezTo>
                  <a:pt x="277" y="219"/>
                  <a:pt x="277" y="219"/>
                  <a:pt x="277" y="219"/>
                </a:cubicBezTo>
                <a:close/>
              </a:path>
            </a:pathLst>
          </a:custGeom>
          <a:solidFill>
            <a:schemeClr val="accent1"/>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7" name="Freeform 51">
            <a:extLst>
              <a:ext uri="{FF2B5EF4-FFF2-40B4-BE49-F238E27FC236}">
                <a16:creationId xmlns:a16="http://schemas.microsoft.com/office/drawing/2014/main" id="{E6B7FB6C-DA6F-4124-8152-91CC533A4DC3}"/>
              </a:ext>
            </a:extLst>
          </p:cNvPr>
          <p:cNvSpPr>
            <a:spLocks noEditPoints="1"/>
          </p:cNvSpPr>
          <p:nvPr/>
        </p:nvSpPr>
        <p:spPr bwMode="auto">
          <a:xfrm>
            <a:off x="793732" y="4776190"/>
            <a:ext cx="216351" cy="217190"/>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solidFill>
            <a:schemeClr val="accent2"/>
          </a:solidFill>
          <a:ln w="9525">
            <a:noFill/>
            <a:round/>
            <a:headEnd/>
            <a:tailEnd/>
          </a:ln>
        </p:spPr>
        <p:txBody>
          <a:bodyPr vert="horz" wrap="square" lIns="68580" tIns="34290" rIns="68580" bIns="34290" numCol="1" anchor="ctr" anchorCtr="0" compatLnSpc="1">
            <a:prstTxWarp prst="textNoShape">
              <a:avLst/>
            </a:prstTxWarp>
          </a:bodyPr>
          <a:lstStyle/>
          <a:p>
            <a:endParaRPr lang="en-US" sz="1350"/>
          </a:p>
        </p:txBody>
      </p:sp>
      <p:sp>
        <p:nvSpPr>
          <p:cNvPr id="79" name="TextBox 78">
            <a:extLst>
              <a:ext uri="{FF2B5EF4-FFF2-40B4-BE49-F238E27FC236}">
                <a16:creationId xmlns:a16="http://schemas.microsoft.com/office/drawing/2014/main" id="{FBD9B6FF-2F86-4B9E-8054-AF9508E51A5A}"/>
              </a:ext>
            </a:extLst>
          </p:cNvPr>
          <p:cNvSpPr txBox="1"/>
          <p:nvPr/>
        </p:nvSpPr>
        <p:spPr>
          <a:xfrm>
            <a:off x="458263" y="5005763"/>
            <a:ext cx="1854995" cy="230832"/>
          </a:xfrm>
          <a:prstGeom prst="rect">
            <a:avLst/>
          </a:prstGeom>
          <a:noFill/>
        </p:spPr>
        <p:txBody>
          <a:bodyPr wrap="none" rtlCol="0" anchor="ctr">
            <a:spAutoFit/>
          </a:bodyPr>
          <a:lstStyle/>
          <a:p>
            <a:r>
              <a:rPr lang="en-US" sz="900"/>
              <a:t>http://www.yourwebsite.com</a:t>
            </a:r>
          </a:p>
        </p:txBody>
      </p:sp>
      <p:pic>
        <p:nvPicPr>
          <p:cNvPr id="10" name="Picture 9">
            <a:extLst>
              <a:ext uri="{FF2B5EF4-FFF2-40B4-BE49-F238E27FC236}">
                <a16:creationId xmlns:a16="http://schemas.microsoft.com/office/drawing/2014/main" id="{06DEE294-98A0-4E98-BDC3-D762E8B2BA89}"/>
              </a:ext>
            </a:extLst>
          </p:cNvPr>
          <p:cNvPicPr>
            <a:picLocks noChangeAspect="1"/>
          </p:cNvPicPr>
          <p:nvPr/>
        </p:nvPicPr>
        <p:blipFill>
          <a:blip r:embed="rId2">
            <a:extLst>
              <a:ext uri="{28A0092B-C50C-407E-A947-70E740481C1C}">
                <a14:useLocalDpi xmlns:a14="http://schemas.microsoft.com/office/drawing/2010/main" val="0"/>
              </a:ext>
            </a:extLst>
          </a:blip>
          <a:srcRect l="11614" t="8222" r="7505" b="13926"/>
          <a:stretch>
            <a:fillRect/>
          </a:stretch>
        </p:blipFill>
        <p:spPr>
          <a:xfrm>
            <a:off x="4079982" y="1"/>
            <a:ext cx="5064018" cy="4874400"/>
          </a:xfrm>
          <a:custGeom>
            <a:avLst/>
            <a:gdLst>
              <a:gd name="connsiteX0" fmla="*/ 1205723 w 5064018"/>
              <a:gd name="connsiteY0" fmla="*/ 2130479 h 4874400"/>
              <a:gd name="connsiteX1" fmla="*/ 1604014 w 5064018"/>
              <a:gd name="connsiteY1" fmla="*/ 2186182 h 4874400"/>
              <a:gd name="connsiteX2" fmla="*/ 2481701 w 5064018"/>
              <a:gd name="connsiteY2" fmla="*/ 3294489 h 4874400"/>
              <a:gd name="connsiteX3" fmla="*/ 1965461 w 5064018"/>
              <a:gd name="connsiteY3" fmla="*/ 4499623 h 4874400"/>
              <a:gd name="connsiteX4" fmla="*/ 1332783 w 5064018"/>
              <a:gd name="connsiteY4" fmla="*/ 4371313 h 4874400"/>
              <a:gd name="connsiteX5" fmla="*/ 1155078 w 5064018"/>
              <a:gd name="connsiteY5" fmla="*/ 3796325 h 4874400"/>
              <a:gd name="connsiteX6" fmla="*/ 405762 w 5064018"/>
              <a:gd name="connsiteY6" fmla="*/ 3368130 h 4874400"/>
              <a:gd name="connsiteX7" fmla="*/ 521534 w 5064018"/>
              <a:gd name="connsiteY7" fmla="*/ 2436059 h 4874400"/>
              <a:gd name="connsiteX8" fmla="*/ 1205723 w 5064018"/>
              <a:gd name="connsiteY8" fmla="*/ 2130479 h 4874400"/>
              <a:gd name="connsiteX9" fmla="*/ 0 w 5064018"/>
              <a:gd name="connsiteY9" fmla="*/ 0 h 4874400"/>
              <a:gd name="connsiteX10" fmla="*/ 5064018 w 5064018"/>
              <a:gd name="connsiteY10" fmla="*/ 0 h 4874400"/>
              <a:gd name="connsiteX11" fmla="*/ 5064018 w 5064018"/>
              <a:gd name="connsiteY11" fmla="*/ 4671879 h 4874400"/>
              <a:gd name="connsiteX12" fmla="*/ 5032576 w 5064018"/>
              <a:gd name="connsiteY12" fmla="*/ 4687141 h 4874400"/>
              <a:gd name="connsiteX13" fmla="*/ 3845607 w 5064018"/>
              <a:gd name="connsiteY13" fmla="*/ 4837262 h 4874400"/>
              <a:gd name="connsiteX14" fmla="*/ 2287476 w 5064018"/>
              <a:gd name="connsiteY14" fmla="*/ 2227325 h 4874400"/>
              <a:gd name="connsiteX15" fmla="*/ 130829 w 5064018"/>
              <a:gd name="connsiteY15" fmla="*/ 559041 h 4874400"/>
              <a:gd name="connsiteX16" fmla="*/ 12529 w 5064018"/>
              <a:gd name="connsiteY16" fmla="*/ 152069 h 487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64018" h="4874400">
                <a:moveTo>
                  <a:pt x="1205723" y="2130479"/>
                </a:moveTo>
                <a:cubicBezTo>
                  <a:pt x="1351552" y="2126872"/>
                  <a:pt x="1491240" y="2150064"/>
                  <a:pt x="1604014" y="2186182"/>
                </a:cubicBezTo>
                <a:cubicBezTo>
                  <a:pt x="2141173" y="2358156"/>
                  <a:pt x="2448670" y="2890080"/>
                  <a:pt x="2481701" y="3294489"/>
                </a:cubicBezTo>
                <a:cubicBezTo>
                  <a:pt x="2511402" y="3658076"/>
                  <a:pt x="2334319" y="4281345"/>
                  <a:pt x="1965461" y="4499623"/>
                </a:cubicBezTo>
                <a:cubicBezTo>
                  <a:pt x="1768875" y="4615932"/>
                  <a:pt x="1495739" y="4555426"/>
                  <a:pt x="1332783" y="4371313"/>
                </a:cubicBezTo>
                <a:cubicBezTo>
                  <a:pt x="1182160" y="4201181"/>
                  <a:pt x="1302791" y="4023371"/>
                  <a:pt x="1155078" y="3796325"/>
                </a:cubicBezTo>
                <a:cubicBezTo>
                  <a:pt x="960177" y="3496661"/>
                  <a:pt x="598728" y="3636398"/>
                  <a:pt x="405762" y="3368130"/>
                </a:cubicBezTo>
                <a:cubicBezTo>
                  <a:pt x="230605" y="3124642"/>
                  <a:pt x="304652" y="2698599"/>
                  <a:pt x="521534" y="2436059"/>
                </a:cubicBezTo>
                <a:cubicBezTo>
                  <a:pt x="702559" y="2216942"/>
                  <a:pt x="962673" y="2136490"/>
                  <a:pt x="1205723" y="2130479"/>
                </a:cubicBezTo>
                <a:close/>
                <a:moveTo>
                  <a:pt x="0" y="0"/>
                </a:moveTo>
                <a:lnTo>
                  <a:pt x="5064018" y="0"/>
                </a:lnTo>
                <a:lnTo>
                  <a:pt x="5064018" y="4671879"/>
                </a:lnTo>
                <a:lnTo>
                  <a:pt x="5032576" y="4687141"/>
                </a:lnTo>
                <a:cubicBezTo>
                  <a:pt x="4639120" y="4858798"/>
                  <a:pt x="4229329" y="4921434"/>
                  <a:pt x="3845607" y="4837262"/>
                </a:cubicBezTo>
                <a:cubicBezTo>
                  <a:pt x="2197753" y="4475905"/>
                  <a:pt x="3281394" y="2645938"/>
                  <a:pt x="2287476" y="2227325"/>
                </a:cubicBezTo>
                <a:cubicBezTo>
                  <a:pt x="1293523" y="1808775"/>
                  <a:pt x="477490" y="1378324"/>
                  <a:pt x="130829" y="559041"/>
                </a:cubicBezTo>
                <a:cubicBezTo>
                  <a:pt x="70643" y="416816"/>
                  <a:pt x="32124" y="281150"/>
                  <a:pt x="12529" y="152069"/>
                </a:cubicBezTo>
                <a:close/>
              </a:path>
            </a:pathLst>
          </a:custGeom>
        </p:spPr>
      </p:pic>
    </p:spTree>
    <p:extLst>
      <p:ext uri="{BB962C8B-B14F-4D97-AF65-F5344CB8AC3E}">
        <p14:creationId xmlns:p14="http://schemas.microsoft.com/office/powerpoint/2010/main" val="365706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up)">
                                      <p:cBhvr>
                                        <p:cTn id="15" dur="500"/>
                                        <p:tgtEl>
                                          <p:spTgt spid="6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fade">
                                      <p:cBhvr>
                                        <p:cTn id="23" dur="500"/>
                                        <p:tgtEl>
                                          <p:spTgt spid="7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p:bldP spid="67" grpId="0"/>
      <p:bldP spid="75" grpId="0" animBg="1"/>
      <p:bldP spid="76" grpId="0" animBg="1"/>
      <p:bldP spid="77" grpId="0" animBg="1"/>
      <p:bldP spid="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F4DC1EE0-2968-4257-BD52-09F27A7C8F66}"/>
              </a:ext>
            </a:extLst>
          </p:cNvPr>
          <p:cNvSpPr/>
          <p:nvPr/>
        </p:nvSpPr>
        <p:spPr>
          <a:xfrm rot="19800000">
            <a:off x="823453" y="1602103"/>
            <a:ext cx="3746689" cy="3653795"/>
          </a:xfrm>
          <a:custGeom>
            <a:avLst/>
            <a:gdLst>
              <a:gd name="connsiteX0" fmla="*/ 823352 w 823563"/>
              <a:gd name="connsiteY0" fmla="*/ 276380 h 803144"/>
              <a:gd name="connsiteX1" fmla="*/ 547111 w 823563"/>
              <a:gd name="connsiteY1" fmla="*/ 6536 h 803144"/>
              <a:gd name="connsiteX2" fmla="*/ 313954 w 823563"/>
              <a:gd name="connsiteY2" fmla="*/ 292674 h 803144"/>
              <a:gd name="connsiteX3" fmla="*/ 1040 w 823563"/>
              <a:gd name="connsiteY3" fmla="*/ 640477 h 803144"/>
              <a:gd name="connsiteX4" fmla="*/ 474208 w 823563"/>
              <a:gd name="connsiteY4" fmla="*/ 734295 h 803144"/>
              <a:gd name="connsiteX5" fmla="*/ 823352 w 823563"/>
              <a:gd name="connsiteY5" fmla="*/ 276380 h 80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3563" h="803144">
                <a:moveTo>
                  <a:pt x="823352" y="276380"/>
                </a:moveTo>
                <a:cubicBezTo>
                  <a:pt x="818281" y="170153"/>
                  <a:pt x="726702" y="-39624"/>
                  <a:pt x="547111" y="6536"/>
                </a:cubicBezTo>
                <a:cubicBezTo>
                  <a:pt x="367520" y="52697"/>
                  <a:pt x="348231" y="172903"/>
                  <a:pt x="313954" y="292674"/>
                </a:cubicBezTo>
                <a:cubicBezTo>
                  <a:pt x="239847" y="551579"/>
                  <a:pt x="20867" y="449532"/>
                  <a:pt x="1040" y="640477"/>
                </a:cubicBezTo>
                <a:cubicBezTo>
                  <a:pt x="-18024" y="823968"/>
                  <a:pt x="228120" y="851745"/>
                  <a:pt x="474208" y="734295"/>
                </a:cubicBezTo>
                <a:cubicBezTo>
                  <a:pt x="720298" y="616838"/>
                  <a:pt x="831227" y="441242"/>
                  <a:pt x="823352" y="276380"/>
                </a:cubicBezTo>
                <a:close/>
              </a:path>
            </a:pathLst>
          </a:custGeom>
          <a:solidFill>
            <a:schemeClr val="accent1"/>
          </a:solidFill>
          <a:ln w="6794" cap="flat">
            <a:noFill/>
            <a:prstDash val="solid"/>
            <a:miter/>
          </a:ln>
        </p:spPr>
        <p:txBody>
          <a:bodyPr rtlCol="0" anchor="ctr"/>
          <a:lstStyle/>
          <a:p>
            <a:endParaRPr lang="en-US" sz="1350"/>
          </a:p>
        </p:txBody>
      </p:sp>
      <p:pic>
        <p:nvPicPr>
          <p:cNvPr id="24" name="Picture 23">
            <a:extLst>
              <a:ext uri="{FF2B5EF4-FFF2-40B4-BE49-F238E27FC236}">
                <a16:creationId xmlns:a16="http://schemas.microsoft.com/office/drawing/2014/main" id="{729E2392-1DBD-47D8-B33F-BC564458BE18}"/>
              </a:ext>
            </a:extLst>
          </p:cNvPr>
          <p:cNvPicPr>
            <a:picLocks noChangeAspect="1"/>
          </p:cNvPicPr>
          <p:nvPr/>
        </p:nvPicPr>
        <p:blipFill>
          <a:blip r:embed="rId2">
            <a:extLst>
              <a:ext uri="{28A0092B-C50C-407E-A947-70E740481C1C}">
                <a14:useLocalDpi xmlns:a14="http://schemas.microsoft.com/office/drawing/2010/main" val="0"/>
              </a:ext>
            </a:extLst>
          </a:blip>
          <a:srcRect l="13110" t="8950" r="9481" b="8950"/>
          <a:stretch>
            <a:fillRect/>
          </a:stretch>
        </p:blipFill>
        <p:spPr>
          <a:xfrm>
            <a:off x="1" y="0"/>
            <a:ext cx="4310732" cy="6858000"/>
          </a:xfrm>
          <a:custGeom>
            <a:avLst/>
            <a:gdLst>
              <a:gd name="connsiteX0" fmla="*/ 0 w 4310732"/>
              <a:gd name="connsiteY0" fmla="*/ 0 h 6858000"/>
              <a:gd name="connsiteX1" fmla="*/ 4310732 w 4310732"/>
              <a:gd name="connsiteY1" fmla="*/ 0 h 6858000"/>
              <a:gd name="connsiteX2" fmla="*/ 3709426 w 4310732"/>
              <a:gd name="connsiteY2" fmla="*/ 1329098 h 6858000"/>
              <a:gd name="connsiteX3" fmla="*/ 4071363 w 4310732"/>
              <a:gd name="connsiteY3" fmla="*/ 3506186 h 6858000"/>
              <a:gd name="connsiteX4" fmla="*/ 3201927 w 4310732"/>
              <a:gd name="connsiteY4" fmla="*/ 5154803 h 6858000"/>
              <a:gd name="connsiteX5" fmla="*/ 3337016 w 4310732"/>
              <a:gd name="connsiteY5" fmla="*/ 6858000 h 6858000"/>
              <a:gd name="connsiteX6" fmla="*/ 0 w 43107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0732" h="6858000">
                <a:moveTo>
                  <a:pt x="0" y="0"/>
                </a:moveTo>
                <a:lnTo>
                  <a:pt x="4310732" y="0"/>
                </a:lnTo>
                <a:cubicBezTo>
                  <a:pt x="3929965" y="291714"/>
                  <a:pt x="3692709" y="810445"/>
                  <a:pt x="3709426" y="1329098"/>
                </a:cubicBezTo>
                <a:cubicBezTo>
                  <a:pt x="3733508" y="2075644"/>
                  <a:pt x="4235309" y="2782230"/>
                  <a:pt x="4071363" y="3506186"/>
                </a:cubicBezTo>
                <a:cubicBezTo>
                  <a:pt x="3929932" y="4130731"/>
                  <a:pt x="3333095" y="4527418"/>
                  <a:pt x="3201927" y="5154803"/>
                </a:cubicBezTo>
                <a:cubicBezTo>
                  <a:pt x="3085228" y="5712922"/>
                  <a:pt x="3370825" y="6293820"/>
                  <a:pt x="3337016" y="6858000"/>
                </a:cubicBezTo>
                <a:lnTo>
                  <a:pt x="0" y="6858000"/>
                </a:lnTo>
                <a:close/>
              </a:path>
            </a:pathLst>
          </a:custGeom>
        </p:spPr>
      </p:pic>
      <p:sp>
        <p:nvSpPr>
          <p:cNvPr id="17" name="TextBox 16">
            <a:extLst>
              <a:ext uri="{FF2B5EF4-FFF2-40B4-BE49-F238E27FC236}">
                <a16:creationId xmlns:a16="http://schemas.microsoft.com/office/drawing/2014/main" id="{AE58721C-EF07-49BC-B80E-6F502936F528}"/>
              </a:ext>
            </a:extLst>
          </p:cNvPr>
          <p:cNvSpPr txBox="1"/>
          <p:nvPr/>
        </p:nvSpPr>
        <p:spPr>
          <a:xfrm>
            <a:off x="4572001" y="2263109"/>
            <a:ext cx="4057650" cy="1034514"/>
          </a:xfrm>
          <a:prstGeom prst="rect">
            <a:avLst/>
          </a:prstGeom>
          <a:noFill/>
        </p:spPr>
        <p:txBody>
          <a:bodyPr wrap="square" rtlCol="0" anchor="ctr">
            <a:spAutoFit/>
          </a:bodyPr>
          <a:lstStyle/>
          <a:p>
            <a:pPr algn="just">
              <a:lnSpc>
                <a:spcPct val="150000"/>
              </a:lnSpc>
            </a:pPr>
            <a:r>
              <a:rPr lang="en-US" sz="1050"/>
              <a:t>To take a trivial example, which of us ever undertakes laborious physical exercise, except to obtain some advantage from it? But who has any right to find fault with a man who chooses to enjoy a pleasure</a:t>
            </a:r>
          </a:p>
        </p:txBody>
      </p:sp>
      <p:sp>
        <p:nvSpPr>
          <p:cNvPr id="66" name="Title 65">
            <a:extLst>
              <a:ext uri="{FF2B5EF4-FFF2-40B4-BE49-F238E27FC236}">
                <a16:creationId xmlns:a16="http://schemas.microsoft.com/office/drawing/2014/main" id="{E03BA81D-7C15-4B18-A2AF-31B86F2018F7}"/>
              </a:ext>
            </a:extLst>
          </p:cNvPr>
          <p:cNvSpPr>
            <a:spLocks noGrp="1"/>
          </p:cNvSpPr>
          <p:nvPr>
            <p:ph type="title"/>
          </p:nvPr>
        </p:nvSpPr>
        <p:spPr/>
        <p:txBody>
          <a:bodyPr/>
          <a:lstStyle/>
          <a:p>
            <a:r>
              <a:rPr lang="en-US"/>
              <a:t>OUR VISION</a:t>
            </a:r>
          </a:p>
        </p:txBody>
      </p:sp>
      <p:sp>
        <p:nvSpPr>
          <p:cNvPr id="31" name="Rectangle: Rounded Corners 30">
            <a:extLst>
              <a:ext uri="{FF2B5EF4-FFF2-40B4-BE49-F238E27FC236}">
                <a16:creationId xmlns:a16="http://schemas.microsoft.com/office/drawing/2014/main" id="{3941D729-71D6-4FFD-A26F-8ED31D721367}"/>
              </a:ext>
            </a:extLst>
          </p:cNvPr>
          <p:cNvSpPr/>
          <p:nvPr/>
        </p:nvSpPr>
        <p:spPr>
          <a:xfrm>
            <a:off x="4328996"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Freeform: Shape 44">
            <a:extLst>
              <a:ext uri="{FF2B5EF4-FFF2-40B4-BE49-F238E27FC236}">
                <a16:creationId xmlns:a16="http://schemas.microsoft.com/office/drawing/2014/main" id="{7908F2BD-6EEF-4F19-8053-6F829CFAA226}"/>
              </a:ext>
            </a:extLst>
          </p:cNvPr>
          <p:cNvSpPr/>
          <p:nvPr/>
        </p:nvSpPr>
        <p:spPr>
          <a:xfrm>
            <a:off x="4468429" y="3972227"/>
            <a:ext cx="396137" cy="365280"/>
          </a:xfrm>
          <a:custGeom>
            <a:avLst/>
            <a:gdLst>
              <a:gd name="connsiteX0" fmla="*/ 4458495 w 4524375"/>
              <a:gd name="connsiteY0" fmla="*/ 951757 h 4171950"/>
              <a:gd name="connsiteX1" fmla="*/ 4297961 w 4524375"/>
              <a:gd name="connsiteY1" fmla="*/ 834838 h 4171950"/>
              <a:gd name="connsiteX2" fmla="*/ 4284435 w 4524375"/>
              <a:gd name="connsiteY2" fmla="*/ 989914 h 4171950"/>
              <a:gd name="connsiteX3" fmla="*/ 3468619 w 4524375"/>
              <a:gd name="connsiteY3" fmla="*/ 3673954 h 4171950"/>
              <a:gd name="connsiteX4" fmla="*/ 3373445 w 4524375"/>
              <a:gd name="connsiteY4" fmla="*/ 3786807 h 4171950"/>
              <a:gd name="connsiteX5" fmla="*/ 3221150 w 4524375"/>
              <a:gd name="connsiteY5" fmla="*/ 3828983 h 4171950"/>
              <a:gd name="connsiteX6" fmla="*/ 711141 w 4524375"/>
              <a:gd name="connsiteY6" fmla="*/ 3828983 h 4171950"/>
              <a:gd name="connsiteX7" fmla="*/ 319549 w 4524375"/>
              <a:gd name="connsiteY7" fmla="*/ 3638626 h 4171950"/>
              <a:gd name="connsiteX8" fmla="*/ 322292 w 4524375"/>
              <a:gd name="connsiteY8" fmla="*/ 3521707 h 4171950"/>
              <a:gd name="connsiteX9" fmla="*/ 425638 w 4524375"/>
              <a:gd name="connsiteY9" fmla="*/ 3480864 h 4171950"/>
              <a:gd name="connsiteX10" fmla="*/ 2788810 w 4524375"/>
              <a:gd name="connsiteY10" fmla="*/ 3480864 h 4171950"/>
              <a:gd name="connsiteX11" fmla="*/ 3138263 w 4524375"/>
              <a:gd name="connsiteY11" fmla="*/ 3387023 h 4171950"/>
              <a:gd name="connsiteX12" fmla="*/ 3332697 w 4524375"/>
              <a:gd name="connsiteY12" fmla="*/ 2969600 h 4171950"/>
              <a:gd name="connsiteX13" fmla="*/ 4077819 w 4524375"/>
              <a:gd name="connsiteY13" fmla="*/ 505778 h 4171950"/>
              <a:gd name="connsiteX14" fmla="*/ 4028851 w 4524375"/>
              <a:gd name="connsiteY14" fmla="*/ 152276 h 4171950"/>
              <a:gd name="connsiteX15" fmla="*/ 3718831 w 4524375"/>
              <a:gd name="connsiteY15" fmla="*/ 0 h 4171950"/>
              <a:gd name="connsiteX16" fmla="*/ 1649382 w 4524375"/>
              <a:gd name="connsiteY16" fmla="*/ 0 h 4171950"/>
              <a:gd name="connsiteX17" fmla="*/ 1510679 w 4524375"/>
              <a:gd name="connsiteY17" fmla="*/ 24460 h 4171950"/>
              <a:gd name="connsiteX18" fmla="*/ 1513384 w 4524375"/>
              <a:gd name="connsiteY18" fmla="*/ 16278 h 4171950"/>
              <a:gd name="connsiteX19" fmla="*/ 1384206 w 4524375"/>
              <a:gd name="connsiteY19" fmla="*/ 1314 h 4171950"/>
              <a:gd name="connsiteX20" fmla="*/ 1286317 w 4524375"/>
              <a:gd name="connsiteY20" fmla="*/ 32642 h 4171950"/>
              <a:gd name="connsiteX21" fmla="*/ 1214251 w 4524375"/>
              <a:gd name="connsiteY21" fmla="*/ 96517 h 4171950"/>
              <a:gd name="connsiteX22" fmla="*/ 1161216 w 4524375"/>
              <a:gd name="connsiteY22" fmla="*/ 183537 h 4171950"/>
              <a:gd name="connsiteX23" fmla="*/ 1117715 w 4524375"/>
              <a:gd name="connsiteY23" fmla="*/ 281473 h 4171950"/>
              <a:gd name="connsiteX24" fmla="*/ 1076939 w 4524375"/>
              <a:gd name="connsiteY24" fmla="*/ 376704 h 4171950"/>
              <a:gd name="connsiteX25" fmla="*/ 1032076 w 4524375"/>
              <a:gd name="connsiteY25" fmla="*/ 459629 h 4171950"/>
              <a:gd name="connsiteX26" fmla="*/ 985842 w 4524375"/>
              <a:gd name="connsiteY26" fmla="*/ 516741 h 4171950"/>
              <a:gd name="connsiteX27" fmla="*/ 936912 w 4524375"/>
              <a:gd name="connsiteY27" fmla="*/ 579291 h 4171950"/>
              <a:gd name="connsiteX28" fmla="*/ 912452 w 4524375"/>
              <a:gd name="connsiteY28" fmla="*/ 628250 h 4171950"/>
              <a:gd name="connsiteX29" fmla="*/ 917890 w 4524375"/>
              <a:gd name="connsiteY29" fmla="*/ 700316 h 4171950"/>
              <a:gd name="connsiteX30" fmla="*/ 926025 w 4524375"/>
              <a:gd name="connsiteY30" fmla="*/ 769630 h 4171950"/>
              <a:gd name="connsiteX31" fmla="*/ 851263 w 4524375"/>
              <a:gd name="connsiteY31" fmla="*/ 1032062 h 4171950"/>
              <a:gd name="connsiteX32" fmla="*/ 735677 w 4524375"/>
              <a:gd name="connsiteY32" fmla="*/ 1261863 h 4171950"/>
              <a:gd name="connsiteX33" fmla="*/ 675860 w 4524375"/>
              <a:gd name="connsiteY33" fmla="*/ 1323051 h 4171950"/>
              <a:gd name="connsiteX34" fmla="*/ 616053 w 4524375"/>
              <a:gd name="connsiteY34" fmla="*/ 1405957 h 4171950"/>
              <a:gd name="connsiteX35" fmla="*/ 614681 w 4524375"/>
              <a:gd name="connsiteY35" fmla="*/ 1482100 h 4171950"/>
              <a:gd name="connsiteX36" fmla="*/ 621491 w 4524375"/>
              <a:gd name="connsiteY36" fmla="*/ 1569120 h 4171950"/>
              <a:gd name="connsiteX37" fmla="*/ 553492 w 4524375"/>
              <a:gd name="connsiteY37" fmla="*/ 1813884 h 4171950"/>
              <a:gd name="connsiteX38" fmla="*/ 439259 w 4524375"/>
              <a:gd name="connsiteY38" fmla="*/ 2064058 h 4171950"/>
              <a:gd name="connsiteX39" fmla="*/ 393034 w 4524375"/>
              <a:gd name="connsiteY39" fmla="*/ 2126609 h 4171950"/>
              <a:gd name="connsiteX40" fmla="*/ 346809 w 4524375"/>
              <a:gd name="connsiteY40" fmla="*/ 2202713 h 4171950"/>
              <a:gd name="connsiteX41" fmla="*/ 348181 w 4524375"/>
              <a:gd name="connsiteY41" fmla="*/ 2278857 h 4171950"/>
              <a:gd name="connsiteX42" fmla="*/ 346809 w 4524375"/>
              <a:gd name="connsiteY42" fmla="*/ 2360409 h 4171950"/>
              <a:gd name="connsiteX43" fmla="*/ 265228 w 4524375"/>
              <a:gd name="connsiteY43" fmla="*/ 2609250 h 4171950"/>
              <a:gd name="connsiteX44" fmla="*/ 142822 w 4524375"/>
              <a:gd name="connsiteY44" fmla="*/ 2858053 h 4171950"/>
              <a:gd name="connsiteX45" fmla="*/ 97978 w 4524375"/>
              <a:gd name="connsiteY45" fmla="*/ 2921975 h 4171950"/>
              <a:gd name="connsiteX46" fmla="*/ 53106 w 4524375"/>
              <a:gd name="connsiteY46" fmla="*/ 2985859 h 4171950"/>
              <a:gd name="connsiteX47" fmla="*/ 31351 w 4524375"/>
              <a:gd name="connsiteY47" fmla="*/ 3042971 h 4171950"/>
              <a:gd name="connsiteX48" fmla="*/ 39533 w 4524375"/>
              <a:gd name="connsiteY48" fmla="*/ 3096035 h 4171950"/>
              <a:gd name="connsiteX49" fmla="*/ 47667 w 4524375"/>
              <a:gd name="connsiteY49" fmla="*/ 3154518 h 4171950"/>
              <a:gd name="connsiteX50" fmla="*/ 36799 w 4524375"/>
              <a:gd name="connsiteY50" fmla="*/ 3255169 h 4171950"/>
              <a:gd name="connsiteX51" fmla="*/ 28617 w 4524375"/>
              <a:gd name="connsiteY51" fmla="*/ 3328502 h 4171950"/>
              <a:gd name="connsiteX52" fmla="*/ 34066 w 4524375"/>
              <a:gd name="connsiteY52" fmla="*/ 3673964 h 4171950"/>
              <a:gd name="connsiteX53" fmla="*/ 304633 w 4524375"/>
              <a:gd name="connsiteY53" fmla="*/ 4031542 h 4171950"/>
              <a:gd name="connsiteX54" fmla="*/ 708474 w 4524375"/>
              <a:gd name="connsiteY54" fmla="*/ 4176989 h 4171950"/>
              <a:gd name="connsiteX55" fmla="*/ 3218511 w 4524375"/>
              <a:gd name="connsiteY55" fmla="*/ 4176989 h 4171950"/>
              <a:gd name="connsiteX56" fmla="*/ 3551610 w 4524375"/>
              <a:gd name="connsiteY56" fmla="*/ 4058726 h 4171950"/>
              <a:gd name="connsiteX57" fmla="*/ 3759608 w 4524375"/>
              <a:gd name="connsiteY57" fmla="*/ 3766347 h 4171950"/>
              <a:gd name="connsiteX58" fmla="*/ 4507425 w 4524375"/>
              <a:gd name="connsiteY58" fmla="*/ 1302591 h 4171950"/>
              <a:gd name="connsiteX59" fmla="*/ 4458495 w 4524375"/>
              <a:gd name="connsiteY59" fmla="*/ 951757 h 4171950"/>
              <a:gd name="connsiteX60" fmla="*/ 1565057 w 4524375"/>
              <a:gd name="connsiteY60" fmla="*/ 957196 h 4171950"/>
              <a:gd name="connsiteX61" fmla="*/ 1622178 w 4524375"/>
              <a:gd name="connsiteY61" fmla="*/ 783136 h 4171950"/>
              <a:gd name="connsiteX62" fmla="*/ 1667032 w 4524375"/>
              <a:gd name="connsiteY62" fmla="*/ 721957 h 4171950"/>
              <a:gd name="connsiteX63" fmla="*/ 1736393 w 4524375"/>
              <a:gd name="connsiteY63" fmla="*/ 696125 h 4171950"/>
              <a:gd name="connsiteX64" fmla="*/ 3389828 w 4524375"/>
              <a:gd name="connsiteY64" fmla="*/ 696125 h 4171950"/>
              <a:gd name="connsiteX65" fmla="*/ 3444197 w 4524375"/>
              <a:gd name="connsiteY65" fmla="*/ 721957 h 4171950"/>
              <a:gd name="connsiteX66" fmla="*/ 3449674 w 4524375"/>
              <a:gd name="connsiteY66" fmla="*/ 783136 h 4171950"/>
              <a:gd name="connsiteX67" fmla="*/ 3392504 w 4524375"/>
              <a:gd name="connsiteY67" fmla="*/ 957196 h 4171950"/>
              <a:gd name="connsiteX68" fmla="*/ 3347613 w 4524375"/>
              <a:gd name="connsiteY68" fmla="*/ 1018384 h 4171950"/>
              <a:gd name="connsiteX69" fmla="*/ 3278290 w 4524375"/>
              <a:gd name="connsiteY69" fmla="*/ 1044178 h 4171950"/>
              <a:gd name="connsiteX70" fmla="*/ 1624903 w 4524375"/>
              <a:gd name="connsiteY70" fmla="*/ 1044178 h 4171950"/>
              <a:gd name="connsiteX71" fmla="*/ 1570505 w 4524375"/>
              <a:gd name="connsiteY71" fmla="*/ 1018384 h 4171950"/>
              <a:gd name="connsiteX72" fmla="*/ 1565057 w 4524375"/>
              <a:gd name="connsiteY72" fmla="*/ 957196 h 4171950"/>
              <a:gd name="connsiteX73" fmla="*/ 1339362 w 4524375"/>
              <a:gd name="connsiteY73" fmla="*/ 1653369 h 4171950"/>
              <a:gd name="connsiteX74" fmla="*/ 1396474 w 4524375"/>
              <a:gd name="connsiteY74" fmla="*/ 1479337 h 4171950"/>
              <a:gd name="connsiteX75" fmla="*/ 1441327 w 4524375"/>
              <a:gd name="connsiteY75" fmla="*/ 1418158 h 4171950"/>
              <a:gd name="connsiteX76" fmla="*/ 1510688 w 4524375"/>
              <a:gd name="connsiteY76" fmla="*/ 1392327 h 4171950"/>
              <a:gd name="connsiteX77" fmla="*/ 3164066 w 4524375"/>
              <a:gd name="connsiteY77" fmla="*/ 1392327 h 4171950"/>
              <a:gd name="connsiteX78" fmla="*/ 3218473 w 4524375"/>
              <a:gd name="connsiteY78" fmla="*/ 1418158 h 4171950"/>
              <a:gd name="connsiteX79" fmla="*/ 3223883 w 4524375"/>
              <a:gd name="connsiteY79" fmla="*/ 1479337 h 4171950"/>
              <a:gd name="connsiteX80" fmla="*/ 3166771 w 4524375"/>
              <a:gd name="connsiteY80" fmla="*/ 1653369 h 4171950"/>
              <a:gd name="connsiteX81" fmla="*/ 3121928 w 4524375"/>
              <a:gd name="connsiteY81" fmla="*/ 1714548 h 4171950"/>
              <a:gd name="connsiteX82" fmla="*/ 3052557 w 4524375"/>
              <a:gd name="connsiteY82" fmla="*/ 1740379 h 4171950"/>
              <a:gd name="connsiteX83" fmla="*/ 1399179 w 4524375"/>
              <a:gd name="connsiteY83" fmla="*/ 1740379 h 4171950"/>
              <a:gd name="connsiteX84" fmla="*/ 1344810 w 4524375"/>
              <a:gd name="connsiteY84" fmla="*/ 1714548 h 4171950"/>
              <a:gd name="connsiteX85" fmla="*/ 1339362 w 4524375"/>
              <a:gd name="connsiteY85" fmla="*/ 1653369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524375" h="4171950">
                <a:moveTo>
                  <a:pt x="4458495" y="951757"/>
                </a:moveTo>
                <a:cubicBezTo>
                  <a:pt x="4420490" y="900989"/>
                  <a:pt x="4366960" y="862041"/>
                  <a:pt x="4297961" y="834838"/>
                </a:cubicBezTo>
                <a:cubicBezTo>
                  <a:pt x="4301647" y="898322"/>
                  <a:pt x="4297142" y="949995"/>
                  <a:pt x="4284435" y="989914"/>
                </a:cubicBezTo>
                <a:lnTo>
                  <a:pt x="3468619" y="3673954"/>
                </a:lnTo>
                <a:cubicBezTo>
                  <a:pt x="3454084" y="3721084"/>
                  <a:pt x="3422337" y="3758698"/>
                  <a:pt x="3373445" y="3786807"/>
                </a:cubicBezTo>
                <a:cubicBezTo>
                  <a:pt x="3324477" y="3814934"/>
                  <a:pt x="3273728" y="3828983"/>
                  <a:pt x="3221150" y="3828983"/>
                </a:cubicBezTo>
                <a:lnTo>
                  <a:pt x="711141" y="3828983"/>
                </a:lnTo>
                <a:cubicBezTo>
                  <a:pt x="493590" y="3828983"/>
                  <a:pt x="363078" y="3765623"/>
                  <a:pt x="319549" y="3638626"/>
                </a:cubicBezTo>
                <a:cubicBezTo>
                  <a:pt x="301423" y="3589668"/>
                  <a:pt x="302337" y="3550720"/>
                  <a:pt x="322292" y="3521707"/>
                </a:cubicBezTo>
                <a:cubicBezTo>
                  <a:pt x="342218" y="3494494"/>
                  <a:pt x="376661" y="3480864"/>
                  <a:pt x="425638" y="3480864"/>
                </a:cubicBezTo>
                <a:lnTo>
                  <a:pt x="2788810" y="3480864"/>
                </a:lnTo>
                <a:cubicBezTo>
                  <a:pt x="2957421" y="3480864"/>
                  <a:pt x="3073893" y="3449574"/>
                  <a:pt x="3138263" y="3387023"/>
                </a:cubicBezTo>
                <a:cubicBezTo>
                  <a:pt x="3202681" y="3324473"/>
                  <a:pt x="3267470" y="3185313"/>
                  <a:pt x="3332697" y="2969600"/>
                </a:cubicBezTo>
                <a:lnTo>
                  <a:pt x="4077819" y="505778"/>
                </a:lnTo>
                <a:cubicBezTo>
                  <a:pt x="4117690" y="371627"/>
                  <a:pt x="4101384" y="253775"/>
                  <a:pt x="4028851" y="152276"/>
                </a:cubicBezTo>
                <a:cubicBezTo>
                  <a:pt x="3956318" y="50778"/>
                  <a:pt x="3853000" y="0"/>
                  <a:pt x="3718831" y="0"/>
                </a:cubicBezTo>
                <a:lnTo>
                  <a:pt x="1649382" y="0"/>
                </a:lnTo>
                <a:cubicBezTo>
                  <a:pt x="1625817" y="0"/>
                  <a:pt x="1579573" y="8134"/>
                  <a:pt x="1510679" y="24460"/>
                </a:cubicBezTo>
                <a:lnTo>
                  <a:pt x="1513384" y="16278"/>
                </a:lnTo>
                <a:cubicBezTo>
                  <a:pt x="1462615" y="5420"/>
                  <a:pt x="1419553" y="448"/>
                  <a:pt x="1384206" y="1314"/>
                </a:cubicBezTo>
                <a:cubicBezTo>
                  <a:pt x="1348868" y="2257"/>
                  <a:pt x="1316226" y="12668"/>
                  <a:pt x="1286317" y="32642"/>
                </a:cubicBezTo>
                <a:cubicBezTo>
                  <a:pt x="1256409" y="52588"/>
                  <a:pt x="1232368" y="73866"/>
                  <a:pt x="1214251" y="96517"/>
                </a:cubicBezTo>
                <a:cubicBezTo>
                  <a:pt x="1196125" y="119186"/>
                  <a:pt x="1178428" y="148199"/>
                  <a:pt x="1161216" y="183537"/>
                </a:cubicBezTo>
                <a:cubicBezTo>
                  <a:pt x="1144023" y="218923"/>
                  <a:pt x="1129498" y="251565"/>
                  <a:pt x="1117715" y="281473"/>
                </a:cubicBezTo>
                <a:cubicBezTo>
                  <a:pt x="1105933" y="311382"/>
                  <a:pt x="1092322" y="343129"/>
                  <a:pt x="1076939" y="376704"/>
                </a:cubicBezTo>
                <a:cubicBezTo>
                  <a:pt x="1061508" y="410242"/>
                  <a:pt x="1046592" y="437883"/>
                  <a:pt x="1032076" y="459629"/>
                </a:cubicBezTo>
                <a:cubicBezTo>
                  <a:pt x="1021189" y="474135"/>
                  <a:pt x="1005806" y="493166"/>
                  <a:pt x="985842" y="516741"/>
                </a:cubicBezTo>
                <a:cubicBezTo>
                  <a:pt x="965925" y="540306"/>
                  <a:pt x="949599" y="561165"/>
                  <a:pt x="936912" y="579291"/>
                </a:cubicBezTo>
                <a:cubicBezTo>
                  <a:pt x="924234" y="597418"/>
                  <a:pt x="916052" y="613734"/>
                  <a:pt x="912452" y="628250"/>
                </a:cubicBezTo>
                <a:cubicBezTo>
                  <a:pt x="908851" y="644547"/>
                  <a:pt x="910642" y="668569"/>
                  <a:pt x="917890" y="700316"/>
                </a:cubicBezTo>
                <a:cubicBezTo>
                  <a:pt x="925129" y="732015"/>
                  <a:pt x="927863" y="755113"/>
                  <a:pt x="926025" y="769630"/>
                </a:cubicBezTo>
                <a:cubicBezTo>
                  <a:pt x="918786" y="838514"/>
                  <a:pt x="893849" y="925973"/>
                  <a:pt x="851263" y="1032062"/>
                </a:cubicBezTo>
                <a:cubicBezTo>
                  <a:pt x="808677" y="1138133"/>
                  <a:pt x="770110" y="1214752"/>
                  <a:pt x="735677" y="1261863"/>
                </a:cubicBezTo>
                <a:cubicBezTo>
                  <a:pt x="728429" y="1270911"/>
                  <a:pt x="708502" y="1291314"/>
                  <a:pt x="675860" y="1323051"/>
                </a:cubicBezTo>
                <a:cubicBezTo>
                  <a:pt x="643218" y="1354769"/>
                  <a:pt x="623282" y="1382392"/>
                  <a:pt x="616053" y="1405957"/>
                </a:cubicBezTo>
                <a:cubicBezTo>
                  <a:pt x="608795" y="1415015"/>
                  <a:pt x="608337" y="1440409"/>
                  <a:pt x="614681" y="1482100"/>
                </a:cubicBezTo>
                <a:cubicBezTo>
                  <a:pt x="621025" y="1523819"/>
                  <a:pt x="623320" y="1552804"/>
                  <a:pt x="621491" y="1569120"/>
                </a:cubicBezTo>
                <a:cubicBezTo>
                  <a:pt x="614205" y="1630775"/>
                  <a:pt x="591583" y="1712347"/>
                  <a:pt x="553492" y="1813884"/>
                </a:cubicBezTo>
                <a:cubicBezTo>
                  <a:pt x="515402" y="1915392"/>
                  <a:pt x="477350" y="1998802"/>
                  <a:pt x="439259" y="2064058"/>
                </a:cubicBezTo>
                <a:cubicBezTo>
                  <a:pt x="433839" y="2074926"/>
                  <a:pt x="418447" y="2095757"/>
                  <a:pt x="393034" y="2126609"/>
                </a:cubicBezTo>
                <a:cubicBezTo>
                  <a:pt x="367679" y="2157441"/>
                  <a:pt x="352239" y="2182825"/>
                  <a:pt x="346809" y="2202713"/>
                </a:cubicBezTo>
                <a:cubicBezTo>
                  <a:pt x="343190" y="2217220"/>
                  <a:pt x="343666" y="2242604"/>
                  <a:pt x="348181" y="2278857"/>
                </a:cubicBezTo>
                <a:cubicBezTo>
                  <a:pt x="352686" y="2315109"/>
                  <a:pt x="352239" y="2342293"/>
                  <a:pt x="346809" y="2360409"/>
                </a:cubicBezTo>
                <a:cubicBezTo>
                  <a:pt x="332322" y="2429256"/>
                  <a:pt x="305118" y="2512238"/>
                  <a:pt x="265228" y="2609250"/>
                </a:cubicBezTo>
                <a:cubicBezTo>
                  <a:pt x="225347" y="2706196"/>
                  <a:pt x="184551" y="2789234"/>
                  <a:pt x="142822" y="2858053"/>
                </a:cubicBezTo>
                <a:cubicBezTo>
                  <a:pt x="131983" y="2876207"/>
                  <a:pt x="116990" y="2897534"/>
                  <a:pt x="97978" y="2921975"/>
                </a:cubicBezTo>
                <a:cubicBezTo>
                  <a:pt x="78938" y="2946416"/>
                  <a:pt x="63993" y="2967742"/>
                  <a:pt x="53106" y="2985859"/>
                </a:cubicBezTo>
                <a:cubicBezTo>
                  <a:pt x="42238" y="3003985"/>
                  <a:pt x="34980" y="3023016"/>
                  <a:pt x="31351" y="3042971"/>
                </a:cubicBezTo>
                <a:cubicBezTo>
                  <a:pt x="29541" y="3053858"/>
                  <a:pt x="32284" y="3071527"/>
                  <a:pt x="39533" y="3096035"/>
                </a:cubicBezTo>
                <a:cubicBezTo>
                  <a:pt x="46772" y="3120476"/>
                  <a:pt x="49506" y="3139964"/>
                  <a:pt x="47667" y="3154518"/>
                </a:cubicBezTo>
                <a:cubicBezTo>
                  <a:pt x="45838" y="3179874"/>
                  <a:pt x="42238" y="3213449"/>
                  <a:pt x="36799" y="3255169"/>
                </a:cubicBezTo>
                <a:cubicBezTo>
                  <a:pt x="31351" y="3296822"/>
                  <a:pt x="28617" y="3321263"/>
                  <a:pt x="28617" y="3328502"/>
                </a:cubicBezTo>
                <a:cubicBezTo>
                  <a:pt x="-11264" y="3437315"/>
                  <a:pt x="-9473" y="3552444"/>
                  <a:pt x="34066" y="3673964"/>
                </a:cubicBezTo>
                <a:cubicBezTo>
                  <a:pt x="84834" y="3815296"/>
                  <a:pt x="175007" y="3934568"/>
                  <a:pt x="304633" y="4031542"/>
                </a:cubicBezTo>
                <a:cubicBezTo>
                  <a:pt x="434268" y="4128554"/>
                  <a:pt x="568856" y="4176989"/>
                  <a:pt x="708474" y="4176989"/>
                </a:cubicBezTo>
                <a:lnTo>
                  <a:pt x="3218511" y="4176989"/>
                </a:lnTo>
                <a:cubicBezTo>
                  <a:pt x="3336307" y="4176989"/>
                  <a:pt x="3447359" y="4137546"/>
                  <a:pt x="3551610" y="4058726"/>
                </a:cubicBezTo>
                <a:cubicBezTo>
                  <a:pt x="3655852" y="3979850"/>
                  <a:pt x="3725222" y="3882447"/>
                  <a:pt x="3759608" y="3766347"/>
                </a:cubicBezTo>
                <a:lnTo>
                  <a:pt x="4507425" y="1302591"/>
                </a:lnTo>
                <a:cubicBezTo>
                  <a:pt x="4547354" y="1172023"/>
                  <a:pt x="4531056" y="1055094"/>
                  <a:pt x="4458495" y="951757"/>
                </a:cubicBezTo>
                <a:close/>
                <a:moveTo>
                  <a:pt x="1565057" y="957196"/>
                </a:moveTo>
                <a:lnTo>
                  <a:pt x="1622178" y="783136"/>
                </a:lnTo>
                <a:cubicBezTo>
                  <a:pt x="1629417" y="759571"/>
                  <a:pt x="1644362" y="739178"/>
                  <a:pt x="1667032" y="721957"/>
                </a:cubicBezTo>
                <a:cubicBezTo>
                  <a:pt x="1689701" y="704764"/>
                  <a:pt x="1712828" y="696125"/>
                  <a:pt x="1736393" y="696125"/>
                </a:cubicBezTo>
                <a:lnTo>
                  <a:pt x="3389828" y="696125"/>
                </a:lnTo>
                <a:cubicBezTo>
                  <a:pt x="3415193" y="696125"/>
                  <a:pt x="3433310" y="704726"/>
                  <a:pt x="3444197" y="721957"/>
                </a:cubicBezTo>
                <a:cubicBezTo>
                  <a:pt x="3455055" y="739188"/>
                  <a:pt x="3456912" y="759571"/>
                  <a:pt x="3449674" y="783136"/>
                </a:cubicBezTo>
                <a:lnTo>
                  <a:pt x="3392504" y="957196"/>
                </a:lnTo>
                <a:cubicBezTo>
                  <a:pt x="3385227" y="980770"/>
                  <a:pt x="3370340" y="1001116"/>
                  <a:pt x="3347613" y="1018384"/>
                </a:cubicBezTo>
                <a:cubicBezTo>
                  <a:pt x="3324925" y="1035577"/>
                  <a:pt x="3301845" y="1044178"/>
                  <a:pt x="3278290" y="1044178"/>
                </a:cubicBezTo>
                <a:lnTo>
                  <a:pt x="1624903" y="1044178"/>
                </a:lnTo>
                <a:cubicBezTo>
                  <a:pt x="1599509" y="1044178"/>
                  <a:pt x="1581392" y="1035606"/>
                  <a:pt x="1570505" y="1018384"/>
                </a:cubicBezTo>
                <a:cubicBezTo>
                  <a:pt x="1559628" y="1001116"/>
                  <a:pt x="1557818" y="980770"/>
                  <a:pt x="1565057" y="957196"/>
                </a:cubicBezTo>
                <a:close/>
                <a:moveTo>
                  <a:pt x="1339362" y="1653369"/>
                </a:moveTo>
                <a:lnTo>
                  <a:pt x="1396474" y="1479337"/>
                </a:lnTo>
                <a:cubicBezTo>
                  <a:pt x="1403713" y="1455773"/>
                  <a:pt x="1418677" y="1435379"/>
                  <a:pt x="1441327" y="1418158"/>
                </a:cubicBezTo>
                <a:cubicBezTo>
                  <a:pt x="1463997" y="1400928"/>
                  <a:pt x="1487095" y="1392327"/>
                  <a:pt x="1510688" y="1392327"/>
                </a:cubicBezTo>
                <a:lnTo>
                  <a:pt x="3164066" y="1392327"/>
                </a:lnTo>
                <a:cubicBezTo>
                  <a:pt x="3189460" y="1392327"/>
                  <a:pt x="3207615" y="1400899"/>
                  <a:pt x="3218473" y="1418158"/>
                </a:cubicBezTo>
                <a:cubicBezTo>
                  <a:pt x="3229332" y="1435389"/>
                  <a:pt x="3231151" y="1455773"/>
                  <a:pt x="3223883" y="1479337"/>
                </a:cubicBezTo>
                <a:lnTo>
                  <a:pt x="3166771" y="1653369"/>
                </a:lnTo>
                <a:cubicBezTo>
                  <a:pt x="3159542" y="1676933"/>
                  <a:pt x="3144578" y="1697346"/>
                  <a:pt x="3121928" y="1714548"/>
                </a:cubicBezTo>
                <a:cubicBezTo>
                  <a:pt x="3099230" y="1731778"/>
                  <a:pt x="3076160" y="1740379"/>
                  <a:pt x="3052557" y="1740379"/>
                </a:cubicBezTo>
                <a:lnTo>
                  <a:pt x="1399179" y="1740379"/>
                </a:lnTo>
                <a:cubicBezTo>
                  <a:pt x="1373804" y="1740379"/>
                  <a:pt x="1355678" y="1731807"/>
                  <a:pt x="1344810" y="1714548"/>
                </a:cubicBezTo>
                <a:cubicBezTo>
                  <a:pt x="1333914" y="1697346"/>
                  <a:pt x="1332114" y="1676933"/>
                  <a:pt x="1339362" y="1653369"/>
                </a:cubicBezTo>
                <a:close/>
              </a:path>
            </a:pathLst>
          </a:custGeom>
          <a:solidFill>
            <a:schemeClr val="bg2"/>
          </a:solidFill>
          <a:ln w="9525" cap="flat">
            <a:noFill/>
            <a:prstDash val="solid"/>
            <a:miter/>
          </a:ln>
        </p:spPr>
        <p:txBody>
          <a:bodyPr rtlCol="0" anchor="ctr"/>
          <a:lstStyle/>
          <a:p>
            <a:endParaRPr lang="en-US" sz="1350"/>
          </a:p>
        </p:txBody>
      </p:sp>
      <p:sp>
        <p:nvSpPr>
          <p:cNvPr id="46" name="TextBox 45">
            <a:extLst>
              <a:ext uri="{FF2B5EF4-FFF2-40B4-BE49-F238E27FC236}">
                <a16:creationId xmlns:a16="http://schemas.microsoft.com/office/drawing/2014/main" id="{A8B61012-8B57-4658-A6B1-034DF025A08A}"/>
              </a:ext>
            </a:extLst>
          </p:cNvPr>
          <p:cNvSpPr txBox="1"/>
          <p:nvPr/>
        </p:nvSpPr>
        <p:spPr>
          <a:xfrm>
            <a:off x="4129350"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47" name="TextBox 46">
            <a:extLst>
              <a:ext uri="{FF2B5EF4-FFF2-40B4-BE49-F238E27FC236}">
                <a16:creationId xmlns:a16="http://schemas.microsoft.com/office/drawing/2014/main" id="{625CF970-23B1-4D3E-8B1D-187C87F710B7}"/>
              </a:ext>
            </a:extLst>
          </p:cNvPr>
          <p:cNvSpPr txBox="1"/>
          <p:nvPr/>
        </p:nvSpPr>
        <p:spPr>
          <a:xfrm>
            <a:off x="3868509"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2" name="Rectangle: Rounded Corners 31">
            <a:extLst>
              <a:ext uri="{FF2B5EF4-FFF2-40B4-BE49-F238E27FC236}">
                <a16:creationId xmlns:a16="http://schemas.microsoft.com/office/drawing/2014/main" id="{59B69A88-C10C-4ABA-954D-DF13B56A7EA1}"/>
              </a:ext>
            </a:extLst>
          </p:cNvPr>
          <p:cNvSpPr/>
          <p:nvPr/>
        </p:nvSpPr>
        <p:spPr>
          <a:xfrm>
            <a:off x="5984492" y="3817367"/>
            <a:ext cx="675000" cy="6750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1" name="Group 40">
            <a:extLst>
              <a:ext uri="{FF2B5EF4-FFF2-40B4-BE49-F238E27FC236}">
                <a16:creationId xmlns:a16="http://schemas.microsoft.com/office/drawing/2014/main" id="{343383CA-E0D8-4995-8C67-7E710AC1D2E6}"/>
              </a:ext>
            </a:extLst>
          </p:cNvPr>
          <p:cNvGrpSpPr/>
          <p:nvPr/>
        </p:nvGrpSpPr>
        <p:grpSpPr>
          <a:xfrm>
            <a:off x="6139854" y="3972730"/>
            <a:ext cx="364275" cy="364275"/>
            <a:chOff x="3819527" y="1152527"/>
            <a:chExt cx="4546318" cy="4546318"/>
          </a:xfrm>
          <a:solidFill>
            <a:schemeClr val="bg2"/>
          </a:solidFill>
        </p:grpSpPr>
        <p:sp>
          <p:nvSpPr>
            <p:cNvPr id="37" name="Freeform: Shape 36">
              <a:extLst>
                <a:ext uri="{FF2B5EF4-FFF2-40B4-BE49-F238E27FC236}">
                  <a16:creationId xmlns:a16="http://schemas.microsoft.com/office/drawing/2014/main" id="{4D96D338-0555-4601-836B-3C4D792F6259}"/>
                </a:ext>
              </a:extLst>
            </p:cNvPr>
            <p:cNvSpPr/>
            <p:nvPr/>
          </p:nvSpPr>
          <p:spPr>
            <a:xfrm>
              <a:off x="6889470" y="1940290"/>
              <a:ext cx="1476375" cy="2971800"/>
            </a:xfrm>
            <a:custGeom>
              <a:avLst/>
              <a:gdLst>
                <a:gd name="connsiteX0" fmla="*/ 923830 w 1476375"/>
                <a:gd name="connsiteY0" fmla="*/ 0 h 2971800"/>
                <a:gd name="connsiteX1" fmla="*/ 0 w 1476375"/>
                <a:gd name="connsiteY1" fmla="*/ 923830 h 2971800"/>
                <a:gd name="connsiteX2" fmla="*/ 0 w 1476375"/>
                <a:gd name="connsiteY2" fmla="*/ 2052323 h 2971800"/>
                <a:gd name="connsiteX3" fmla="*/ 923830 w 1476375"/>
                <a:gd name="connsiteY3" fmla="*/ 2976153 h 2971800"/>
                <a:gd name="connsiteX4" fmla="*/ 923830 w 1476375"/>
                <a:gd name="connsiteY4" fmla="*/ 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923830" y="0"/>
                  </a:moveTo>
                  <a:lnTo>
                    <a:pt x="0" y="923830"/>
                  </a:lnTo>
                  <a:cubicBezTo>
                    <a:pt x="241678" y="1261177"/>
                    <a:pt x="241678" y="1714976"/>
                    <a:pt x="0" y="2052323"/>
                  </a:cubicBezTo>
                  <a:lnTo>
                    <a:pt x="923830" y="2976153"/>
                  </a:lnTo>
                  <a:cubicBezTo>
                    <a:pt x="1667704" y="2123542"/>
                    <a:pt x="1667704" y="852602"/>
                    <a:pt x="923830" y="0"/>
                  </a:cubicBezTo>
                  <a:close/>
                </a:path>
              </a:pathLst>
            </a:custGeom>
            <a:grpFill/>
            <a:ln w="9525" cap="flat">
              <a:noFill/>
              <a:prstDash val="solid"/>
              <a:miter/>
            </a:ln>
          </p:spPr>
          <p:txBody>
            <a:bodyPr rtlCol="0" anchor="ctr"/>
            <a:lstStyle/>
            <a:p>
              <a:endParaRPr lang="en-US" sz="1350"/>
            </a:p>
          </p:txBody>
        </p:sp>
        <p:sp>
          <p:nvSpPr>
            <p:cNvPr id="38" name="Freeform: Shape 37">
              <a:extLst>
                <a:ext uri="{FF2B5EF4-FFF2-40B4-BE49-F238E27FC236}">
                  <a16:creationId xmlns:a16="http://schemas.microsoft.com/office/drawing/2014/main" id="{D8DC438F-3AD5-47DF-9277-04686B3FA1AB}"/>
                </a:ext>
              </a:extLst>
            </p:cNvPr>
            <p:cNvSpPr/>
            <p:nvPr/>
          </p:nvSpPr>
          <p:spPr>
            <a:xfrm>
              <a:off x="4607290" y="1152527"/>
              <a:ext cx="2971800" cy="1476375"/>
            </a:xfrm>
            <a:custGeom>
              <a:avLst/>
              <a:gdLst>
                <a:gd name="connsiteX0" fmla="*/ 0 w 2971800"/>
                <a:gd name="connsiteY0" fmla="*/ 557905 h 1476375"/>
                <a:gd name="connsiteX1" fmla="*/ 923830 w 2971800"/>
                <a:gd name="connsiteY1" fmla="*/ 1481735 h 1476375"/>
                <a:gd name="connsiteX2" fmla="*/ 2052323 w 2971800"/>
                <a:gd name="connsiteY2" fmla="*/ 1481735 h 1476375"/>
                <a:gd name="connsiteX3" fmla="*/ 2976153 w 2971800"/>
                <a:gd name="connsiteY3" fmla="*/ 557905 h 1476375"/>
                <a:gd name="connsiteX4" fmla="*/ 0 w 2971800"/>
                <a:gd name="connsiteY4" fmla="*/ 557905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0" y="557905"/>
                  </a:moveTo>
                  <a:lnTo>
                    <a:pt x="923830" y="1481735"/>
                  </a:lnTo>
                  <a:cubicBezTo>
                    <a:pt x="1261177" y="1240057"/>
                    <a:pt x="1714976" y="1240057"/>
                    <a:pt x="2052323" y="1481735"/>
                  </a:cubicBezTo>
                  <a:lnTo>
                    <a:pt x="2976153" y="557905"/>
                  </a:lnTo>
                  <a:cubicBezTo>
                    <a:pt x="2123542" y="-185968"/>
                    <a:pt x="852602" y="-185968"/>
                    <a:pt x="0" y="557905"/>
                  </a:cubicBezTo>
                  <a:close/>
                </a:path>
              </a:pathLst>
            </a:custGeom>
            <a:grpFill/>
            <a:ln w="9525" cap="flat">
              <a:noFill/>
              <a:prstDash val="solid"/>
              <a:miter/>
            </a:ln>
          </p:spPr>
          <p:txBody>
            <a:bodyPr rtlCol="0" anchor="ctr"/>
            <a:lstStyle/>
            <a:p>
              <a:endParaRPr lang="en-US" sz="1350"/>
            </a:p>
          </p:txBody>
        </p:sp>
        <p:sp>
          <p:nvSpPr>
            <p:cNvPr id="39" name="Freeform: Shape 38">
              <a:extLst>
                <a:ext uri="{FF2B5EF4-FFF2-40B4-BE49-F238E27FC236}">
                  <a16:creationId xmlns:a16="http://schemas.microsoft.com/office/drawing/2014/main" id="{7F9E7707-DAFF-4244-9978-6CECF1132AA3}"/>
                </a:ext>
              </a:extLst>
            </p:cNvPr>
            <p:cNvSpPr/>
            <p:nvPr/>
          </p:nvSpPr>
          <p:spPr>
            <a:xfrm>
              <a:off x="4607290" y="4222470"/>
              <a:ext cx="2971800" cy="1476375"/>
            </a:xfrm>
            <a:custGeom>
              <a:avLst/>
              <a:gdLst>
                <a:gd name="connsiteX0" fmla="*/ 2052323 w 2971800"/>
                <a:gd name="connsiteY0" fmla="*/ 0 h 1476375"/>
                <a:gd name="connsiteX1" fmla="*/ 923830 w 2971800"/>
                <a:gd name="connsiteY1" fmla="*/ 0 h 1476375"/>
                <a:gd name="connsiteX2" fmla="*/ 0 w 2971800"/>
                <a:gd name="connsiteY2" fmla="*/ 923830 h 1476375"/>
                <a:gd name="connsiteX3" fmla="*/ 2976153 w 2971800"/>
                <a:gd name="connsiteY3" fmla="*/ 923830 h 1476375"/>
                <a:gd name="connsiteX4" fmla="*/ 2052323 w 2971800"/>
                <a:gd name="connsiteY4" fmla="*/ 0 h 1476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1800" h="1476375">
                  <a:moveTo>
                    <a:pt x="2052323" y="0"/>
                  </a:moveTo>
                  <a:cubicBezTo>
                    <a:pt x="1714976" y="241678"/>
                    <a:pt x="1261177" y="241678"/>
                    <a:pt x="923830" y="0"/>
                  </a:cubicBezTo>
                  <a:lnTo>
                    <a:pt x="0" y="923830"/>
                  </a:lnTo>
                  <a:cubicBezTo>
                    <a:pt x="852602" y="1667704"/>
                    <a:pt x="2123542" y="1667704"/>
                    <a:pt x="2976153" y="923830"/>
                  </a:cubicBezTo>
                  <a:lnTo>
                    <a:pt x="2052323" y="0"/>
                  </a:lnTo>
                  <a:close/>
                </a:path>
              </a:pathLst>
            </a:custGeom>
            <a:grpFill/>
            <a:ln w="9525" cap="flat">
              <a:noFill/>
              <a:prstDash val="solid"/>
              <a:miter/>
            </a:ln>
          </p:spPr>
          <p:txBody>
            <a:bodyPr rtlCol="0" anchor="ctr"/>
            <a:lstStyle/>
            <a:p>
              <a:endParaRPr lang="en-US" sz="1350"/>
            </a:p>
          </p:txBody>
        </p:sp>
        <p:sp>
          <p:nvSpPr>
            <p:cNvPr id="40" name="Freeform: Shape 39">
              <a:extLst>
                <a:ext uri="{FF2B5EF4-FFF2-40B4-BE49-F238E27FC236}">
                  <a16:creationId xmlns:a16="http://schemas.microsoft.com/office/drawing/2014/main" id="{2C8FCD0C-EEBB-4BF9-99C4-ABDC51912717}"/>
                </a:ext>
              </a:extLst>
            </p:cNvPr>
            <p:cNvSpPr/>
            <p:nvPr/>
          </p:nvSpPr>
          <p:spPr>
            <a:xfrm>
              <a:off x="3819527" y="1940290"/>
              <a:ext cx="1476375" cy="2971800"/>
            </a:xfrm>
            <a:custGeom>
              <a:avLst/>
              <a:gdLst>
                <a:gd name="connsiteX0" fmla="*/ 1481735 w 1476375"/>
                <a:gd name="connsiteY0" fmla="*/ 923830 h 2971800"/>
                <a:gd name="connsiteX1" fmla="*/ 557905 w 1476375"/>
                <a:gd name="connsiteY1" fmla="*/ 0 h 2971800"/>
                <a:gd name="connsiteX2" fmla="*/ 557905 w 1476375"/>
                <a:gd name="connsiteY2" fmla="*/ 2976153 h 2971800"/>
                <a:gd name="connsiteX3" fmla="*/ 1481735 w 1476375"/>
                <a:gd name="connsiteY3" fmla="*/ 2052323 h 2971800"/>
                <a:gd name="connsiteX4" fmla="*/ 1481735 w 1476375"/>
                <a:gd name="connsiteY4" fmla="*/ 923830 h 2971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6375" h="2971800">
                  <a:moveTo>
                    <a:pt x="1481735" y="923830"/>
                  </a:moveTo>
                  <a:lnTo>
                    <a:pt x="557905" y="0"/>
                  </a:lnTo>
                  <a:cubicBezTo>
                    <a:pt x="-185968" y="852602"/>
                    <a:pt x="-185968" y="2123542"/>
                    <a:pt x="557905" y="2976153"/>
                  </a:cubicBezTo>
                  <a:lnTo>
                    <a:pt x="1481735" y="2052323"/>
                  </a:lnTo>
                  <a:cubicBezTo>
                    <a:pt x="1240057" y="1714976"/>
                    <a:pt x="1240057" y="1261177"/>
                    <a:pt x="1481735" y="923830"/>
                  </a:cubicBezTo>
                  <a:close/>
                </a:path>
              </a:pathLst>
            </a:custGeom>
            <a:grpFill/>
            <a:ln w="9525" cap="flat">
              <a:noFill/>
              <a:prstDash val="solid"/>
              <a:miter/>
            </a:ln>
          </p:spPr>
          <p:txBody>
            <a:bodyPr rtlCol="0" anchor="ctr"/>
            <a:lstStyle/>
            <a:p>
              <a:endParaRPr lang="en-US" sz="1350"/>
            </a:p>
          </p:txBody>
        </p:sp>
      </p:grpSp>
      <p:sp>
        <p:nvSpPr>
          <p:cNvPr id="50" name="TextBox 49">
            <a:extLst>
              <a:ext uri="{FF2B5EF4-FFF2-40B4-BE49-F238E27FC236}">
                <a16:creationId xmlns:a16="http://schemas.microsoft.com/office/drawing/2014/main" id="{3DD8D0AA-19D8-4EB2-865F-7FB6A5D2BCBD}"/>
              </a:ext>
            </a:extLst>
          </p:cNvPr>
          <p:cNvSpPr txBox="1"/>
          <p:nvPr/>
        </p:nvSpPr>
        <p:spPr>
          <a:xfrm>
            <a:off x="5786429"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1" name="TextBox 50">
            <a:extLst>
              <a:ext uri="{FF2B5EF4-FFF2-40B4-BE49-F238E27FC236}">
                <a16:creationId xmlns:a16="http://schemas.microsoft.com/office/drawing/2014/main" id="{22D4820C-8E98-49C8-9F09-F6BA0655E73D}"/>
              </a:ext>
            </a:extLst>
          </p:cNvPr>
          <p:cNvSpPr txBox="1"/>
          <p:nvPr/>
        </p:nvSpPr>
        <p:spPr>
          <a:xfrm>
            <a:off x="552558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3" name="Rectangle: Rounded Corners 32">
            <a:extLst>
              <a:ext uri="{FF2B5EF4-FFF2-40B4-BE49-F238E27FC236}">
                <a16:creationId xmlns:a16="http://schemas.microsoft.com/office/drawing/2014/main" id="{FA5D6C61-6A99-4DE4-AF8F-F812AB73E0C4}"/>
              </a:ext>
            </a:extLst>
          </p:cNvPr>
          <p:cNvSpPr/>
          <p:nvPr/>
        </p:nvSpPr>
        <p:spPr>
          <a:xfrm>
            <a:off x="7641571" y="3817367"/>
            <a:ext cx="675000" cy="675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TextBox 52">
            <a:extLst>
              <a:ext uri="{FF2B5EF4-FFF2-40B4-BE49-F238E27FC236}">
                <a16:creationId xmlns:a16="http://schemas.microsoft.com/office/drawing/2014/main" id="{15484CDB-91BA-4356-B0C2-C0D3D698DD30}"/>
              </a:ext>
            </a:extLst>
          </p:cNvPr>
          <p:cNvSpPr txBox="1"/>
          <p:nvPr/>
        </p:nvSpPr>
        <p:spPr>
          <a:xfrm>
            <a:off x="7443508" y="4555604"/>
            <a:ext cx="1071127" cy="253916"/>
          </a:xfrm>
          <a:prstGeom prst="rect">
            <a:avLst/>
          </a:prstGeom>
          <a:noFill/>
        </p:spPr>
        <p:txBody>
          <a:bodyPr wrap="none" rtlCol="0" anchor="ctr">
            <a:spAutoFit/>
          </a:bodyPr>
          <a:lstStyle/>
          <a:p>
            <a:pPr algn="ctr"/>
            <a:r>
              <a:rPr lang="en-US" sz="1050" b="1">
                <a:latin typeface="+mj-lt"/>
              </a:rPr>
              <a:t>DESCRIPTION</a:t>
            </a:r>
          </a:p>
        </p:txBody>
      </p:sp>
      <p:sp>
        <p:nvSpPr>
          <p:cNvPr id="54" name="TextBox 53">
            <a:extLst>
              <a:ext uri="{FF2B5EF4-FFF2-40B4-BE49-F238E27FC236}">
                <a16:creationId xmlns:a16="http://schemas.microsoft.com/office/drawing/2014/main" id="{812B987C-D0C4-4F95-8BA9-ECF2126F96C3}"/>
              </a:ext>
            </a:extLst>
          </p:cNvPr>
          <p:cNvSpPr txBox="1"/>
          <p:nvPr/>
        </p:nvSpPr>
        <p:spPr>
          <a:xfrm>
            <a:off x="7182667" y="4723452"/>
            <a:ext cx="1592810"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grpSp>
        <p:nvGrpSpPr>
          <p:cNvPr id="64" name="Group 63">
            <a:extLst>
              <a:ext uri="{FF2B5EF4-FFF2-40B4-BE49-F238E27FC236}">
                <a16:creationId xmlns:a16="http://schemas.microsoft.com/office/drawing/2014/main" id="{F5118FBA-B9B2-4A5C-BE29-22710B238476}"/>
              </a:ext>
            </a:extLst>
          </p:cNvPr>
          <p:cNvGrpSpPr/>
          <p:nvPr/>
        </p:nvGrpSpPr>
        <p:grpSpPr>
          <a:xfrm>
            <a:off x="7750354" y="3926151"/>
            <a:ext cx="457433" cy="457433"/>
            <a:chOff x="3805237" y="1138247"/>
            <a:chExt cx="4581525" cy="4581525"/>
          </a:xfrm>
          <a:solidFill>
            <a:schemeClr val="bg2"/>
          </a:solidFill>
        </p:grpSpPr>
        <p:sp>
          <p:nvSpPr>
            <p:cNvPr id="62" name="Freeform: Shape 61">
              <a:extLst>
                <a:ext uri="{FF2B5EF4-FFF2-40B4-BE49-F238E27FC236}">
                  <a16:creationId xmlns:a16="http://schemas.microsoft.com/office/drawing/2014/main" id="{623919BE-0E66-4F5E-AF14-214ACBF0863D}"/>
                </a:ext>
              </a:extLst>
            </p:cNvPr>
            <p:cNvSpPr/>
            <p:nvPr/>
          </p:nvSpPr>
          <p:spPr>
            <a:xfrm>
              <a:off x="3805237" y="1138247"/>
              <a:ext cx="4581525" cy="4581525"/>
            </a:xfrm>
            <a:custGeom>
              <a:avLst/>
              <a:gdLst>
                <a:gd name="connsiteX0" fmla="*/ 4481703 w 4581525"/>
                <a:gd name="connsiteY0" fmla="*/ 1520190 h 4581525"/>
                <a:gd name="connsiteX1" fmla="*/ 4139022 w 4581525"/>
                <a:gd name="connsiteY1" fmla="*/ 1180262 h 4581525"/>
                <a:gd name="connsiteX2" fmla="*/ 3769185 w 4581525"/>
                <a:gd name="connsiteY2" fmla="*/ 1332548 h 4581525"/>
                <a:gd name="connsiteX3" fmla="*/ 3399387 w 4581525"/>
                <a:gd name="connsiteY3" fmla="*/ 1180262 h 4581525"/>
                <a:gd name="connsiteX4" fmla="*/ 3247101 w 4581525"/>
                <a:gd name="connsiteY4" fmla="*/ 810406 h 4581525"/>
                <a:gd name="connsiteX5" fmla="*/ 3399387 w 4581525"/>
                <a:gd name="connsiteY5" fmla="*/ 440531 h 4581525"/>
                <a:gd name="connsiteX6" fmla="*/ 3059411 w 4581525"/>
                <a:gd name="connsiteY6" fmla="*/ 100603 h 4581525"/>
                <a:gd name="connsiteX7" fmla="*/ 2813304 w 4581525"/>
                <a:gd name="connsiteY7" fmla="*/ 0 h 4581525"/>
                <a:gd name="connsiteX8" fmla="*/ 2567207 w 4581525"/>
                <a:gd name="connsiteY8" fmla="*/ 100603 h 4581525"/>
                <a:gd name="connsiteX9" fmla="*/ 100641 w 4581525"/>
                <a:gd name="connsiteY9" fmla="*/ 2564435 h 4581525"/>
                <a:gd name="connsiteX10" fmla="*/ 0 w 4581525"/>
                <a:gd name="connsiteY10" fmla="*/ 2810532 h 4581525"/>
                <a:gd name="connsiteX11" fmla="*/ 100641 w 4581525"/>
                <a:gd name="connsiteY11" fmla="*/ 3056639 h 4581525"/>
                <a:gd name="connsiteX12" fmla="*/ 440569 w 4581525"/>
                <a:gd name="connsiteY12" fmla="*/ 3399320 h 4581525"/>
                <a:gd name="connsiteX13" fmla="*/ 810435 w 4581525"/>
                <a:gd name="connsiteY13" fmla="*/ 3247035 h 4581525"/>
                <a:gd name="connsiteX14" fmla="*/ 1180252 w 4581525"/>
                <a:gd name="connsiteY14" fmla="*/ 3399320 h 4581525"/>
                <a:gd name="connsiteX15" fmla="*/ 1332528 w 4581525"/>
                <a:gd name="connsiteY15" fmla="*/ 3769157 h 4581525"/>
                <a:gd name="connsiteX16" fmla="*/ 1180252 w 4581525"/>
                <a:gd name="connsiteY16" fmla="*/ 4138993 h 4581525"/>
                <a:gd name="connsiteX17" fmla="*/ 1522924 w 4581525"/>
                <a:gd name="connsiteY17" fmla="*/ 4481646 h 4581525"/>
                <a:gd name="connsiteX18" fmla="*/ 1769059 w 4581525"/>
                <a:gd name="connsiteY18" fmla="*/ 4582268 h 4581525"/>
                <a:gd name="connsiteX19" fmla="*/ 2015157 w 4581525"/>
                <a:gd name="connsiteY19" fmla="*/ 4481646 h 4581525"/>
                <a:gd name="connsiteX20" fmla="*/ 4481703 w 4581525"/>
                <a:gd name="connsiteY20" fmla="*/ 2012385 h 4581525"/>
                <a:gd name="connsiteX21" fmla="*/ 4582297 w 4581525"/>
                <a:gd name="connsiteY21" fmla="*/ 1766288 h 4581525"/>
                <a:gd name="connsiteX22" fmla="*/ 4481703 w 4581525"/>
                <a:gd name="connsiteY22" fmla="*/ 1520190 h 4581525"/>
                <a:gd name="connsiteX23" fmla="*/ 3744706 w 4581525"/>
                <a:gd name="connsiteY23" fmla="*/ 2064068 h 4581525"/>
                <a:gd name="connsiteX24" fmla="*/ 2064087 w 4581525"/>
                <a:gd name="connsiteY24" fmla="*/ 3744640 h 4581525"/>
                <a:gd name="connsiteX25" fmla="*/ 1941719 w 4581525"/>
                <a:gd name="connsiteY25" fmla="*/ 3793636 h 4581525"/>
                <a:gd name="connsiteX26" fmla="*/ 1819370 w 4581525"/>
                <a:gd name="connsiteY26" fmla="*/ 3744640 h 4581525"/>
                <a:gd name="connsiteX27" fmla="*/ 834895 w 4581525"/>
                <a:gd name="connsiteY27" fmla="*/ 2760269 h 4581525"/>
                <a:gd name="connsiteX28" fmla="*/ 783231 w 4581525"/>
                <a:gd name="connsiteY28" fmla="*/ 2637901 h 4581525"/>
                <a:gd name="connsiteX29" fmla="*/ 834895 w 4581525"/>
                <a:gd name="connsiteY29" fmla="*/ 2515467 h 4581525"/>
                <a:gd name="connsiteX30" fmla="*/ 2515505 w 4581525"/>
                <a:gd name="connsiteY30" fmla="*/ 834866 h 4581525"/>
                <a:gd name="connsiteX31" fmla="*/ 2637939 w 4581525"/>
                <a:gd name="connsiteY31" fmla="*/ 785889 h 4581525"/>
                <a:gd name="connsiteX32" fmla="*/ 2760307 w 4581525"/>
                <a:gd name="connsiteY32" fmla="*/ 834866 h 4581525"/>
                <a:gd name="connsiteX33" fmla="*/ 3744716 w 4581525"/>
                <a:gd name="connsiteY33" fmla="*/ 1819304 h 4581525"/>
                <a:gd name="connsiteX34" fmla="*/ 3796418 w 4581525"/>
                <a:gd name="connsiteY34" fmla="*/ 1941700 h 4581525"/>
                <a:gd name="connsiteX35" fmla="*/ 3744706 w 4581525"/>
                <a:gd name="connsiteY35" fmla="*/ 2064068 h 458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81525" h="4581525">
                  <a:moveTo>
                    <a:pt x="4481703" y="1520190"/>
                  </a:moveTo>
                  <a:lnTo>
                    <a:pt x="4139022" y="1180262"/>
                  </a:lnTo>
                  <a:cubicBezTo>
                    <a:pt x="4037514" y="1281760"/>
                    <a:pt x="3914194" y="1332548"/>
                    <a:pt x="3769185" y="1332548"/>
                  </a:cubicBezTo>
                  <a:cubicBezTo>
                    <a:pt x="3624129" y="1332548"/>
                    <a:pt x="3500885" y="1281760"/>
                    <a:pt x="3399387" y="1180262"/>
                  </a:cubicBezTo>
                  <a:cubicBezTo>
                    <a:pt x="3297812" y="1078725"/>
                    <a:pt x="3247101" y="955462"/>
                    <a:pt x="3247101" y="810406"/>
                  </a:cubicBezTo>
                  <a:cubicBezTo>
                    <a:pt x="3247101" y="665340"/>
                    <a:pt x="3297879" y="542077"/>
                    <a:pt x="3399387" y="440531"/>
                  </a:cubicBezTo>
                  <a:lnTo>
                    <a:pt x="3059411" y="100603"/>
                  </a:lnTo>
                  <a:cubicBezTo>
                    <a:pt x="2992260" y="33547"/>
                    <a:pt x="2910250" y="0"/>
                    <a:pt x="2813304" y="0"/>
                  </a:cubicBezTo>
                  <a:cubicBezTo>
                    <a:pt x="2716301" y="0"/>
                    <a:pt x="2634291" y="33557"/>
                    <a:pt x="2567207" y="100603"/>
                  </a:cubicBezTo>
                  <a:lnTo>
                    <a:pt x="100641" y="2564435"/>
                  </a:lnTo>
                  <a:cubicBezTo>
                    <a:pt x="33538" y="2631548"/>
                    <a:pt x="0" y="2713625"/>
                    <a:pt x="0" y="2810532"/>
                  </a:cubicBezTo>
                  <a:cubicBezTo>
                    <a:pt x="0" y="2907516"/>
                    <a:pt x="33538" y="2989517"/>
                    <a:pt x="100641" y="3056639"/>
                  </a:cubicBezTo>
                  <a:lnTo>
                    <a:pt x="440569" y="3399320"/>
                  </a:lnTo>
                  <a:cubicBezTo>
                    <a:pt x="542106" y="3297822"/>
                    <a:pt x="665397" y="3247035"/>
                    <a:pt x="810435" y="3247035"/>
                  </a:cubicBezTo>
                  <a:cubicBezTo>
                    <a:pt x="955462" y="3247035"/>
                    <a:pt x="1078725" y="3297755"/>
                    <a:pt x="1180252" y="3399320"/>
                  </a:cubicBezTo>
                  <a:cubicBezTo>
                    <a:pt x="1281760" y="3500828"/>
                    <a:pt x="1332528" y="3624110"/>
                    <a:pt x="1332528" y="3769157"/>
                  </a:cubicBezTo>
                  <a:cubicBezTo>
                    <a:pt x="1332528" y="3914204"/>
                    <a:pt x="1281789" y="4037419"/>
                    <a:pt x="1180252" y="4138993"/>
                  </a:cubicBezTo>
                  <a:lnTo>
                    <a:pt x="1522924" y="4481646"/>
                  </a:lnTo>
                  <a:cubicBezTo>
                    <a:pt x="1590018" y="4548731"/>
                    <a:pt x="1672066" y="4582268"/>
                    <a:pt x="1769059" y="4582268"/>
                  </a:cubicBezTo>
                  <a:cubicBezTo>
                    <a:pt x="1866062" y="4582268"/>
                    <a:pt x="1948110" y="4548731"/>
                    <a:pt x="2015157" y="4481646"/>
                  </a:cubicBezTo>
                  <a:lnTo>
                    <a:pt x="4481703" y="2012385"/>
                  </a:lnTo>
                  <a:cubicBezTo>
                    <a:pt x="4548788" y="1945310"/>
                    <a:pt x="4582297" y="1863290"/>
                    <a:pt x="4582297" y="1766288"/>
                  </a:cubicBezTo>
                  <a:cubicBezTo>
                    <a:pt x="4582287" y="1669294"/>
                    <a:pt x="4548778" y="1587284"/>
                    <a:pt x="4481703" y="1520190"/>
                  </a:cubicBezTo>
                  <a:close/>
                  <a:moveTo>
                    <a:pt x="3744706" y="2064068"/>
                  </a:moveTo>
                  <a:lnTo>
                    <a:pt x="2064087" y="3744640"/>
                  </a:lnTo>
                  <a:cubicBezTo>
                    <a:pt x="2031492" y="3777339"/>
                    <a:pt x="1990696" y="3793636"/>
                    <a:pt x="1941719" y="3793636"/>
                  </a:cubicBezTo>
                  <a:cubicBezTo>
                    <a:pt x="1892789" y="3793636"/>
                    <a:pt x="1852003" y="3777339"/>
                    <a:pt x="1819370" y="3744640"/>
                  </a:cubicBezTo>
                  <a:lnTo>
                    <a:pt x="834895" y="2760269"/>
                  </a:lnTo>
                  <a:cubicBezTo>
                    <a:pt x="800443" y="2725779"/>
                    <a:pt x="783231" y="2685002"/>
                    <a:pt x="783231" y="2637901"/>
                  </a:cubicBezTo>
                  <a:cubicBezTo>
                    <a:pt x="783231" y="2590762"/>
                    <a:pt x="800443" y="2549928"/>
                    <a:pt x="834895" y="2515467"/>
                  </a:cubicBezTo>
                  <a:lnTo>
                    <a:pt x="2515505" y="834866"/>
                  </a:lnTo>
                  <a:cubicBezTo>
                    <a:pt x="2548166" y="802224"/>
                    <a:pt x="2588981" y="785889"/>
                    <a:pt x="2637939" y="785889"/>
                  </a:cubicBezTo>
                  <a:cubicBezTo>
                    <a:pt x="2686841" y="785889"/>
                    <a:pt x="2727646" y="802224"/>
                    <a:pt x="2760307" y="834866"/>
                  </a:cubicBezTo>
                  <a:lnTo>
                    <a:pt x="3744716" y="1819304"/>
                  </a:lnTo>
                  <a:cubicBezTo>
                    <a:pt x="3779206" y="1853775"/>
                    <a:pt x="3796418" y="1894570"/>
                    <a:pt x="3796418" y="1941700"/>
                  </a:cubicBezTo>
                  <a:cubicBezTo>
                    <a:pt x="3796398" y="1988820"/>
                    <a:pt x="3779196" y="2029606"/>
                    <a:pt x="3744706" y="2064068"/>
                  </a:cubicBezTo>
                  <a:close/>
                </a:path>
              </a:pathLst>
            </a:custGeom>
            <a:grpFill/>
            <a:ln w="9525" cap="flat">
              <a:noFill/>
              <a:prstDash val="solid"/>
              <a:miter/>
            </a:ln>
          </p:spPr>
          <p:txBody>
            <a:bodyPr rtlCol="0" anchor="ctr"/>
            <a:lstStyle/>
            <a:p>
              <a:endParaRPr lang="en-US" sz="1350"/>
            </a:p>
          </p:txBody>
        </p:sp>
        <p:sp>
          <p:nvSpPr>
            <p:cNvPr id="63" name="Freeform: Shape 62">
              <a:extLst>
                <a:ext uri="{FF2B5EF4-FFF2-40B4-BE49-F238E27FC236}">
                  <a16:creationId xmlns:a16="http://schemas.microsoft.com/office/drawing/2014/main" id="{4F95DF9E-C1B5-4B4E-ADFE-EDA3C4AA7E5D}"/>
                </a:ext>
              </a:extLst>
            </p:cNvPr>
            <p:cNvSpPr/>
            <p:nvPr/>
          </p:nvSpPr>
          <p:spPr>
            <a:xfrm>
              <a:off x="4887772" y="2220648"/>
              <a:ext cx="2409825" cy="2409825"/>
            </a:xfrm>
            <a:custGeom>
              <a:avLst/>
              <a:gdLst>
                <a:gd name="connsiteX0" fmla="*/ 1555461 w 2409825"/>
                <a:gd name="connsiteY0" fmla="*/ 0 h 2409825"/>
                <a:gd name="connsiteX1" fmla="*/ 2414835 w 2409825"/>
                <a:gd name="connsiteY1" fmla="*/ 859326 h 2409825"/>
                <a:gd name="connsiteX2" fmla="*/ 859326 w 2409825"/>
                <a:gd name="connsiteY2" fmla="*/ 2414835 h 2409825"/>
                <a:gd name="connsiteX3" fmla="*/ 0 w 2409825"/>
                <a:gd name="connsiteY3" fmla="*/ 1555509 h 2409825"/>
                <a:gd name="connsiteX4" fmla="*/ 1555461 w 2409825"/>
                <a:gd name="connsiteY4" fmla="*/ 0 h 24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2409825">
                  <a:moveTo>
                    <a:pt x="1555461" y="0"/>
                  </a:moveTo>
                  <a:lnTo>
                    <a:pt x="2414835" y="859326"/>
                  </a:lnTo>
                  <a:lnTo>
                    <a:pt x="859326" y="2414835"/>
                  </a:lnTo>
                  <a:lnTo>
                    <a:pt x="0" y="1555509"/>
                  </a:lnTo>
                  <a:lnTo>
                    <a:pt x="1555461" y="0"/>
                  </a:lnTo>
                  <a:close/>
                </a:path>
              </a:pathLst>
            </a:custGeom>
            <a:grpFill/>
            <a:ln w="9525" cap="flat">
              <a:noFill/>
              <a:prstDash val="solid"/>
              <a:miter/>
            </a:ln>
          </p:spPr>
          <p:txBody>
            <a:bodyPr rtlCol="0" anchor="ctr"/>
            <a:lstStyle/>
            <a:p>
              <a:endParaRPr lang="en-US" sz="1350"/>
            </a:p>
          </p:txBody>
        </p:sp>
      </p:grpSp>
    </p:spTree>
    <p:extLst>
      <p:ext uri="{BB962C8B-B14F-4D97-AF65-F5344CB8AC3E}">
        <p14:creationId xmlns:p14="http://schemas.microsoft.com/office/powerpoint/2010/main" val="4077763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wipe(left)">
                                      <p:cBhvr>
                                        <p:cTn id="11" dur="500"/>
                                        <p:tgtEl>
                                          <p:spTgt spid="6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p:cTn id="23" dur="500" fill="hold"/>
                                        <p:tgtEl>
                                          <p:spTgt spid="45"/>
                                        </p:tgtEl>
                                        <p:attrNameLst>
                                          <p:attrName>ppt_w</p:attrName>
                                        </p:attrNameLst>
                                      </p:cBhvr>
                                      <p:tavLst>
                                        <p:tav tm="0">
                                          <p:val>
                                            <p:fltVal val="0"/>
                                          </p:val>
                                        </p:tav>
                                        <p:tav tm="100000">
                                          <p:val>
                                            <p:strVal val="#ppt_w"/>
                                          </p:val>
                                        </p:tav>
                                      </p:tavLst>
                                    </p:anim>
                                    <p:anim calcmode="lin" valueType="num">
                                      <p:cBhvr>
                                        <p:cTn id="24" dur="500" fill="hold"/>
                                        <p:tgtEl>
                                          <p:spTgt spid="45"/>
                                        </p:tgtEl>
                                        <p:attrNameLst>
                                          <p:attrName>ppt_h</p:attrName>
                                        </p:attrNameLst>
                                      </p:cBhvr>
                                      <p:tavLst>
                                        <p:tav tm="0">
                                          <p:val>
                                            <p:fltVal val="0"/>
                                          </p:val>
                                        </p:tav>
                                        <p:tav tm="100000">
                                          <p:val>
                                            <p:strVal val="#ppt_h"/>
                                          </p:val>
                                        </p:tav>
                                      </p:tavLst>
                                    </p:anim>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up)">
                                      <p:cBhvr>
                                        <p:cTn id="33" dur="500"/>
                                        <p:tgtEl>
                                          <p:spTgt spid="47"/>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p:cTn id="41" dur="500" fill="hold"/>
                                        <p:tgtEl>
                                          <p:spTgt spid="41"/>
                                        </p:tgtEl>
                                        <p:attrNameLst>
                                          <p:attrName>ppt_w</p:attrName>
                                        </p:attrNameLst>
                                      </p:cBhvr>
                                      <p:tavLst>
                                        <p:tav tm="0">
                                          <p:val>
                                            <p:fltVal val="0"/>
                                          </p:val>
                                        </p:tav>
                                        <p:tav tm="100000">
                                          <p:val>
                                            <p:strVal val="#ppt_w"/>
                                          </p:val>
                                        </p:tav>
                                      </p:tavLst>
                                    </p:anim>
                                    <p:anim calcmode="lin" valueType="num">
                                      <p:cBhvr>
                                        <p:cTn id="42" dur="500" fill="hold"/>
                                        <p:tgtEl>
                                          <p:spTgt spid="41"/>
                                        </p:tgtEl>
                                        <p:attrNameLst>
                                          <p:attrName>ppt_h</p:attrName>
                                        </p:attrNameLst>
                                      </p:cBhvr>
                                      <p:tavLst>
                                        <p:tav tm="0">
                                          <p:val>
                                            <p:fltVal val="0"/>
                                          </p:val>
                                        </p:tav>
                                        <p:tav tm="100000">
                                          <p:val>
                                            <p:strVal val="#ppt_h"/>
                                          </p:val>
                                        </p:tav>
                                      </p:tavLst>
                                    </p:anim>
                                    <p:animEffect transition="in" filter="fade">
                                      <p:cBhvr>
                                        <p:cTn id="43" dur="500"/>
                                        <p:tgtEl>
                                          <p:spTgt spid="41"/>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par>
                          <p:cTn id="48" fill="hold">
                            <p:stCondLst>
                              <p:cond delay="5000"/>
                            </p:stCondLst>
                            <p:childTnLst>
                              <p:par>
                                <p:cTn id="49" presetID="22" presetClass="entr" presetSubtype="1"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up)">
                                      <p:cBhvr>
                                        <p:cTn id="51" dur="500"/>
                                        <p:tgtEl>
                                          <p:spTgt spid="51"/>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p:cTn id="59" dur="500" fill="hold"/>
                                        <p:tgtEl>
                                          <p:spTgt spid="64"/>
                                        </p:tgtEl>
                                        <p:attrNameLst>
                                          <p:attrName>ppt_w</p:attrName>
                                        </p:attrNameLst>
                                      </p:cBhvr>
                                      <p:tavLst>
                                        <p:tav tm="0">
                                          <p:val>
                                            <p:fltVal val="0"/>
                                          </p:val>
                                        </p:tav>
                                        <p:tav tm="100000">
                                          <p:val>
                                            <p:strVal val="#ppt_w"/>
                                          </p:val>
                                        </p:tav>
                                      </p:tavLst>
                                    </p:anim>
                                    <p:anim calcmode="lin" valueType="num">
                                      <p:cBhvr>
                                        <p:cTn id="60" dur="500" fill="hold"/>
                                        <p:tgtEl>
                                          <p:spTgt spid="64"/>
                                        </p:tgtEl>
                                        <p:attrNameLst>
                                          <p:attrName>ppt_h</p:attrName>
                                        </p:attrNameLst>
                                      </p:cBhvr>
                                      <p:tavLst>
                                        <p:tav tm="0">
                                          <p:val>
                                            <p:fltVal val="0"/>
                                          </p:val>
                                        </p:tav>
                                        <p:tav tm="100000">
                                          <p:val>
                                            <p:strVal val="#ppt_h"/>
                                          </p:val>
                                        </p:tav>
                                      </p:tavLst>
                                    </p:anim>
                                    <p:animEffect transition="in" filter="fade">
                                      <p:cBhvr>
                                        <p:cTn id="61" dur="500"/>
                                        <p:tgtEl>
                                          <p:spTgt spid="64"/>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par>
                          <p:cTn id="66" fill="hold">
                            <p:stCondLst>
                              <p:cond delay="7000"/>
                            </p:stCondLst>
                            <p:childTnLst>
                              <p:par>
                                <p:cTn id="67" presetID="22" presetClass="entr" presetSubtype="1" fill="hold" grpId="0" nodeType="after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wipe(up)">
                                      <p:cBhvr>
                                        <p:cTn id="6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p:bldP spid="66" grpId="0"/>
      <p:bldP spid="31" grpId="0" animBg="1"/>
      <p:bldP spid="45" grpId="0" animBg="1"/>
      <p:bldP spid="46" grpId="0"/>
      <p:bldP spid="47" grpId="0"/>
      <p:bldP spid="32" grpId="0" animBg="1"/>
      <p:bldP spid="50" grpId="0"/>
      <p:bldP spid="51" grpId="0"/>
      <p:bldP spid="33" grpId="0" animBg="1"/>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4C506C5-AD2F-4D20-A429-47915FED14C5}"/>
              </a:ext>
            </a:extLst>
          </p:cNvPr>
          <p:cNvSpPr/>
          <p:nvPr/>
        </p:nvSpPr>
        <p:spPr>
          <a:xfrm rot="6300000">
            <a:off x="4866428" y="3585219"/>
            <a:ext cx="3413439" cy="2692825"/>
          </a:xfrm>
          <a:custGeom>
            <a:avLst/>
            <a:gdLst>
              <a:gd name="connsiteX0" fmla="*/ 343140 w 857250"/>
              <a:gd name="connsiteY0" fmla="*/ 74364 h 676275"/>
              <a:gd name="connsiteX1" fmla="*/ 90909 w 857250"/>
              <a:gd name="connsiteY1" fmla="*/ 22128 h 676275"/>
              <a:gd name="connsiteX2" fmla="*/ 764 w 857250"/>
              <a:gd name="connsiteY2" fmla="*/ 173871 h 676275"/>
              <a:gd name="connsiteX3" fmla="*/ 91661 w 857250"/>
              <a:gd name="connsiteY3" fmla="*/ 369420 h 676275"/>
              <a:gd name="connsiteX4" fmla="*/ 253167 w 857250"/>
              <a:gd name="connsiteY4" fmla="*/ 444124 h 676275"/>
              <a:gd name="connsiteX5" fmla="*/ 488673 w 857250"/>
              <a:gd name="connsiteY5" fmla="*/ 643806 h 676275"/>
              <a:gd name="connsiteX6" fmla="*/ 823010 w 857250"/>
              <a:gd name="connsiteY6" fmla="*/ 578722 h 676275"/>
              <a:gd name="connsiteX7" fmla="*/ 829353 w 857250"/>
              <a:gd name="connsiteY7" fmla="*/ 385041 h 676275"/>
              <a:gd name="connsiteX8" fmla="*/ 667790 w 857250"/>
              <a:gd name="connsiteY8" fmla="*/ 269883 h 676275"/>
              <a:gd name="connsiteX9" fmla="*/ 477690 w 857250"/>
              <a:gd name="connsiteY9" fmla="*/ 232793 h 676275"/>
              <a:gd name="connsiteX10" fmla="*/ 343140 w 857250"/>
              <a:gd name="connsiteY10" fmla="*/ 74364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7250" h="676275">
                <a:moveTo>
                  <a:pt x="343140" y="74364"/>
                </a:moveTo>
                <a:cubicBezTo>
                  <a:pt x="290295" y="13842"/>
                  <a:pt x="177205" y="-27640"/>
                  <a:pt x="90909" y="22128"/>
                </a:cubicBezTo>
                <a:cubicBezTo>
                  <a:pt x="11737" y="67782"/>
                  <a:pt x="1697" y="163403"/>
                  <a:pt x="764" y="173871"/>
                </a:cubicBezTo>
                <a:cubicBezTo>
                  <a:pt x="-8751" y="280780"/>
                  <a:pt x="73411" y="353313"/>
                  <a:pt x="91661" y="369420"/>
                </a:cubicBezTo>
                <a:cubicBezTo>
                  <a:pt x="145916" y="417311"/>
                  <a:pt x="174814" y="404033"/>
                  <a:pt x="253167" y="444124"/>
                </a:cubicBezTo>
                <a:cubicBezTo>
                  <a:pt x="396937" y="517695"/>
                  <a:pt x="388774" y="589228"/>
                  <a:pt x="488673" y="643806"/>
                </a:cubicBezTo>
                <a:cubicBezTo>
                  <a:pt x="616489" y="713634"/>
                  <a:pt x="735894" y="698699"/>
                  <a:pt x="823010" y="578722"/>
                </a:cubicBezTo>
                <a:cubicBezTo>
                  <a:pt x="865015" y="520867"/>
                  <a:pt x="871168" y="441657"/>
                  <a:pt x="829353" y="385041"/>
                </a:cubicBezTo>
                <a:cubicBezTo>
                  <a:pt x="804150" y="350912"/>
                  <a:pt x="773632" y="301163"/>
                  <a:pt x="667790" y="269883"/>
                </a:cubicBezTo>
                <a:cubicBezTo>
                  <a:pt x="539012" y="231831"/>
                  <a:pt x="531745" y="273912"/>
                  <a:pt x="477690" y="232793"/>
                </a:cubicBezTo>
                <a:cubicBezTo>
                  <a:pt x="427036" y="194255"/>
                  <a:pt x="385707" y="123113"/>
                  <a:pt x="343140" y="74364"/>
                </a:cubicBezTo>
                <a:close/>
              </a:path>
            </a:pathLst>
          </a:custGeom>
          <a:solidFill>
            <a:schemeClr val="accent1"/>
          </a:solidFill>
          <a:ln w="9525" cap="flat">
            <a:noFill/>
            <a:prstDash val="solid"/>
            <a:miter/>
          </a:ln>
        </p:spPr>
        <p:txBody>
          <a:bodyPr rtlCol="0" anchor="ctr"/>
          <a:lstStyle/>
          <a:p>
            <a:endParaRPr lang="en-US" sz="1350"/>
          </a:p>
        </p:txBody>
      </p:sp>
      <p:sp>
        <p:nvSpPr>
          <p:cNvPr id="4" name="Title 3">
            <a:extLst>
              <a:ext uri="{FF2B5EF4-FFF2-40B4-BE49-F238E27FC236}">
                <a16:creationId xmlns:a16="http://schemas.microsoft.com/office/drawing/2014/main" id="{0B8C461B-2ACC-40B0-A2FA-AA380F4B0477}"/>
              </a:ext>
            </a:extLst>
          </p:cNvPr>
          <p:cNvSpPr>
            <a:spLocks noGrp="1"/>
          </p:cNvSpPr>
          <p:nvPr>
            <p:ph type="title"/>
          </p:nvPr>
        </p:nvSpPr>
        <p:spPr/>
        <p:txBody>
          <a:bodyPr anchor="ctr"/>
          <a:lstStyle/>
          <a:p>
            <a:r>
              <a:rPr lang="en-US"/>
              <a:t>OUR SERVICE</a:t>
            </a:r>
          </a:p>
        </p:txBody>
      </p:sp>
      <p:sp>
        <p:nvSpPr>
          <p:cNvPr id="31" name="TextBox 30">
            <a:extLst>
              <a:ext uri="{FF2B5EF4-FFF2-40B4-BE49-F238E27FC236}">
                <a16:creationId xmlns:a16="http://schemas.microsoft.com/office/drawing/2014/main" id="{9DB359D4-5D09-4777-B822-3E2D37C6E90F}"/>
              </a:ext>
            </a:extLst>
          </p:cNvPr>
          <p:cNvSpPr txBox="1"/>
          <p:nvPr/>
        </p:nvSpPr>
        <p:spPr>
          <a:xfrm>
            <a:off x="676181" y="3515595"/>
            <a:ext cx="1305164" cy="253916"/>
          </a:xfrm>
          <a:prstGeom prst="rect">
            <a:avLst/>
          </a:prstGeom>
          <a:noFill/>
        </p:spPr>
        <p:txBody>
          <a:bodyPr wrap="none" rtlCol="0" anchor="ctr">
            <a:spAutoFit/>
          </a:bodyPr>
          <a:lstStyle/>
          <a:p>
            <a:pPr algn="ctr"/>
            <a:r>
              <a:rPr lang="en-US" sz="1050" b="1">
                <a:latin typeface="+mj-lt"/>
              </a:rPr>
              <a:t>AQUATIC TOUR</a:t>
            </a:r>
          </a:p>
        </p:txBody>
      </p:sp>
      <p:sp>
        <p:nvSpPr>
          <p:cNvPr id="32" name="TextBox 31">
            <a:extLst>
              <a:ext uri="{FF2B5EF4-FFF2-40B4-BE49-F238E27FC236}">
                <a16:creationId xmlns:a16="http://schemas.microsoft.com/office/drawing/2014/main" id="{665E3C30-7513-4F2D-BA9C-274B8E864CC3}"/>
              </a:ext>
            </a:extLst>
          </p:cNvPr>
          <p:cNvSpPr txBox="1"/>
          <p:nvPr/>
        </p:nvSpPr>
        <p:spPr>
          <a:xfrm>
            <a:off x="51109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5" name="TextBox 34">
            <a:extLst>
              <a:ext uri="{FF2B5EF4-FFF2-40B4-BE49-F238E27FC236}">
                <a16:creationId xmlns:a16="http://schemas.microsoft.com/office/drawing/2014/main" id="{452D4FF7-8915-4642-B24D-03D270309FAC}"/>
              </a:ext>
            </a:extLst>
          </p:cNvPr>
          <p:cNvSpPr txBox="1"/>
          <p:nvPr/>
        </p:nvSpPr>
        <p:spPr>
          <a:xfrm>
            <a:off x="2747067" y="3515595"/>
            <a:ext cx="1058303" cy="253916"/>
          </a:xfrm>
          <a:prstGeom prst="rect">
            <a:avLst/>
          </a:prstGeom>
          <a:noFill/>
        </p:spPr>
        <p:txBody>
          <a:bodyPr wrap="none" rtlCol="0" anchor="ctr">
            <a:spAutoFit/>
          </a:bodyPr>
          <a:lstStyle/>
          <a:p>
            <a:pPr algn="ctr"/>
            <a:r>
              <a:rPr lang="en-US" sz="1050" b="1">
                <a:latin typeface="+mj-lt"/>
              </a:rPr>
              <a:t>EDUCATION</a:t>
            </a:r>
          </a:p>
        </p:txBody>
      </p:sp>
      <p:sp>
        <p:nvSpPr>
          <p:cNvPr id="36" name="TextBox 35">
            <a:extLst>
              <a:ext uri="{FF2B5EF4-FFF2-40B4-BE49-F238E27FC236}">
                <a16:creationId xmlns:a16="http://schemas.microsoft.com/office/drawing/2014/main" id="{159E5A4B-DFDD-4DF5-9D9D-BD9C8132E51D}"/>
              </a:ext>
            </a:extLst>
          </p:cNvPr>
          <p:cNvSpPr txBox="1"/>
          <p:nvPr/>
        </p:nvSpPr>
        <p:spPr>
          <a:xfrm>
            <a:off x="2458545"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38" name="TextBox 37">
            <a:extLst>
              <a:ext uri="{FF2B5EF4-FFF2-40B4-BE49-F238E27FC236}">
                <a16:creationId xmlns:a16="http://schemas.microsoft.com/office/drawing/2014/main" id="{528037A0-C52E-4D5F-982C-D9BADF025757}"/>
              </a:ext>
            </a:extLst>
          </p:cNvPr>
          <p:cNvSpPr txBox="1"/>
          <p:nvPr/>
        </p:nvSpPr>
        <p:spPr>
          <a:xfrm>
            <a:off x="4606212" y="3515595"/>
            <a:ext cx="1220206" cy="253916"/>
          </a:xfrm>
          <a:prstGeom prst="rect">
            <a:avLst/>
          </a:prstGeom>
          <a:noFill/>
        </p:spPr>
        <p:txBody>
          <a:bodyPr wrap="none" rtlCol="0" anchor="ctr">
            <a:spAutoFit/>
          </a:bodyPr>
          <a:lstStyle/>
          <a:p>
            <a:pPr algn="ctr"/>
            <a:r>
              <a:rPr lang="en-US" sz="1050" b="1">
                <a:latin typeface="+mj-lt"/>
              </a:rPr>
              <a:t>DIVING SHOW</a:t>
            </a:r>
          </a:p>
        </p:txBody>
      </p:sp>
      <p:sp>
        <p:nvSpPr>
          <p:cNvPr id="39" name="TextBox 38">
            <a:extLst>
              <a:ext uri="{FF2B5EF4-FFF2-40B4-BE49-F238E27FC236}">
                <a16:creationId xmlns:a16="http://schemas.microsoft.com/office/drawing/2014/main" id="{17B1E2E6-CC2C-4788-9757-0E33B4662612}"/>
              </a:ext>
            </a:extLst>
          </p:cNvPr>
          <p:cNvSpPr txBox="1"/>
          <p:nvPr/>
        </p:nvSpPr>
        <p:spPr>
          <a:xfrm>
            <a:off x="4398640" y="3682621"/>
            <a:ext cx="1630019" cy="692177"/>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4E5C696C-317A-447C-965F-DD9F0D727DD6}"/>
              </a:ext>
            </a:extLst>
          </p:cNvPr>
          <p:cNvSpPr txBox="1"/>
          <p:nvPr/>
        </p:nvSpPr>
        <p:spPr>
          <a:xfrm>
            <a:off x="458156" y="4944551"/>
            <a:ext cx="3601239" cy="692177"/>
          </a:xfrm>
          <a:prstGeom prst="rect">
            <a:avLst/>
          </a:prstGeom>
          <a:noFill/>
        </p:spPr>
        <p:txBody>
          <a:bodyPr wrap="square" rtlCol="0" anchor="ctr">
            <a:spAutoFit/>
          </a:bodyPr>
          <a:lstStyle/>
          <a:p>
            <a:pPr algn="just">
              <a:lnSpc>
                <a:spcPct val="150000"/>
              </a:lnSpc>
            </a:pPr>
            <a:r>
              <a:rPr lang="en-US" sz="900" b="1"/>
              <a:t>One morning</a:t>
            </a:r>
            <a:r>
              <a:rPr lang="en-US" sz="900"/>
              <a:t>, when Gregor Samsa woke from troubled dreams, he found himself transformed in his bed into a horrible vermin. He lay on his armour-like back</a:t>
            </a:r>
          </a:p>
        </p:txBody>
      </p:sp>
      <p:pic>
        <p:nvPicPr>
          <p:cNvPr id="15" name="Picture 14">
            <a:extLst>
              <a:ext uri="{FF2B5EF4-FFF2-40B4-BE49-F238E27FC236}">
                <a16:creationId xmlns:a16="http://schemas.microsoft.com/office/drawing/2014/main" id="{6C08FF6B-1850-48C1-AE9A-5CB71875F4E6}"/>
              </a:ext>
            </a:extLst>
          </p:cNvPr>
          <p:cNvPicPr>
            <a:picLocks noChangeAspect="1"/>
          </p:cNvPicPr>
          <p:nvPr/>
        </p:nvPicPr>
        <p:blipFill>
          <a:blip r:embed="rId2">
            <a:extLst>
              <a:ext uri="{28A0092B-C50C-407E-A947-70E740481C1C}">
                <a14:useLocalDpi xmlns:a14="http://schemas.microsoft.com/office/drawing/2010/main" val="0"/>
              </a:ext>
            </a:extLst>
          </a:blip>
          <a:srcRect l="5199" t="13939" r="5199" b="22499"/>
          <a:stretch>
            <a:fillRect/>
          </a:stretch>
        </p:blipFill>
        <p:spPr>
          <a:xfrm>
            <a:off x="4358344" y="3463200"/>
            <a:ext cx="4785656" cy="3394800"/>
          </a:xfrm>
          <a:custGeom>
            <a:avLst/>
            <a:gdLst>
              <a:gd name="connsiteX0" fmla="*/ 4206022 w 4785656"/>
              <a:gd name="connsiteY0" fmla="*/ 449 h 3394800"/>
              <a:gd name="connsiteX1" fmla="*/ 4688310 w 4785656"/>
              <a:gd name="connsiteY1" fmla="*/ 248400 h 3394800"/>
              <a:gd name="connsiteX2" fmla="*/ 4748782 w 4785656"/>
              <a:gd name="connsiteY2" fmla="*/ 327911 h 3394800"/>
              <a:gd name="connsiteX3" fmla="*/ 4785656 w 4785656"/>
              <a:gd name="connsiteY3" fmla="*/ 387884 h 3394800"/>
              <a:gd name="connsiteX4" fmla="*/ 4785656 w 4785656"/>
              <a:gd name="connsiteY4" fmla="*/ 3394800 h 3394800"/>
              <a:gd name="connsiteX5" fmla="*/ 22169 w 4785656"/>
              <a:gd name="connsiteY5" fmla="*/ 3394800 h 3394800"/>
              <a:gd name="connsiteX6" fmla="*/ 10513 w 4785656"/>
              <a:gd name="connsiteY6" fmla="*/ 2890464 h 3394800"/>
              <a:gd name="connsiteX7" fmla="*/ 370463 w 4785656"/>
              <a:gd name="connsiteY7" fmla="*/ 2210625 h 3394800"/>
              <a:gd name="connsiteX8" fmla="*/ 1158480 w 4785656"/>
              <a:gd name="connsiteY8" fmla="*/ 2007602 h 3394800"/>
              <a:gd name="connsiteX9" fmla="*/ 1911168 w 4785656"/>
              <a:gd name="connsiteY9" fmla="*/ 1723817 h 3394800"/>
              <a:gd name="connsiteX10" fmla="*/ 2164275 w 4785656"/>
              <a:gd name="connsiteY10" fmla="*/ 1152021 h 3394800"/>
              <a:gd name="connsiteX11" fmla="*/ 2521493 w 4785656"/>
              <a:gd name="connsiteY11" fmla="*/ 655420 h 3394800"/>
              <a:gd name="connsiteX12" fmla="*/ 3412619 w 4785656"/>
              <a:gd name="connsiteY12" fmla="*/ 586528 h 3394800"/>
              <a:gd name="connsiteX13" fmla="*/ 3969187 w 4785656"/>
              <a:gd name="connsiteY13" fmla="*/ 52238 h 3394800"/>
              <a:gd name="connsiteX14" fmla="*/ 4206022 w 4785656"/>
              <a:gd name="connsiteY14" fmla="*/ 449 h 33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85656" h="3394800">
                <a:moveTo>
                  <a:pt x="4206022" y="449"/>
                </a:moveTo>
                <a:cubicBezTo>
                  <a:pt x="4385760" y="7898"/>
                  <a:pt x="4568731" y="107558"/>
                  <a:pt x="4688310" y="248400"/>
                </a:cubicBezTo>
                <a:cubicBezTo>
                  <a:pt x="4709984" y="273942"/>
                  <a:pt x="4730082" y="300494"/>
                  <a:pt x="4748782" y="327911"/>
                </a:cubicBezTo>
                <a:lnTo>
                  <a:pt x="4785656" y="387884"/>
                </a:lnTo>
                <a:lnTo>
                  <a:pt x="4785656" y="3394800"/>
                </a:lnTo>
                <a:lnTo>
                  <a:pt x="22169" y="3394800"/>
                </a:lnTo>
                <a:cubicBezTo>
                  <a:pt x="1096" y="3226823"/>
                  <a:pt x="-9157" y="3058128"/>
                  <a:pt x="10513" y="2890464"/>
                </a:cubicBezTo>
                <a:cubicBezTo>
                  <a:pt x="41312" y="2628210"/>
                  <a:pt x="155543" y="2364064"/>
                  <a:pt x="370463" y="2210625"/>
                </a:cubicBezTo>
                <a:cubicBezTo>
                  <a:pt x="594024" y="2051038"/>
                  <a:pt x="885076" y="2033979"/>
                  <a:pt x="1158480" y="2007602"/>
                </a:cubicBezTo>
                <a:cubicBezTo>
                  <a:pt x="1431884" y="1981218"/>
                  <a:pt x="1727383" y="1927930"/>
                  <a:pt x="1911168" y="1723817"/>
                </a:cubicBezTo>
                <a:cubicBezTo>
                  <a:pt x="2051848" y="1567582"/>
                  <a:pt x="2099952" y="1352127"/>
                  <a:pt x="2164275" y="1152021"/>
                </a:cubicBezTo>
                <a:cubicBezTo>
                  <a:pt x="2228605" y="951910"/>
                  <a:pt x="2329724" y="741551"/>
                  <a:pt x="2521493" y="655420"/>
                </a:cubicBezTo>
                <a:cubicBezTo>
                  <a:pt x="2796701" y="531814"/>
                  <a:pt x="3139835" y="715359"/>
                  <a:pt x="3412619" y="586528"/>
                </a:cubicBezTo>
                <a:cubicBezTo>
                  <a:pt x="3647302" y="475725"/>
                  <a:pt x="3740186" y="174324"/>
                  <a:pt x="3969187" y="52238"/>
                </a:cubicBezTo>
                <a:cubicBezTo>
                  <a:pt x="4043292" y="12728"/>
                  <a:pt x="4124323" y="-2938"/>
                  <a:pt x="4206022" y="449"/>
                </a:cubicBezTo>
                <a:close/>
              </a:path>
            </a:pathLst>
          </a:custGeom>
        </p:spPr>
      </p:pic>
      <p:pic>
        <p:nvPicPr>
          <p:cNvPr id="16" name="Picture 15">
            <a:extLst>
              <a:ext uri="{FF2B5EF4-FFF2-40B4-BE49-F238E27FC236}">
                <a16:creationId xmlns:a16="http://schemas.microsoft.com/office/drawing/2014/main" id="{B01356F4-1FA2-454F-82A6-925B09BFA92B}"/>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2401395"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7" name="Picture 16">
            <a:extLst>
              <a:ext uri="{FF2B5EF4-FFF2-40B4-BE49-F238E27FC236}">
                <a16:creationId xmlns:a16="http://schemas.microsoft.com/office/drawing/2014/main" id="{08A3080B-06E2-4283-9ABF-B8B2862DA59E}"/>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344632" y="2185354"/>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pic>
        <p:nvPicPr>
          <p:cNvPr id="18" name="Picture 17">
            <a:extLst>
              <a:ext uri="{FF2B5EF4-FFF2-40B4-BE49-F238E27FC236}">
                <a16:creationId xmlns:a16="http://schemas.microsoft.com/office/drawing/2014/main" id="{0C41E9B4-EC66-487F-99FF-3D6727EC4A0F}"/>
              </a:ext>
            </a:extLst>
          </p:cNvPr>
          <p:cNvPicPr>
            <a:picLocks noChangeAspect="1"/>
          </p:cNvPicPr>
          <p:nvPr/>
        </p:nvPicPr>
        <p:blipFill>
          <a:blip r:embed="rId2">
            <a:extLst>
              <a:ext uri="{28A0092B-C50C-407E-A947-70E740481C1C}">
                <a14:useLocalDpi xmlns:a14="http://schemas.microsoft.com/office/drawing/2010/main" val="0"/>
              </a:ext>
            </a:extLst>
          </a:blip>
          <a:srcRect l="7242" t="20421" r="7307" b="20421"/>
          <a:stretch>
            <a:fillRect/>
          </a:stretch>
        </p:blipFill>
        <p:spPr>
          <a:xfrm>
            <a:off x="458158" y="2185355"/>
            <a:ext cx="1747213" cy="1209600"/>
          </a:xfrm>
          <a:custGeom>
            <a:avLst/>
            <a:gdLst>
              <a:gd name="connsiteX0" fmla="*/ 1047470 w 1747213"/>
              <a:gd name="connsiteY0" fmla="*/ 89 h 1209600"/>
              <a:gd name="connsiteX1" fmla="*/ 1627866 w 1747213"/>
              <a:gd name="connsiteY1" fmla="*/ 423845 h 1209600"/>
              <a:gd name="connsiteX2" fmla="*/ 1625422 w 1747213"/>
              <a:gd name="connsiteY2" fmla="*/ 1200788 h 1209600"/>
              <a:gd name="connsiteX3" fmla="*/ 1087661 w 1747213"/>
              <a:gd name="connsiteY3" fmla="*/ 959928 h 1209600"/>
              <a:gd name="connsiteX4" fmla="*/ 212948 w 1747213"/>
              <a:gd name="connsiteY4" fmla="*/ 1199093 h 1209600"/>
              <a:gd name="connsiteX5" fmla="*/ 120718 w 1747213"/>
              <a:gd name="connsiteY5" fmla="*/ 455870 h 1209600"/>
              <a:gd name="connsiteX6" fmla="*/ 1047470 w 1747213"/>
              <a:gd name="connsiteY6" fmla="*/ 89 h 12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7213" h="1209600">
                <a:moveTo>
                  <a:pt x="1047470" y="89"/>
                </a:moveTo>
                <a:cubicBezTo>
                  <a:pt x="1375845" y="4744"/>
                  <a:pt x="1556822" y="293361"/>
                  <a:pt x="1627866" y="423845"/>
                </a:cubicBezTo>
                <a:cubicBezTo>
                  <a:pt x="1735383" y="621337"/>
                  <a:pt x="1832593" y="1116198"/>
                  <a:pt x="1625422" y="1200788"/>
                </a:cubicBezTo>
                <a:cubicBezTo>
                  <a:pt x="1488036" y="1256890"/>
                  <a:pt x="1212989" y="984480"/>
                  <a:pt x="1087661" y="959928"/>
                </a:cubicBezTo>
                <a:cubicBezTo>
                  <a:pt x="589078" y="862283"/>
                  <a:pt x="455648" y="1280178"/>
                  <a:pt x="212948" y="1199093"/>
                </a:cubicBezTo>
                <a:cubicBezTo>
                  <a:pt x="-98130" y="1095137"/>
                  <a:pt x="-13063" y="641375"/>
                  <a:pt x="120718" y="455870"/>
                </a:cubicBezTo>
                <a:cubicBezTo>
                  <a:pt x="343106" y="147413"/>
                  <a:pt x="744968" y="-4202"/>
                  <a:pt x="1047470" y="89"/>
                </a:cubicBezTo>
                <a:close/>
              </a:path>
            </a:pathLst>
          </a:custGeom>
        </p:spPr>
      </p:pic>
    </p:spTree>
    <p:extLst>
      <p:ext uri="{BB962C8B-B14F-4D97-AF65-F5344CB8AC3E}">
        <p14:creationId xmlns:p14="http://schemas.microsoft.com/office/powerpoint/2010/main" val="209827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wipe(up)">
                                      <p:cBhvr>
                                        <p:cTn id="35" dur="500"/>
                                        <p:tgtEl>
                                          <p:spTgt spid="5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P spid="31" grpId="0"/>
      <p:bldP spid="32" grpId="0"/>
      <p:bldP spid="35" grpId="0"/>
      <p:bldP spid="36" grpId="0"/>
      <p:bldP spid="38" grpId="0"/>
      <p:bldP spid="39"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Freeform: Shape 105">
            <a:extLst>
              <a:ext uri="{FF2B5EF4-FFF2-40B4-BE49-F238E27FC236}">
                <a16:creationId xmlns:a16="http://schemas.microsoft.com/office/drawing/2014/main" id="{E183A8EC-72FC-49A4-A4EA-60732A30479A}"/>
              </a:ext>
            </a:extLst>
          </p:cNvPr>
          <p:cNvSpPr/>
          <p:nvPr/>
        </p:nvSpPr>
        <p:spPr>
          <a:xfrm>
            <a:off x="433719" y="3695431"/>
            <a:ext cx="8411562" cy="5690174"/>
          </a:xfrm>
          <a:custGeom>
            <a:avLst/>
            <a:gdLst>
              <a:gd name="connsiteX0" fmla="*/ 673539 w 925658"/>
              <a:gd name="connsiteY0" fmla="*/ 625477 h 626180"/>
              <a:gd name="connsiteX1" fmla="*/ 890069 w 925658"/>
              <a:gd name="connsiteY1" fmla="*/ 177084 h 626180"/>
              <a:gd name="connsiteX2" fmla="*/ 293271 w 925658"/>
              <a:gd name="connsiteY2" fmla="*/ 34070 h 626180"/>
              <a:gd name="connsiteX3" fmla="*/ 158846 w 925658"/>
              <a:gd name="connsiteY3" fmla="*/ 476970 h 626180"/>
              <a:gd name="connsiteX4" fmla="*/ 673539 w 925658"/>
              <a:gd name="connsiteY4" fmla="*/ 625477 h 626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58" h="626180">
                <a:moveTo>
                  <a:pt x="673539" y="625477"/>
                </a:moveTo>
                <a:cubicBezTo>
                  <a:pt x="841533" y="590479"/>
                  <a:pt x="1013045" y="259638"/>
                  <a:pt x="890069" y="177084"/>
                </a:cubicBezTo>
                <a:cubicBezTo>
                  <a:pt x="716902" y="60825"/>
                  <a:pt x="637418" y="359085"/>
                  <a:pt x="293271" y="34070"/>
                </a:cubicBezTo>
                <a:cubicBezTo>
                  <a:pt x="97249" y="-151062"/>
                  <a:pt x="-178822" y="478713"/>
                  <a:pt x="158846" y="476970"/>
                </a:cubicBezTo>
                <a:cubicBezTo>
                  <a:pt x="524018" y="475078"/>
                  <a:pt x="517641" y="657971"/>
                  <a:pt x="673539" y="625477"/>
                </a:cubicBezTo>
                <a:close/>
              </a:path>
            </a:pathLst>
          </a:custGeom>
          <a:solidFill>
            <a:schemeClr val="accent1"/>
          </a:solidFill>
          <a:ln w="6794" cap="flat">
            <a:noFill/>
            <a:prstDash val="solid"/>
            <a:miter/>
          </a:ln>
        </p:spPr>
        <p:txBody>
          <a:bodyPr rtlCol="0" anchor="ctr"/>
          <a:lstStyle/>
          <a:p>
            <a:endParaRPr lang="en-US" sz="1350"/>
          </a:p>
        </p:txBody>
      </p:sp>
      <p:sp>
        <p:nvSpPr>
          <p:cNvPr id="7" name="Title 6">
            <a:extLst>
              <a:ext uri="{FF2B5EF4-FFF2-40B4-BE49-F238E27FC236}">
                <a16:creationId xmlns:a16="http://schemas.microsoft.com/office/drawing/2014/main" id="{AA98F319-BC2B-4785-8416-B829817096C0}"/>
              </a:ext>
            </a:extLst>
          </p:cNvPr>
          <p:cNvSpPr>
            <a:spLocks noGrp="1"/>
          </p:cNvSpPr>
          <p:nvPr>
            <p:ph type="title"/>
          </p:nvPr>
        </p:nvSpPr>
        <p:spPr/>
        <p:txBody>
          <a:bodyPr anchor="ctr"/>
          <a:lstStyle/>
          <a:p>
            <a:r>
              <a:rPr lang="en-US"/>
              <a:t>HISTORY TIMELINE</a:t>
            </a:r>
          </a:p>
        </p:txBody>
      </p:sp>
      <p:sp>
        <p:nvSpPr>
          <p:cNvPr id="12" name="Oval 11">
            <a:extLst>
              <a:ext uri="{FF2B5EF4-FFF2-40B4-BE49-F238E27FC236}">
                <a16:creationId xmlns:a16="http://schemas.microsoft.com/office/drawing/2014/main" id="{E3B1D9A3-7E39-44EB-B09D-80B80D7175D4}"/>
              </a:ext>
            </a:extLst>
          </p:cNvPr>
          <p:cNvSpPr/>
          <p:nvPr/>
        </p:nvSpPr>
        <p:spPr>
          <a:xfrm>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Oval 15">
            <a:extLst>
              <a:ext uri="{FF2B5EF4-FFF2-40B4-BE49-F238E27FC236}">
                <a16:creationId xmlns:a16="http://schemas.microsoft.com/office/drawing/2014/main" id="{8244BE69-9CB3-442C-95DB-FF0583F29989}"/>
              </a:ext>
            </a:extLst>
          </p:cNvPr>
          <p:cNvSpPr/>
          <p:nvPr/>
        </p:nvSpPr>
        <p:spPr>
          <a:xfrm>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FCDBD356-202B-4635-960A-02904345E808}"/>
              </a:ext>
            </a:extLst>
          </p:cNvPr>
          <p:cNvSpPr/>
          <p:nvPr/>
        </p:nvSpPr>
        <p:spPr>
          <a:xfrm>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Connector 17">
            <a:extLst>
              <a:ext uri="{FF2B5EF4-FFF2-40B4-BE49-F238E27FC236}">
                <a16:creationId xmlns:a16="http://schemas.microsoft.com/office/drawing/2014/main" id="{2D39F888-E4EC-469A-83E3-E6A9ABE5F4EC}"/>
              </a:ext>
            </a:extLst>
          </p:cNvPr>
          <p:cNvCxnSpPr>
            <a:cxnSpLocks/>
            <a:stCxn id="12" idx="6"/>
            <a:endCxn id="16" idx="2"/>
          </p:cNvCxnSpPr>
          <p:nvPr/>
        </p:nvCxnSpPr>
        <p:spPr>
          <a:xfrm>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59FCB99-5FB2-457C-B384-F4E37BE640E9}"/>
              </a:ext>
            </a:extLst>
          </p:cNvPr>
          <p:cNvCxnSpPr>
            <a:cxnSpLocks/>
            <a:stCxn id="16" idx="6"/>
            <a:endCxn id="17" idx="2"/>
          </p:cNvCxnSpPr>
          <p:nvPr/>
        </p:nvCxnSpPr>
        <p:spPr>
          <a:xfrm>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96CD490-1854-40CB-AF4B-5827C305286F}"/>
              </a:ext>
            </a:extLst>
          </p:cNvPr>
          <p:cNvCxnSpPr>
            <a:cxnSpLocks/>
            <a:stCxn id="17" idx="6"/>
          </p:cNvCxnSpPr>
          <p:nvPr/>
        </p:nvCxnSpPr>
        <p:spPr>
          <a:xfrm>
            <a:off x="7385163"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ED65B-9C80-410F-AC06-8952A09B2E85}"/>
              </a:ext>
            </a:extLst>
          </p:cNvPr>
          <p:cNvCxnSpPr>
            <a:cxnSpLocks/>
            <a:stCxn id="12" idx="4"/>
          </p:cNvCxnSpPr>
          <p:nvPr/>
        </p:nvCxnSpPr>
        <p:spPr>
          <a:xfrm>
            <a:off x="1826337" y="3230069"/>
            <a:ext cx="0" cy="650815"/>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551B9-EEBF-45CF-A208-C0876AC4958E}"/>
              </a:ext>
            </a:extLst>
          </p:cNvPr>
          <p:cNvCxnSpPr>
            <a:cxnSpLocks/>
            <a:stCxn id="16" idx="4"/>
          </p:cNvCxnSpPr>
          <p:nvPr/>
        </p:nvCxnSpPr>
        <p:spPr>
          <a:xfrm>
            <a:off x="4572000"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A8CB70-79F4-4FB5-80F4-74711CF8A917}"/>
              </a:ext>
            </a:extLst>
          </p:cNvPr>
          <p:cNvCxnSpPr>
            <a:cxnSpLocks/>
            <a:stCxn id="17" idx="4"/>
          </p:cNvCxnSpPr>
          <p:nvPr/>
        </p:nvCxnSpPr>
        <p:spPr>
          <a:xfrm>
            <a:off x="7317663" y="3230070"/>
            <a:ext cx="0"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2F702E4-2B8E-44C4-B7B6-2B271E77E20B}"/>
              </a:ext>
            </a:extLst>
          </p:cNvPr>
          <p:cNvSpPr txBox="1"/>
          <p:nvPr/>
        </p:nvSpPr>
        <p:spPr>
          <a:xfrm>
            <a:off x="1464701" y="2090340"/>
            <a:ext cx="723275" cy="369332"/>
          </a:xfrm>
          <a:prstGeom prst="rect">
            <a:avLst/>
          </a:prstGeom>
          <a:noFill/>
        </p:spPr>
        <p:txBody>
          <a:bodyPr wrap="none" rtlCol="0" anchor="ctr">
            <a:spAutoFit/>
          </a:bodyPr>
          <a:lstStyle/>
          <a:p>
            <a:pPr algn="ctr"/>
            <a:r>
              <a:rPr lang="en-US" b="1">
                <a:latin typeface="+mj-lt"/>
              </a:rPr>
              <a:t>2013</a:t>
            </a:r>
          </a:p>
        </p:txBody>
      </p:sp>
      <p:sp>
        <p:nvSpPr>
          <p:cNvPr id="60" name="TextBox 59">
            <a:extLst>
              <a:ext uri="{FF2B5EF4-FFF2-40B4-BE49-F238E27FC236}">
                <a16:creationId xmlns:a16="http://schemas.microsoft.com/office/drawing/2014/main" id="{C47181CA-7CB9-4C82-9F6C-9C56E5964AAC}"/>
              </a:ext>
            </a:extLst>
          </p:cNvPr>
          <p:cNvSpPr txBox="1"/>
          <p:nvPr/>
        </p:nvSpPr>
        <p:spPr>
          <a:xfrm>
            <a:off x="1237074"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61" name="TextBox 60">
            <a:extLst>
              <a:ext uri="{FF2B5EF4-FFF2-40B4-BE49-F238E27FC236}">
                <a16:creationId xmlns:a16="http://schemas.microsoft.com/office/drawing/2014/main" id="{DACCDB05-1C2D-40B4-890A-570C80F434C5}"/>
              </a:ext>
            </a:extLst>
          </p:cNvPr>
          <p:cNvSpPr txBox="1"/>
          <p:nvPr/>
        </p:nvSpPr>
        <p:spPr>
          <a:xfrm>
            <a:off x="698573"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0" name="TextBox 69">
            <a:extLst>
              <a:ext uri="{FF2B5EF4-FFF2-40B4-BE49-F238E27FC236}">
                <a16:creationId xmlns:a16="http://schemas.microsoft.com/office/drawing/2014/main" id="{D692D36D-2A08-4161-81FA-A76A814763D2}"/>
              </a:ext>
            </a:extLst>
          </p:cNvPr>
          <p:cNvSpPr txBox="1"/>
          <p:nvPr/>
        </p:nvSpPr>
        <p:spPr>
          <a:xfrm>
            <a:off x="4198342" y="2090340"/>
            <a:ext cx="747319" cy="369332"/>
          </a:xfrm>
          <a:prstGeom prst="rect">
            <a:avLst/>
          </a:prstGeom>
          <a:noFill/>
        </p:spPr>
        <p:txBody>
          <a:bodyPr wrap="none" rtlCol="0" anchor="ctr">
            <a:spAutoFit/>
          </a:bodyPr>
          <a:lstStyle/>
          <a:p>
            <a:pPr algn="ctr"/>
            <a:r>
              <a:rPr lang="en-US" b="1">
                <a:latin typeface="+mj-lt"/>
              </a:rPr>
              <a:t>2014</a:t>
            </a:r>
          </a:p>
        </p:txBody>
      </p:sp>
      <p:sp>
        <p:nvSpPr>
          <p:cNvPr id="71" name="TextBox 70">
            <a:extLst>
              <a:ext uri="{FF2B5EF4-FFF2-40B4-BE49-F238E27FC236}">
                <a16:creationId xmlns:a16="http://schemas.microsoft.com/office/drawing/2014/main" id="{739BBE03-7659-4688-A12F-71B87926597D}"/>
              </a:ext>
            </a:extLst>
          </p:cNvPr>
          <p:cNvSpPr txBox="1"/>
          <p:nvPr/>
        </p:nvSpPr>
        <p:spPr>
          <a:xfrm>
            <a:off x="3982737"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2" name="TextBox 71">
            <a:extLst>
              <a:ext uri="{FF2B5EF4-FFF2-40B4-BE49-F238E27FC236}">
                <a16:creationId xmlns:a16="http://schemas.microsoft.com/office/drawing/2014/main" id="{9FD5A641-CBF0-4694-B15D-B23137C6ADEF}"/>
              </a:ext>
            </a:extLst>
          </p:cNvPr>
          <p:cNvSpPr txBox="1"/>
          <p:nvPr/>
        </p:nvSpPr>
        <p:spPr>
          <a:xfrm>
            <a:off x="3444237"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74" name="TextBox 73">
            <a:extLst>
              <a:ext uri="{FF2B5EF4-FFF2-40B4-BE49-F238E27FC236}">
                <a16:creationId xmlns:a16="http://schemas.microsoft.com/office/drawing/2014/main" id="{423836C9-2A2D-4383-B730-614561E6C08C}"/>
              </a:ext>
            </a:extLst>
          </p:cNvPr>
          <p:cNvSpPr txBox="1"/>
          <p:nvPr/>
        </p:nvSpPr>
        <p:spPr>
          <a:xfrm>
            <a:off x="6955226" y="2090340"/>
            <a:ext cx="724878" cy="369332"/>
          </a:xfrm>
          <a:prstGeom prst="rect">
            <a:avLst/>
          </a:prstGeom>
          <a:noFill/>
        </p:spPr>
        <p:txBody>
          <a:bodyPr wrap="none" rtlCol="0" anchor="ctr">
            <a:spAutoFit/>
          </a:bodyPr>
          <a:lstStyle/>
          <a:p>
            <a:pPr algn="ctr"/>
            <a:r>
              <a:rPr lang="en-US" b="1">
                <a:latin typeface="+mj-lt"/>
              </a:rPr>
              <a:t>2015</a:t>
            </a:r>
          </a:p>
        </p:txBody>
      </p:sp>
      <p:sp>
        <p:nvSpPr>
          <p:cNvPr id="75" name="TextBox 74">
            <a:extLst>
              <a:ext uri="{FF2B5EF4-FFF2-40B4-BE49-F238E27FC236}">
                <a16:creationId xmlns:a16="http://schemas.microsoft.com/office/drawing/2014/main" id="{28D6B629-C6F1-42C0-9BA4-72D3E68D941A}"/>
              </a:ext>
            </a:extLst>
          </p:cNvPr>
          <p:cNvSpPr txBox="1"/>
          <p:nvPr/>
        </p:nvSpPr>
        <p:spPr>
          <a:xfrm>
            <a:off x="6728401" y="2406665"/>
            <a:ext cx="1178528" cy="253916"/>
          </a:xfrm>
          <a:prstGeom prst="rect">
            <a:avLst/>
          </a:prstGeom>
          <a:noFill/>
        </p:spPr>
        <p:txBody>
          <a:bodyPr wrap="none" rtlCol="0" anchor="ctr">
            <a:spAutoFit/>
          </a:bodyPr>
          <a:lstStyle/>
          <a:p>
            <a:pPr algn="ctr"/>
            <a:r>
              <a:rPr lang="en-US" sz="1050" b="1">
                <a:latin typeface="+mj-lt"/>
              </a:rPr>
              <a:t>DESCRIPTION</a:t>
            </a:r>
          </a:p>
        </p:txBody>
      </p:sp>
      <p:sp>
        <p:nvSpPr>
          <p:cNvPr id="76" name="TextBox 75">
            <a:extLst>
              <a:ext uri="{FF2B5EF4-FFF2-40B4-BE49-F238E27FC236}">
                <a16:creationId xmlns:a16="http://schemas.microsoft.com/office/drawing/2014/main" id="{D2024E4D-1263-4970-827B-8327AD2AC2DB}"/>
              </a:ext>
            </a:extLst>
          </p:cNvPr>
          <p:cNvSpPr txBox="1"/>
          <p:nvPr/>
        </p:nvSpPr>
        <p:spPr>
          <a:xfrm>
            <a:off x="6189901" y="2554576"/>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5" name="Picture 24">
            <a:extLst>
              <a:ext uri="{FF2B5EF4-FFF2-40B4-BE49-F238E27FC236}">
                <a16:creationId xmlns:a16="http://schemas.microsoft.com/office/drawing/2014/main" id="{5E91E395-D0D8-4096-9A75-4F9B0B709A32}"/>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0427"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7" name="Picture 26">
            <a:extLst>
              <a:ext uri="{FF2B5EF4-FFF2-40B4-BE49-F238E27FC236}">
                <a16:creationId xmlns:a16="http://schemas.microsoft.com/office/drawing/2014/main" id="{2BC20FA4-EBE1-43C3-944D-2454B090F929}"/>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15"/>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28" name="Picture 27">
            <a:extLst>
              <a:ext uri="{FF2B5EF4-FFF2-40B4-BE49-F238E27FC236}">
                <a16:creationId xmlns:a16="http://schemas.microsoft.com/office/drawing/2014/main" id="{552C0F7D-875F-4C3E-8D96-BFF54BCDFDC4}"/>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36971519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anim calcmode="lin" valueType="num">
                                      <p:cBhvr additive="base">
                                        <p:cTn id="11" dur="500" fill="hold"/>
                                        <p:tgtEl>
                                          <p:spTgt spid="106"/>
                                        </p:tgtEl>
                                        <p:attrNameLst>
                                          <p:attrName>ppt_x</p:attrName>
                                        </p:attrNameLst>
                                      </p:cBhvr>
                                      <p:tavLst>
                                        <p:tav tm="0">
                                          <p:val>
                                            <p:strVal val="#ppt_x"/>
                                          </p:val>
                                        </p:tav>
                                        <p:tav tm="100000">
                                          <p:val>
                                            <p:strVal val="#ppt_x"/>
                                          </p:val>
                                        </p:tav>
                                      </p:tavLst>
                                    </p:anim>
                                    <p:anim calcmode="lin" valueType="num">
                                      <p:cBhvr additive="base">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fade">
                                      <p:cBhvr>
                                        <p:cTn id="20" dur="500"/>
                                        <p:tgtEl>
                                          <p:spTgt spid="4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wipe(up)">
                                      <p:cBhvr>
                                        <p:cTn id="28" dur="500"/>
                                        <p:tgtEl>
                                          <p:spTgt spid="61"/>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par>
                          <p:cTn id="49" fill="hold">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up)">
                                      <p:cBhvr>
                                        <p:cTn id="52" dur="500"/>
                                        <p:tgtEl>
                                          <p:spTgt spid="72"/>
                                        </p:tgtEl>
                                      </p:cBhvr>
                                    </p:animEffect>
                                  </p:childTnLst>
                                </p:cTn>
                              </p:par>
                            </p:childTnLst>
                          </p:cTn>
                        </p:par>
                        <p:par>
                          <p:cTn id="53" fill="hold">
                            <p:stCondLst>
                              <p:cond delay="60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par>
                          <p:cTn id="57" fill="hold">
                            <p:stCondLst>
                              <p:cond delay="65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par>
                          <p:cTn id="69" fill="hold">
                            <p:stCondLst>
                              <p:cond delay="8000"/>
                            </p:stCondLst>
                            <p:childTnLst>
                              <p:par>
                                <p:cTn id="70" presetID="10" presetClass="entr" presetSubtype="0" fill="hold" grpId="0"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fade">
                                      <p:cBhvr>
                                        <p:cTn id="72" dur="500"/>
                                        <p:tgtEl>
                                          <p:spTgt spid="75"/>
                                        </p:tgtEl>
                                      </p:cBhvr>
                                    </p:animEffect>
                                  </p:childTnLst>
                                </p:cTn>
                              </p:par>
                            </p:childTnLst>
                          </p:cTn>
                        </p:par>
                        <p:par>
                          <p:cTn id="73" fill="hold">
                            <p:stCondLst>
                              <p:cond delay="8500"/>
                            </p:stCondLst>
                            <p:childTnLst>
                              <p:par>
                                <p:cTn id="74" presetID="22" presetClass="entr" presetSubtype="1" fill="hold" grpId="0" nodeType="afterEffect">
                                  <p:stCondLst>
                                    <p:cond delay="0"/>
                                  </p:stCondLst>
                                  <p:childTnLst>
                                    <p:set>
                                      <p:cBhvr>
                                        <p:cTn id="75" dur="1" fill="hold">
                                          <p:stCondLst>
                                            <p:cond delay="0"/>
                                          </p:stCondLst>
                                        </p:cTn>
                                        <p:tgtEl>
                                          <p:spTgt spid="76"/>
                                        </p:tgtEl>
                                        <p:attrNameLst>
                                          <p:attrName>style.visibility</p:attrName>
                                        </p:attrNameLst>
                                      </p:cBhvr>
                                      <p:to>
                                        <p:strVal val="visible"/>
                                      </p:to>
                                    </p:set>
                                    <p:animEffect transition="in" filter="wipe(up)">
                                      <p:cBhvr>
                                        <p:cTn id="76" dur="500"/>
                                        <p:tgtEl>
                                          <p:spTgt spid="76"/>
                                        </p:tgtEl>
                                      </p:cBhvr>
                                    </p:animEffect>
                                  </p:childTnLst>
                                </p:cTn>
                              </p:par>
                            </p:childTnLst>
                          </p:cTn>
                        </p:par>
                        <p:par>
                          <p:cTn id="77" fill="hold">
                            <p:stCondLst>
                              <p:cond delay="9000"/>
                            </p:stCondLst>
                            <p:childTnLst>
                              <p:par>
                                <p:cTn id="78" presetID="22" presetClass="entr" presetSubtype="1" fill="hold"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up)">
                                      <p:cBhvr>
                                        <p:cTn id="80" dur="500"/>
                                        <p:tgtEl>
                                          <p:spTgt spid="40"/>
                                        </p:tgtEl>
                                      </p:cBhvr>
                                    </p:animEffect>
                                  </p:childTnLst>
                                </p:cTn>
                              </p:par>
                            </p:childTnLst>
                          </p:cTn>
                        </p:par>
                        <p:par>
                          <p:cTn id="81" fill="hold">
                            <p:stCondLst>
                              <p:cond delay="9500"/>
                            </p:stCondLst>
                            <p:childTnLst>
                              <p:par>
                                <p:cTn id="82" presetID="22" presetClass="entr" presetSubtype="8" fill="hold" nodeType="after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7" grpId="0"/>
      <p:bldP spid="12" grpId="0" animBg="1"/>
      <p:bldP spid="16" grpId="0" animBg="1"/>
      <p:bldP spid="17" grpId="0" animBg="1"/>
      <p:bldP spid="43" grpId="0"/>
      <p:bldP spid="60" grpId="0"/>
      <p:bldP spid="61" grpId="0"/>
      <p:bldP spid="70" grpId="0"/>
      <p:bldP spid="71" grpId="0"/>
      <p:bldP spid="72"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3754D6D4-A6AD-4F35-8B6F-B6273035F984}"/>
              </a:ext>
            </a:extLst>
          </p:cNvPr>
          <p:cNvSpPr/>
          <p:nvPr/>
        </p:nvSpPr>
        <p:spPr>
          <a:xfrm>
            <a:off x="879419" y="3836915"/>
            <a:ext cx="7695619" cy="4669991"/>
          </a:xfrm>
          <a:custGeom>
            <a:avLst/>
            <a:gdLst>
              <a:gd name="connsiteX0" fmla="*/ 209377 w 1114425"/>
              <a:gd name="connsiteY0" fmla="*/ 440228 h 676275"/>
              <a:gd name="connsiteX1" fmla="*/ 685 w 1114425"/>
              <a:gd name="connsiteY1" fmla="*/ 268187 h 676275"/>
              <a:gd name="connsiteX2" fmla="*/ 133520 w 1114425"/>
              <a:gd name="connsiteY2" fmla="*/ 157069 h 676275"/>
              <a:gd name="connsiteX3" fmla="*/ 434148 w 1114425"/>
              <a:gd name="connsiteY3" fmla="*/ 151306 h 676275"/>
              <a:gd name="connsiteX4" fmla="*/ 749597 w 1114425"/>
              <a:gd name="connsiteY4" fmla="*/ 21 h 676275"/>
              <a:gd name="connsiteX5" fmla="*/ 1047968 w 1114425"/>
              <a:gd name="connsiteY5" fmla="*/ 154411 h 676275"/>
              <a:gd name="connsiteX6" fmla="*/ 1113519 w 1114425"/>
              <a:gd name="connsiteY6" fmla="*/ 463945 h 676275"/>
              <a:gd name="connsiteX7" fmla="*/ 937249 w 1114425"/>
              <a:gd name="connsiteY7" fmla="*/ 681515 h 676275"/>
              <a:gd name="connsiteX8" fmla="*/ 752674 w 1114425"/>
              <a:gd name="connsiteY8" fmla="*/ 619041 h 676275"/>
              <a:gd name="connsiteX9" fmla="*/ 654405 w 1114425"/>
              <a:gd name="connsiteY9" fmla="*/ 390603 h 676275"/>
              <a:gd name="connsiteX10" fmla="*/ 413698 w 1114425"/>
              <a:gd name="connsiteY10" fmla="*/ 308669 h 676275"/>
              <a:gd name="connsiteX11" fmla="*/ 209377 w 1114425"/>
              <a:gd name="connsiteY11" fmla="*/ 440228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4425" h="676275">
                <a:moveTo>
                  <a:pt x="209377" y="440228"/>
                </a:moveTo>
                <a:cubicBezTo>
                  <a:pt x="110489" y="450420"/>
                  <a:pt x="-10183" y="347474"/>
                  <a:pt x="685" y="268187"/>
                </a:cubicBezTo>
                <a:cubicBezTo>
                  <a:pt x="9581" y="203294"/>
                  <a:pt x="103193" y="161955"/>
                  <a:pt x="133520" y="157069"/>
                </a:cubicBezTo>
                <a:cubicBezTo>
                  <a:pt x="255488" y="137438"/>
                  <a:pt x="307780" y="171204"/>
                  <a:pt x="434148" y="151306"/>
                </a:cubicBezTo>
                <a:cubicBezTo>
                  <a:pt x="605122" y="124379"/>
                  <a:pt x="615362" y="-1856"/>
                  <a:pt x="749597" y="21"/>
                </a:cubicBezTo>
                <a:cubicBezTo>
                  <a:pt x="882633" y="1869"/>
                  <a:pt x="1013640" y="106710"/>
                  <a:pt x="1047968" y="154411"/>
                </a:cubicBezTo>
                <a:cubicBezTo>
                  <a:pt x="1107633" y="237317"/>
                  <a:pt x="1136827" y="330891"/>
                  <a:pt x="1113519" y="463945"/>
                </a:cubicBezTo>
                <a:cubicBezTo>
                  <a:pt x="1099689" y="542927"/>
                  <a:pt x="1043910" y="661227"/>
                  <a:pt x="937249" y="681515"/>
                </a:cubicBezTo>
                <a:cubicBezTo>
                  <a:pt x="868765" y="694546"/>
                  <a:pt x="796879" y="663827"/>
                  <a:pt x="752674" y="619041"/>
                </a:cubicBezTo>
                <a:cubicBezTo>
                  <a:pt x="678255" y="543660"/>
                  <a:pt x="724289" y="470984"/>
                  <a:pt x="654405" y="390603"/>
                </a:cubicBezTo>
                <a:cubicBezTo>
                  <a:pt x="598626" y="326452"/>
                  <a:pt x="497318" y="289981"/>
                  <a:pt x="413698" y="308669"/>
                </a:cubicBezTo>
                <a:cubicBezTo>
                  <a:pt x="306713" y="332605"/>
                  <a:pt x="300322" y="430846"/>
                  <a:pt x="209377" y="440228"/>
                </a:cubicBezTo>
                <a:close/>
              </a:path>
            </a:pathLst>
          </a:custGeom>
          <a:solidFill>
            <a:schemeClr val="accent1"/>
          </a:solidFill>
          <a:ln w="9525" cap="flat">
            <a:noFill/>
            <a:prstDash val="solid"/>
            <a:miter/>
          </a:ln>
        </p:spPr>
        <p:txBody>
          <a:bodyPr rtlCol="0" anchor="ctr"/>
          <a:lstStyle/>
          <a:p>
            <a:endParaRPr lang="en-US" sz="1350"/>
          </a:p>
        </p:txBody>
      </p:sp>
      <p:sp>
        <p:nvSpPr>
          <p:cNvPr id="25" name="Oval 24">
            <a:extLst>
              <a:ext uri="{FF2B5EF4-FFF2-40B4-BE49-F238E27FC236}">
                <a16:creationId xmlns:a16="http://schemas.microsoft.com/office/drawing/2014/main" id="{CB82F1FF-A597-42A6-B4BF-29A3E74CAF57}"/>
              </a:ext>
            </a:extLst>
          </p:cNvPr>
          <p:cNvSpPr/>
          <p:nvPr/>
        </p:nvSpPr>
        <p:spPr>
          <a:xfrm flipH="1">
            <a:off x="7250163"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Oval 25">
            <a:extLst>
              <a:ext uri="{FF2B5EF4-FFF2-40B4-BE49-F238E27FC236}">
                <a16:creationId xmlns:a16="http://schemas.microsoft.com/office/drawing/2014/main" id="{2C4CBCC0-2CB4-4CCD-8F69-56B36925B3F4}"/>
              </a:ext>
            </a:extLst>
          </p:cNvPr>
          <p:cNvSpPr/>
          <p:nvPr/>
        </p:nvSpPr>
        <p:spPr>
          <a:xfrm flipH="1">
            <a:off x="4504500"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Oval 26">
            <a:extLst>
              <a:ext uri="{FF2B5EF4-FFF2-40B4-BE49-F238E27FC236}">
                <a16:creationId xmlns:a16="http://schemas.microsoft.com/office/drawing/2014/main" id="{AC012ECB-6EEF-41E9-95FA-F4DABD86548B}"/>
              </a:ext>
            </a:extLst>
          </p:cNvPr>
          <p:cNvSpPr/>
          <p:nvPr/>
        </p:nvSpPr>
        <p:spPr>
          <a:xfrm flipH="1">
            <a:off x="1758837" y="3095069"/>
            <a:ext cx="135000"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Connector 27">
            <a:extLst>
              <a:ext uri="{FF2B5EF4-FFF2-40B4-BE49-F238E27FC236}">
                <a16:creationId xmlns:a16="http://schemas.microsoft.com/office/drawing/2014/main" id="{1768CF9B-657A-44DB-8881-6134C4D13A29}"/>
              </a:ext>
            </a:extLst>
          </p:cNvPr>
          <p:cNvCxnSpPr>
            <a:cxnSpLocks/>
            <a:stCxn id="25" idx="6"/>
            <a:endCxn id="26" idx="2"/>
          </p:cNvCxnSpPr>
          <p:nvPr/>
        </p:nvCxnSpPr>
        <p:spPr>
          <a:xfrm flipH="1">
            <a:off x="4639500"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344B733-8FDF-410A-BDF2-DA8B0149DFEC}"/>
              </a:ext>
            </a:extLst>
          </p:cNvPr>
          <p:cNvCxnSpPr>
            <a:cxnSpLocks/>
            <a:stCxn id="26" idx="6"/>
            <a:endCxn id="27" idx="2"/>
          </p:cNvCxnSpPr>
          <p:nvPr/>
        </p:nvCxnSpPr>
        <p:spPr>
          <a:xfrm flipH="1">
            <a:off x="1893837" y="3162569"/>
            <a:ext cx="2610663"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B5454-BDDB-446B-A31E-FBCD11A82CAF}"/>
              </a:ext>
            </a:extLst>
          </p:cNvPr>
          <p:cNvCxnSpPr>
            <a:cxnSpLocks/>
            <a:stCxn id="27" idx="6"/>
          </p:cNvCxnSpPr>
          <p:nvPr/>
        </p:nvCxnSpPr>
        <p:spPr>
          <a:xfrm flipH="1">
            <a:off x="0" y="3162569"/>
            <a:ext cx="1758837" cy="0"/>
          </a:xfrm>
          <a:prstGeom prst="line">
            <a:avLst/>
          </a:prstGeom>
          <a:ln w="15875">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CBAD88-2801-41E8-A362-EF0DC0ED92D2}"/>
              </a:ext>
            </a:extLst>
          </p:cNvPr>
          <p:cNvCxnSpPr>
            <a:cxnSpLocks/>
            <a:stCxn id="25" idx="4"/>
          </p:cNvCxnSpPr>
          <p:nvPr/>
        </p:nvCxnSpPr>
        <p:spPr>
          <a:xfrm>
            <a:off x="7317663" y="3230069"/>
            <a:ext cx="2187"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FBA5A9-5D21-4A47-88BE-931B80CF97AF}"/>
              </a:ext>
            </a:extLst>
          </p:cNvPr>
          <p:cNvCxnSpPr>
            <a:cxnSpLocks/>
            <a:stCxn id="26" idx="4"/>
          </p:cNvCxnSpPr>
          <p:nvPr/>
        </p:nvCxnSpPr>
        <p:spPr>
          <a:xfrm>
            <a:off x="457200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4409CE3-4977-46EA-B4A0-9FB9BD72AEDB}"/>
              </a:ext>
            </a:extLst>
          </p:cNvPr>
          <p:cNvCxnSpPr>
            <a:cxnSpLocks/>
            <a:stCxn id="27" idx="4"/>
          </p:cNvCxnSpPr>
          <p:nvPr/>
        </p:nvCxnSpPr>
        <p:spPr>
          <a:xfrm flipH="1">
            <a:off x="1824150" y="3230069"/>
            <a:ext cx="2188" cy="651600"/>
          </a:xfrm>
          <a:prstGeom prst="line">
            <a:avLst/>
          </a:prstGeom>
          <a:ln w="158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D8CADCF-DAA7-40E4-A65A-6262BB9BE886}"/>
              </a:ext>
            </a:extLst>
          </p:cNvPr>
          <p:cNvSpPr txBox="1"/>
          <p:nvPr/>
        </p:nvSpPr>
        <p:spPr>
          <a:xfrm>
            <a:off x="4206356" y="2091069"/>
            <a:ext cx="731290" cy="369332"/>
          </a:xfrm>
          <a:prstGeom prst="rect">
            <a:avLst/>
          </a:prstGeom>
          <a:noFill/>
        </p:spPr>
        <p:txBody>
          <a:bodyPr wrap="none" rtlCol="0" anchor="ctr">
            <a:spAutoFit/>
          </a:bodyPr>
          <a:lstStyle/>
          <a:p>
            <a:pPr algn="ctr"/>
            <a:r>
              <a:rPr lang="en-US" b="1">
                <a:latin typeface="+mj-lt"/>
              </a:rPr>
              <a:t>2017</a:t>
            </a:r>
          </a:p>
        </p:txBody>
      </p:sp>
      <p:sp>
        <p:nvSpPr>
          <p:cNvPr id="43" name="TextBox 42">
            <a:extLst>
              <a:ext uri="{FF2B5EF4-FFF2-40B4-BE49-F238E27FC236}">
                <a16:creationId xmlns:a16="http://schemas.microsoft.com/office/drawing/2014/main" id="{E8B125C7-9AB4-4087-B34A-3A5C5C82BE10}"/>
              </a:ext>
            </a:extLst>
          </p:cNvPr>
          <p:cNvSpPr txBox="1"/>
          <p:nvPr/>
        </p:nvSpPr>
        <p:spPr>
          <a:xfrm>
            <a:off x="3982737"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44" name="TextBox 43">
            <a:extLst>
              <a:ext uri="{FF2B5EF4-FFF2-40B4-BE49-F238E27FC236}">
                <a16:creationId xmlns:a16="http://schemas.microsoft.com/office/drawing/2014/main" id="{23E0CCF0-E4EA-4D1A-8B14-C1FD8CD035E9}"/>
              </a:ext>
            </a:extLst>
          </p:cNvPr>
          <p:cNvSpPr txBox="1"/>
          <p:nvPr/>
        </p:nvSpPr>
        <p:spPr>
          <a:xfrm>
            <a:off x="3444236"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1" name="TextBox 50">
            <a:extLst>
              <a:ext uri="{FF2B5EF4-FFF2-40B4-BE49-F238E27FC236}">
                <a16:creationId xmlns:a16="http://schemas.microsoft.com/office/drawing/2014/main" id="{12409D29-48E8-4A14-BE28-07D8B5C33F8C}"/>
              </a:ext>
            </a:extLst>
          </p:cNvPr>
          <p:cNvSpPr txBox="1"/>
          <p:nvPr/>
        </p:nvSpPr>
        <p:spPr>
          <a:xfrm>
            <a:off x="6948014" y="2091069"/>
            <a:ext cx="739305" cy="369332"/>
          </a:xfrm>
          <a:prstGeom prst="rect">
            <a:avLst/>
          </a:prstGeom>
          <a:noFill/>
        </p:spPr>
        <p:txBody>
          <a:bodyPr wrap="none" rtlCol="0" anchor="ctr">
            <a:spAutoFit/>
          </a:bodyPr>
          <a:lstStyle/>
          <a:p>
            <a:pPr algn="ctr"/>
            <a:r>
              <a:rPr lang="en-US" b="1">
                <a:latin typeface="+mj-lt"/>
              </a:rPr>
              <a:t>2018</a:t>
            </a:r>
          </a:p>
        </p:txBody>
      </p:sp>
      <p:sp>
        <p:nvSpPr>
          <p:cNvPr id="52" name="TextBox 51">
            <a:extLst>
              <a:ext uri="{FF2B5EF4-FFF2-40B4-BE49-F238E27FC236}">
                <a16:creationId xmlns:a16="http://schemas.microsoft.com/office/drawing/2014/main" id="{249FB527-7414-4416-9A57-BEF3EB948510}"/>
              </a:ext>
            </a:extLst>
          </p:cNvPr>
          <p:cNvSpPr txBox="1"/>
          <p:nvPr/>
        </p:nvSpPr>
        <p:spPr>
          <a:xfrm>
            <a:off x="6728401"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3" name="TextBox 52">
            <a:extLst>
              <a:ext uri="{FF2B5EF4-FFF2-40B4-BE49-F238E27FC236}">
                <a16:creationId xmlns:a16="http://schemas.microsoft.com/office/drawing/2014/main" id="{EFBEBABE-F412-4EEB-83EC-1E75DCF9A2C5}"/>
              </a:ext>
            </a:extLst>
          </p:cNvPr>
          <p:cNvSpPr txBox="1"/>
          <p:nvPr/>
        </p:nvSpPr>
        <p:spPr>
          <a:xfrm>
            <a:off x="6189901"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sp>
        <p:nvSpPr>
          <p:cNvPr id="55" name="TextBox 54">
            <a:extLst>
              <a:ext uri="{FF2B5EF4-FFF2-40B4-BE49-F238E27FC236}">
                <a16:creationId xmlns:a16="http://schemas.microsoft.com/office/drawing/2014/main" id="{40AE2327-704D-4952-8ED9-72342388B672}"/>
              </a:ext>
            </a:extLst>
          </p:cNvPr>
          <p:cNvSpPr txBox="1"/>
          <p:nvPr/>
        </p:nvSpPr>
        <p:spPr>
          <a:xfrm>
            <a:off x="1459090" y="2091069"/>
            <a:ext cx="734495" cy="369332"/>
          </a:xfrm>
          <a:prstGeom prst="rect">
            <a:avLst/>
          </a:prstGeom>
          <a:noFill/>
        </p:spPr>
        <p:txBody>
          <a:bodyPr wrap="none" rtlCol="0" anchor="ctr">
            <a:spAutoFit/>
          </a:bodyPr>
          <a:lstStyle/>
          <a:p>
            <a:pPr algn="ctr"/>
            <a:r>
              <a:rPr lang="en-US" b="1">
                <a:latin typeface="+mj-lt"/>
              </a:rPr>
              <a:t>2016</a:t>
            </a:r>
          </a:p>
        </p:txBody>
      </p:sp>
      <p:sp>
        <p:nvSpPr>
          <p:cNvPr id="56" name="TextBox 55">
            <a:extLst>
              <a:ext uri="{FF2B5EF4-FFF2-40B4-BE49-F238E27FC236}">
                <a16:creationId xmlns:a16="http://schemas.microsoft.com/office/drawing/2014/main" id="{18AA57C5-C15E-4614-9A89-C433451C4031}"/>
              </a:ext>
            </a:extLst>
          </p:cNvPr>
          <p:cNvSpPr txBox="1"/>
          <p:nvPr/>
        </p:nvSpPr>
        <p:spPr>
          <a:xfrm>
            <a:off x="1237074" y="2407394"/>
            <a:ext cx="1178528" cy="253916"/>
          </a:xfrm>
          <a:prstGeom prst="rect">
            <a:avLst/>
          </a:prstGeom>
          <a:noFill/>
        </p:spPr>
        <p:txBody>
          <a:bodyPr wrap="none" rtlCol="0" anchor="ctr">
            <a:spAutoFit/>
          </a:bodyPr>
          <a:lstStyle/>
          <a:p>
            <a:pPr algn="ctr"/>
            <a:r>
              <a:rPr lang="en-US" sz="1050" b="1">
                <a:latin typeface="+mj-lt"/>
              </a:rPr>
              <a:t>DESCRIPTION</a:t>
            </a:r>
          </a:p>
        </p:txBody>
      </p:sp>
      <p:sp>
        <p:nvSpPr>
          <p:cNvPr id="57" name="TextBox 56">
            <a:extLst>
              <a:ext uri="{FF2B5EF4-FFF2-40B4-BE49-F238E27FC236}">
                <a16:creationId xmlns:a16="http://schemas.microsoft.com/office/drawing/2014/main" id="{87D8ADA2-02F7-40CF-AE8F-74DB40E7071C}"/>
              </a:ext>
            </a:extLst>
          </p:cNvPr>
          <p:cNvSpPr txBox="1"/>
          <p:nvPr/>
        </p:nvSpPr>
        <p:spPr>
          <a:xfrm>
            <a:off x="698573" y="2555305"/>
            <a:ext cx="2255528" cy="484428"/>
          </a:xfrm>
          <a:prstGeom prst="rect">
            <a:avLst/>
          </a:prstGeom>
          <a:noFill/>
        </p:spPr>
        <p:txBody>
          <a:bodyPr wrap="square" rtlCol="0" anchor="ctr">
            <a:spAutoFit/>
          </a:bodyPr>
          <a:lstStyle/>
          <a:p>
            <a:pPr algn="ctr">
              <a:lnSpc>
                <a:spcPct val="150000"/>
              </a:lnSpc>
            </a:pPr>
            <a:r>
              <a:rPr lang="en-GB" sz="900" dirty="0"/>
              <a:t>Suitable for all categories business and </a:t>
            </a:r>
            <a:r>
              <a:rPr lang="en-GB" sz="900"/>
              <a:t>personal presentation</a:t>
            </a:r>
            <a:endParaRPr lang="en-GB" sz="900" dirty="0"/>
          </a:p>
        </p:txBody>
      </p:sp>
      <p:pic>
        <p:nvPicPr>
          <p:cNvPr id="24" name="Picture 23">
            <a:extLst>
              <a:ext uri="{FF2B5EF4-FFF2-40B4-BE49-F238E27FC236}">
                <a16:creationId xmlns:a16="http://schemas.microsoft.com/office/drawing/2014/main" id="{B54A3C89-A0C7-4511-AA85-F47C2D422F36}"/>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973671" y="3769233"/>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1" name="Picture 30">
            <a:extLst>
              <a:ext uri="{FF2B5EF4-FFF2-40B4-BE49-F238E27FC236}">
                <a16:creationId xmlns:a16="http://schemas.microsoft.com/office/drawing/2014/main" id="{64381170-E8BF-4AA4-BA4F-70242CB8310E}"/>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3728481"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pic>
        <p:nvPicPr>
          <p:cNvPr id="32" name="Picture 31">
            <a:extLst>
              <a:ext uri="{FF2B5EF4-FFF2-40B4-BE49-F238E27FC236}">
                <a16:creationId xmlns:a16="http://schemas.microsoft.com/office/drawing/2014/main" id="{5A208585-FC4F-4B79-B931-BE3FE35030F7}"/>
              </a:ext>
            </a:extLst>
          </p:cNvPr>
          <p:cNvPicPr>
            <a:picLocks noChangeAspect="1"/>
          </p:cNvPicPr>
          <p:nvPr/>
        </p:nvPicPr>
        <p:blipFill>
          <a:blip r:embed="rId2">
            <a:extLst>
              <a:ext uri="{28A0092B-C50C-407E-A947-70E740481C1C}">
                <a14:useLocalDpi xmlns:a14="http://schemas.microsoft.com/office/drawing/2010/main" val="0"/>
              </a:ext>
            </a:extLst>
          </a:blip>
          <a:srcRect l="11284" t="9686" r="14345" b="9267"/>
          <a:stretch>
            <a:fillRect/>
          </a:stretch>
        </p:blipFill>
        <p:spPr>
          <a:xfrm>
            <a:off x="6459130" y="3764426"/>
            <a:ext cx="1711199" cy="1864800"/>
          </a:xfrm>
          <a:custGeom>
            <a:avLst/>
            <a:gdLst>
              <a:gd name="connsiteX0" fmla="*/ 654591 w 1711199"/>
              <a:gd name="connsiteY0" fmla="*/ 738 h 1864800"/>
              <a:gd name="connsiteX1" fmla="*/ 1422433 w 1711199"/>
              <a:gd name="connsiteY1" fmla="*/ 453077 h 1864800"/>
              <a:gd name="connsiteX2" fmla="*/ 1360747 w 1711199"/>
              <a:gd name="connsiteY2" fmla="*/ 1597392 h 1864800"/>
              <a:gd name="connsiteX3" fmla="*/ 18644 w 1711199"/>
              <a:gd name="connsiteY3" fmla="*/ 1593691 h 1864800"/>
              <a:gd name="connsiteX4" fmla="*/ 243638 w 1711199"/>
              <a:gd name="connsiteY4" fmla="*/ 1052204 h 1864800"/>
              <a:gd name="connsiteX5" fmla="*/ 557413 w 1711199"/>
              <a:gd name="connsiteY5" fmla="*/ 16460 h 1864800"/>
              <a:gd name="connsiteX6" fmla="*/ 654591 w 1711199"/>
              <a:gd name="connsiteY6" fmla="*/ 738 h 186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1199" h="1864800">
                <a:moveTo>
                  <a:pt x="654591" y="738"/>
                </a:moveTo>
                <a:cubicBezTo>
                  <a:pt x="873000" y="19614"/>
                  <a:pt x="1045013" y="395311"/>
                  <a:pt x="1422433" y="453077"/>
                </a:cubicBezTo>
                <a:cubicBezTo>
                  <a:pt x="1899423" y="526090"/>
                  <a:pt x="1718956" y="1268070"/>
                  <a:pt x="1360747" y="1597392"/>
                </a:cubicBezTo>
                <a:cubicBezTo>
                  <a:pt x="1002505" y="1926716"/>
                  <a:pt x="144080" y="1981484"/>
                  <a:pt x="18644" y="1593691"/>
                </a:cubicBezTo>
                <a:cubicBezTo>
                  <a:pt x="-58138" y="1356348"/>
                  <a:pt x="119106" y="1248906"/>
                  <a:pt x="243638" y="1052204"/>
                </a:cubicBezTo>
                <a:cubicBezTo>
                  <a:pt x="547026" y="572931"/>
                  <a:pt x="211862" y="157808"/>
                  <a:pt x="557413" y="16460"/>
                </a:cubicBezTo>
                <a:cubicBezTo>
                  <a:pt x="591243" y="2626"/>
                  <a:pt x="623391" y="-1960"/>
                  <a:pt x="654591" y="738"/>
                </a:cubicBezTo>
                <a:close/>
              </a:path>
            </a:pathLst>
          </a:custGeom>
        </p:spPr>
      </p:pic>
    </p:spTree>
    <p:extLst>
      <p:ext uri="{BB962C8B-B14F-4D97-AF65-F5344CB8AC3E}">
        <p14:creationId xmlns:p14="http://schemas.microsoft.com/office/powerpoint/2010/main" val="613197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up)">
                                      <p:cBhvr>
                                        <p:cTn id="23" dur="500"/>
                                        <p:tgtEl>
                                          <p:spTgt spid="57"/>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childTnLst>
                          </p:cTn>
                        </p:par>
                        <p:par>
                          <p:cTn id="44" fill="hold">
                            <p:stCondLst>
                              <p:cond delay="5500"/>
                            </p:stCondLst>
                            <p:childTnLst>
                              <p:par>
                                <p:cTn id="45" presetID="22" presetClass="entr" presetSubtype="1"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up)">
                                      <p:cBhvr>
                                        <p:cTn id="47" dur="500"/>
                                        <p:tgtEl>
                                          <p:spTgt spid="44"/>
                                        </p:tgtEl>
                                      </p:cBhvr>
                                    </p:animEffect>
                                  </p:childTnLst>
                                </p:cTn>
                              </p:par>
                            </p:childTnLst>
                          </p:cTn>
                        </p:par>
                        <p:par>
                          <p:cTn id="48" fill="hold">
                            <p:stCondLst>
                              <p:cond delay="6000"/>
                            </p:stCondLst>
                            <p:childTnLst>
                              <p:par>
                                <p:cTn id="49" presetID="22" presetClass="entr" presetSubtype="1"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up)">
                                      <p:cBhvr>
                                        <p:cTn id="51" dur="500"/>
                                        <p:tgtEl>
                                          <p:spTgt spid="34"/>
                                        </p:tgtEl>
                                      </p:cBhvr>
                                    </p:animEffect>
                                  </p:childTnLst>
                                </p:cTn>
                              </p:par>
                            </p:childTnLst>
                          </p:cTn>
                        </p:par>
                        <p:par>
                          <p:cTn id="52" fill="hold">
                            <p:stCondLst>
                              <p:cond delay="6500"/>
                            </p:stCondLst>
                            <p:childTnLst>
                              <p:par>
                                <p:cTn id="53" presetID="2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7500"/>
                            </p:stCondLst>
                            <p:childTnLst>
                              <p:par>
                                <p:cTn id="61" presetID="10" presetClass="entr" presetSubtype="0"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childTnLst>
                          </p:cTn>
                        </p:par>
                        <p:par>
                          <p:cTn id="64" fill="hold">
                            <p:stCondLst>
                              <p:cond delay="80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500"/>
                            </p:stCondLst>
                            <p:childTnLst>
                              <p:par>
                                <p:cTn id="69" presetID="22" presetClass="entr" presetSubtype="1"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up)">
                                      <p:cBhvr>
                                        <p:cTn id="71" dur="500"/>
                                        <p:tgtEl>
                                          <p:spTgt spid="53"/>
                                        </p:tgtEl>
                                      </p:cBhvr>
                                    </p:animEffect>
                                  </p:childTnLst>
                                </p:cTn>
                              </p:par>
                            </p:childTnLst>
                          </p:cTn>
                        </p:par>
                        <p:par>
                          <p:cTn id="72" fill="hold">
                            <p:stCondLst>
                              <p:cond delay="9000"/>
                            </p:stCondLst>
                            <p:childTnLst>
                              <p:par>
                                <p:cTn id="73" presetID="22" presetClass="entr" presetSubtype="1" fill="hold"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up)">
                                      <p:cBhvr>
                                        <p:cTn id="75" dur="500"/>
                                        <p:tgtEl>
                                          <p:spTgt spid="33"/>
                                        </p:tgtEl>
                                      </p:cBhvr>
                                    </p:animEffect>
                                  </p:childTnLst>
                                </p:cTn>
                              </p:par>
                            </p:childTnLst>
                          </p:cTn>
                        </p:par>
                        <p:par>
                          <p:cTn id="76" fill="hold">
                            <p:stCondLst>
                              <p:cond delay="9500"/>
                            </p:stCondLst>
                            <p:childTnLst>
                              <p:par>
                                <p:cTn id="77" presetID="2" presetClass="entr" presetSubtype="4" fill="hold" grpId="0" nodeType="afterEffect">
                                  <p:stCondLst>
                                    <p:cond delay="0"/>
                                  </p:stCondLst>
                                  <p:childTnLst>
                                    <p:set>
                                      <p:cBhvr>
                                        <p:cTn id="78" dur="1" fill="hold">
                                          <p:stCondLst>
                                            <p:cond delay="0"/>
                                          </p:stCondLst>
                                        </p:cTn>
                                        <p:tgtEl>
                                          <p:spTgt spid="89"/>
                                        </p:tgtEl>
                                        <p:attrNameLst>
                                          <p:attrName>style.visibility</p:attrName>
                                        </p:attrNameLst>
                                      </p:cBhvr>
                                      <p:to>
                                        <p:strVal val="visible"/>
                                      </p:to>
                                    </p:set>
                                    <p:anim calcmode="lin" valueType="num">
                                      <p:cBhvr additive="base">
                                        <p:cTn id="79" dur="500" fill="hold"/>
                                        <p:tgtEl>
                                          <p:spTgt spid="89"/>
                                        </p:tgtEl>
                                        <p:attrNameLst>
                                          <p:attrName>ppt_x</p:attrName>
                                        </p:attrNameLst>
                                      </p:cBhvr>
                                      <p:tavLst>
                                        <p:tav tm="0">
                                          <p:val>
                                            <p:strVal val="#ppt_x"/>
                                          </p:val>
                                        </p:tav>
                                        <p:tav tm="100000">
                                          <p:val>
                                            <p:strVal val="#ppt_x"/>
                                          </p:val>
                                        </p:tav>
                                      </p:tavLst>
                                    </p:anim>
                                    <p:anim calcmode="lin" valueType="num">
                                      <p:cBhvr additive="base">
                                        <p:cTn id="8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5" grpId="0" animBg="1"/>
      <p:bldP spid="26" grpId="0" animBg="1"/>
      <p:bldP spid="27" grpId="0" animBg="1"/>
      <p:bldP spid="42" grpId="0"/>
      <p:bldP spid="43" grpId="0"/>
      <p:bldP spid="44" grpId="0"/>
      <p:bldP spid="51" grpId="0"/>
      <p:bldP spid="52" grpId="0"/>
      <p:bldP spid="53" grpId="0"/>
      <p:bldP spid="55" grpId="0"/>
      <p:bldP spid="56"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608DF1-DCEB-4E5C-B718-19619ED88C28}"/>
              </a:ext>
            </a:extLst>
          </p:cNvPr>
          <p:cNvSpPr/>
          <p:nvPr/>
        </p:nvSpPr>
        <p:spPr>
          <a:xfrm>
            <a:off x="465424" y="622191"/>
            <a:ext cx="5342783" cy="3242204"/>
          </a:xfrm>
          <a:custGeom>
            <a:avLst/>
            <a:gdLst>
              <a:gd name="connsiteX0" fmla="*/ 131437 w 699582"/>
              <a:gd name="connsiteY0" fmla="*/ 276354 h 424532"/>
              <a:gd name="connsiteX1" fmla="*/ 430 w 699582"/>
              <a:gd name="connsiteY1" fmla="*/ 168355 h 424532"/>
              <a:gd name="connsiteX2" fmla="*/ 83818 w 699582"/>
              <a:gd name="connsiteY2" fmla="*/ 98600 h 424532"/>
              <a:gd name="connsiteX3" fmla="*/ 272537 w 699582"/>
              <a:gd name="connsiteY3" fmla="*/ 94983 h 424532"/>
              <a:gd name="connsiteX4" fmla="*/ 470561 w 699582"/>
              <a:gd name="connsiteY4" fmla="*/ 13 h 424532"/>
              <a:gd name="connsiteX5" fmla="*/ 657864 w 699582"/>
              <a:gd name="connsiteY5" fmla="*/ 96932 h 424532"/>
              <a:gd name="connsiteX6" fmla="*/ 699014 w 699582"/>
              <a:gd name="connsiteY6" fmla="*/ 291243 h 424532"/>
              <a:gd name="connsiteX7" fmla="*/ 588360 w 699582"/>
              <a:gd name="connsiteY7" fmla="*/ 427822 h 424532"/>
              <a:gd name="connsiteX8" fmla="*/ 472492 w 699582"/>
              <a:gd name="connsiteY8" fmla="*/ 388604 h 424532"/>
              <a:gd name="connsiteX9" fmla="*/ 410804 w 699582"/>
              <a:gd name="connsiteY9" fmla="*/ 245202 h 424532"/>
              <a:gd name="connsiteX10" fmla="*/ 259700 w 699582"/>
              <a:gd name="connsiteY10" fmla="*/ 193767 h 424532"/>
              <a:gd name="connsiteX11" fmla="*/ 131437 w 699582"/>
              <a:gd name="connsiteY11" fmla="*/ 276354 h 42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9582" h="424532">
                <a:moveTo>
                  <a:pt x="131437" y="276354"/>
                </a:moveTo>
                <a:cubicBezTo>
                  <a:pt x="69360" y="282752"/>
                  <a:pt x="-6393" y="218127"/>
                  <a:pt x="430" y="168355"/>
                </a:cubicBezTo>
                <a:cubicBezTo>
                  <a:pt x="6015" y="127618"/>
                  <a:pt x="64779" y="101668"/>
                  <a:pt x="83818" y="98600"/>
                </a:cubicBezTo>
                <a:cubicBezTo>
                  <a:pt x="160383" y="86277"/>
                  <a:pt x="193210" y="107474"/>
                  <a:pt x="272537" y="94983"/>
                </a:cubicBezTo>
                <a:cubicBezTo>
                  <a:pt x="379867" y="78079"/>
                  <a:pt x="386294" y="-1165"/>
                  <a:pt x="470561" y="13"/>
                </a:cubicBezTo>
                <a:cubicBezTo>
                  <a:pt x="554074" y="1173"/>
                  <a:pt x="636314" y="66987"/>
                  <a:pt x="657864" y="96932"/>
                </a:cubicBezTo>
                <a:cubicBezTo>
                  <a:pt x="695318" y="148976"/>
                  <a:pt x="713645" y="207717"/>
                  <a:pt x="699014" y="291243"/>
                </a:cubicBezTo>
                <a:cubicBezTo>
                  <a:pt x="690332" y="340823"/>
                  <a:pt x="655317" y="415086"/>
                  <a:pt x="588360" y="427822"/>
                </a:cubicBezTo>
                <a:cubicBezTo>
                  <a:pt x="545369" y="436002"/>
                  <a:pt x="500243" y="416719"/>
                  <a:pt x="472492" y="388604"/>
                </a:cubicBezTo>
                <a:cubicBezTo>
                  <a:pt x="425776" y="341284"/>
                  <a:pt x="454674" y="295661"/>
                  <a:pt x="410804" y="245202"/>
                </a:cubicBezTo>
                <a:cubicBezTo>
                  <a:pt x="375789" y="204931"/>
                  <a:pt x="312192" y="182036"/>
                  <a:pt x="259700" y="193767"/>
                </a:cubicBezTo>
                <a:cubicBezTo>
                  <a:pt x="192540" y="208793"/>
                  <a:pt x="188528" y="270464"/>
                  <a:pt x="131437" y="276354"/>
                </a:cubicBezTo>
                <a:close/>
              </a:path>
            </a:pathLst>
          </a:custGeom>
          <a:solidFill>
            <a:schemeClr val="accent1"/>
          </a:solidFill>
          <a:ln w="5963" cap="flat">
            <a:noFill/>
            <a:prstDash val="solid"/>
            <a:miter/>
          </a:ln>
        </p:spPr>
        <p:txBody>
          <a:bodyPr rtlCol="0" anchor="ctr"/>
          <a:lstStyle/>
          <a:p>
            <a:endParaRPr lang="en-US" sz="1350"/>
          </a:p>
        </p:txBody>
      </p:sp>
      <p:pic>
        <p:nvPicPr>
          <p:cNvPr id="6" name="Picture 5">
            <a:extLst>
              <a:ext uri="{FF2B5EF4-FFF2-40B4-BE49-F238E27FC236}">
                <a16:creationId xmlns:a16="http://schemas.microsoft.com/office/drawing/2014/main" id="{E93A74FF-2046-4D74-993E-7232A8C85AC9}"/>
              </a:ext>
            </a:extLst>
          </p:cNvPr>
          <p:cNvPicPr>
            <a:picLocks noChangeAspect="1"/>
          </p:cNvPicPr>
          <p:nvPr/>
        </p:nvPicPr>
        <p:blipFill>
          <a:blip r:embed="rId2">
            <a:extLst>
              <a:ext uri="{28A0092B-C50C-407E-A947-70E740481C1C}">
                <a14:useLocalDpi xmlns:a14="http://schemas.microsoft.com/office/drawing/2010/main" val="0"/>
              </a:ext>
            </a:extLst>
          </a:blip>
          <a:srcRect l="2475" t="18496" r="2475" b="14356"/>
          <a:stretch>
            <a:fillRect/>
          </a:stretch>
        </p:blipFill>
        <p:spPr>
          <a:xfrm>
            <a:off x="0" y="398256"/>
            <a:ext cx="9144000" cy="6459744"/>
          </a:xfrm>
          <a:custGeom>
            <a:avLst/>
            <a:gdLst>
              <a:gd name="connsiteX0" fmla="*/ 4574530 w 9144000"/>
              <a:gd name="connsiteY0" fmla="*/ 793 h 6459744"/>
              <a:gd name="connsiteX1" fmla="*/ 5350804 w 9144000"/>
              <a:gd name="connsiteY1" fmla="*/ 219066 h 6459744"/>
              <a:gd name="connsiteX2" fmla="*/ 7160225 w 9144000"/>
              <a:gd name="connsiteY2" fmla="*/ 1346640 h 6459744"/>
              <a:gd name="connsiteX3" fmla="*/ 8419615 w 9144000"/>
              <a:gd name="connsiteY3" fmla="*/ 815741 h 6459744"/>
              <a:gd name="connsiteX4" fmla="*/ 9115342 w 9144000"/>
              <a:gd name="connsiteY4" fmla="*/ 836120 h 6459744"/>
              <a:gd name="connsiteX5" fmla="*/ 9144000 w 9144000"/>
              <a:gd name="connsiteY5" fmla="*/ 850567 h 6459744"/>
              <a:gd name="connsiteX6" fmla="*/ 9144000 w 9144000"/>
              <a:gd name="connsiteY6" fmla="*/ 6459744 h 6459744"/>
              <a:gd name="connsiteX7" fmla="*/ 0 w 9144000"/>
              <a:gd name="connsiteY7" fmla="*/ 6459744 h 6459744"/>
              <a:gd name="connsiteX8" fmla="*/ 0 w 9144000"/>
              <a:gd name="connsiteY8" fmla="*/ 1688216 h 6459744"/>
              <a:gd name="connsiteX9" fmla="*/ 167056 w 9144000"/>
              <a:gd name="connsiteY9" fmla="*/ 1616185 h 6459744"/>
              <a:gd name="connsiteX10" fmla="*/ 729251 w 9144000"/>
              <a:gd name="connsiteY10" fmla="*/ 1502306 h 6459744"/>
              <a:gd name="connsiteX11" fmla="*/ 1343099 w 9144000"/>
              <a:gd name="connsiteY11" fmla="*/ 1693465 h 6459744"/>
              <a:gd name="connsiteX12" fmla="*/ 2922170 w 9144000"/>
              <a:gd name="connsiteY12" fmla="*/ 1365293 h 6459744"/>
              <a:gd name="connsiteX13" fmla="*/ 3374946 w 9144000"/>
              <a:gd name="connsiteY13" fmla="*/ 680777 h 6459744"/>
              <a:gd name="connsiteX14" fmla="*/ 4574530 w 9144000"/>
              <a:gd name="connsiteY14" fmla="*/ 793 h 645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0" h="6459744">
                <a:moveTo>
                  <a:pt x="4574530" y="793"/>
                </a:moveTo>
                <a:cubicBezTo>
                  <a:pt x="4841854" y="-8393"/>
                  <a:pt x="5109992" y="62169"/>
                  <a:pt x="5350804" y="219066"/>
                </a:cubicBezTo>
                <a:cubicBezTo>
                  <a:pt x="5936096" y="600355"/>
                  <a:pt x="6459551" y="1365066"/>
                  <a:pt x="7160225" y="1346640"/>
                </a:cubicBezTo>
                <a:cubicBezTo>
                  <a:pt x="7602714" y="1335094"/>
                  <a:pt x="7988306" y="947741"/>
                  <a:pt x="8419615" y="815741"/>
                </a:cubicBezTo>
                <a:cubicBezTo>
                  <a:pt x="8685157" y="734483"/>
                  <a:pt x="8918588" y="749618"/>
                  <a:pt x="9115342" y="836120"/>
                </a:cubicBezTo>
                <a:lnTo>
                  <a:pt x="9144000" y="850567"/>
                </a:lnTo>
                <a:lnTo>
                  <a:pt x="9144000" y="6459744"/>
                </a:lnTo>
                <a:lnTo>
                  <a:pt x="0" y="6459744"/>
                </a:lnTo>
                <a:lnTo>
                  <a:pt x="0" y="1688216"/>
                </a:lnTo>
                <a:lnTo>
                  <a:pt x="167056" y="1616185"/>
                </a:lnTo>
                <a:cubicBezTo>
                  <a:pt x="350964" y="1541394"/>
                  <a:pt x="538772" y="1484643"/>
                  <a:pt x="729251" y="1502306"/>
                </a:cubicBezTo>
                <a:cubicBezTo>
                  <a:pt x="939205" y="1521780"/>
                  <a:pt x="1138022" y="1630626"/>
                  <a:pt x="1343099" y="1693465"/>
                </a:cubicBezTo>
                <a:cubicBezTo>
                  <a:pt x="1849724" y="1848694"/>
                  <a:pt x="2520015" y="1855882"/>
                  <a:pt x="2922170" y="1365293"/>
                </a:cubicBezTo>
                <a:cubicBezTo>
                  <a:pt x="3090695" y="1159776"/>
                  <a:pt x="3216068" y="899504"/>
                  <a:pt x="3374946" y="680777"/>
                </a:cubicBezTo>
                <a:cubicBezTo>
                  <a:pt x="3685706" y="252932"/>
                  <a:pt x="4128989" y="16103"/>
                  <a:pt x="4574530" y="793"/>
                </a:cubicBezTo>
                <a:close/>
              </a:path>
            </a:pathLst>
          </a:custGeom>
        </p:spPr>
      </p:pic>
      <p:sp>
        <p:nvSpPr>
          <p:cNvPr id="17" name="Freeform: Shape 16">
            <a:extLst>
              <a:ext uri="{FF2B5EF4-FFF2-40B4-BE49-F238E27FC236}">
                <a16:creationId xmlns:a16="http://schemas.microsoft.com/office/drawing/2014/main" id="{04BEFB7C-BB01-4E04-8431-E33AAA042519}"/>
              </a:ext>
            </a:extLst>
          </p:cNvPr>
          <p:cNvSpPr/>
          <p:nvPr/>
        </p:nvSpPr>
        <p:spPr>
          <a:xfrm>
            <a:off x="0" y="398256"/>
            <a:ext cx="9144000" cy="6459744"/>
          </a:xfrm>
          <a:custGeom>
            <a:avLst/>
            <a:gdLst>
              <a:gd name="connsiteX0" fmla="*/ 6099373 w 12192000"/>
              <a:gd name="connsiteY0" fmla="*/ 793 h 6459742"/>
              <a:gd name="connsiteX1" fmla="*/ 7134405 w 12192000"/>
              <a:gd name="connsiteY1" fmla="*/ 219066 h 6459742"/>
              <a:gd name="connsiteX2" fmla="*/ 9546966 w 12192000"/>
              <a:gd name="connsiteY2" fmla="*/ 1346640 h 6459742"/>
              <a:gd name="connsiteX3" fmla="*/ 11226153 w 12192000"/>
              <a:gd name="connsiteY3" fmla="*/ 815741 h 6459742"/>
              <a:gd name="connsiteX4" fmla="*/ 12153790 w 12192000"/>
              <a:gd name="connsiteY4" fmla="*/ 836120 h 6459742"/>
              <a:gd name="connsiteX5" fmla="*/ 12192000 w 12192000"/>
              <a:gd name="connsiteY5" fmla="*/ 850567 h 6459742"/>
              <a:gd name="connsiteX6" fmla="*/ 12192000 w 12192000"/>
              <a:gd name="connsiteY6" fmla="*/ 6459742 h 6459742"/>
              <a:gd name="connsiteX7" fmla="*/ 0 w 12192000"/>
              <a:gd name="connsiteY7" fmla="*/ 6459742 h 6459742"/>
              <a:gd name="connsiteX8" fmla="*/ 0 w 12192000"/>
              <a:gd name="connsiteY8" fmla="*/ 1688216 h 6459742"/>
              <a:gd name="connsiteX9" fmla="*/ 222741 w 12192000"/>
              <a:gd name="connsiteY9" fmla="*/ 1616185 h 6459742"/>
              <a:gd name="connsiteX10" fmla="*/ 972334 w 12192000"/>
              <a:gd name="connsiteY10" fmla="*/ 1502306 h 6459742"/>
              <a:gd name="connsiteX11" fmla="*/ 1790799 w 12192000"/>
              <a:gd name="connsiteY11" fmla="*/ 1693465 h 6459742"/>
              <a:gd name="connsiteX12" fmla="*/ 3896226 w 12192000"/>
              <a:gd name="connsiteY12" fmla="*/ 1365293 h 6459742"/>
              <a:gd name="connsiteX13" fmla="*/ 4499928 w 12192000"/>
              <a:gd name="connsiteY13" fmla="*/ 680777 h 6459742"/>
              <a:gd name="connsiteX14" fmla="*/ 6099373 w 12192000"/>
              <a:gd name="connsiteY14" fmla="*/ 793 h 64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459742">
                <a:moveTo>
                  <a:pt x="6099373" y="793"/>
                </a:moveTo>
                <a:cubicBezTo>
                  <a:pt x="6455805" y="-8393"/>
                  <a:pt x="6813322" y="62169"/>
                  <a:pt x="7134405" y="219066"/>
                </a:cubicBezTo>
                <a:cubicBezTo>
                  <a:pt x="7914795" y="600355"/>
                  <a:pt x="8612734" y="1365066"/>
                  <a:pt x="9546966" y="1346640"/>
                </a:cubicBezTo>
                <a:cubicBezTo>
                  <a:pt x="10136952" y="1335094"/>
                  <a:pt x="10651074" y="947741"/>
                  <a:pt x="11226153" y="815741"/>
                </a:cubicBezTo>
                <a:cubicBezTo>
                  <a:pt x="11580209" y="734483"/>
                  <a:pt x="11891450" y="749618"/>
                  <a:pt x="12153790" y="836120"/>
                </a:cubicBezTo>
                <a:lnTo>
                  <a:pt x="12192000" y="850567"/>
                </a:lnTo>
                <a:lnTo>
                  <a:pt x="12192000" y="6459742"/>
                </a:lnTo>
                <a:lnTo>
                  <a:pt x="0" y="6459742"/>
                </a:lnTo>
                <a:lnTo>
                  <a:pt x="0" y="1688216"/>
                </a:lnTo>
                <a:lnTo>
                  <a:pt x="222741" y="1616185"/>
                </a:lnTo>
                <a:cubicBezTo>
                  <a:pt x="467952" y="1541394"/>
                  <a:pt x="718363" y="1484643"/>
                  <a:pt x="972334" y="1502306"/>
                </a:cubicBezTo>
                <a:cubicBezTo>
                  <a:pt x="1252273" y="1521780"/>
                  <a:pt x="1517362" y="1630626"/>
                  <a:pt x="1790799" y="1693465"/>
                </a:cubicBezTo>
                <a:cubicBezTo>
                  <a:pt x="2466298" y="1848694"/>
                  <a:pt x="3360019" y="1855882"/>
                  <a:pt x="3896226" y="1365293"/>
                </a:cubicBezTo>
                <a:cubicBezTo>
                  <a:pt x="4120926" y="1159776"/>
                  <a:pt x="4288090" y="899504"/>
                  <a:pt x="4499928" y="680777"/>
                </a:cubicBezTo>
                <a:cubicBezTo>
                  <a:pt x="4914274" y="252932"/>
                  <a:pt x="5505318" y="16103"/>
                  <a:pt x="6099373" y="793"/>
                </a:cubicBez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TextBox 17">
            <a:extLst>
              <a:ext uri="{FF2B5EF4-FFF2-40B4-BE49-F238E27FC236}">
                <a16:creationId xmlns:a16="http://schemas.microsoft.com/office/drawing/2014/main" id="{80F951A6-15E4-4799-B8B6-A666F322D7C7}"/>
              </a:ext>
            </a:extLst>
          </p:cNvPr>
          <p:cNvSpPr txBox="1"/>
          <p:nvPr/>
        </p:nvSpPr>
        <p:spPr>
          <a:xfrm>
            <a:off x="1030807" y="3468351"/>
            <a:ext cx="7082388" cy="954107"/>
          </a:xfrm>
          <a:prstGeom prst="rect">
            <a:avLst/>
          </a:prstGeom>
          <a:noFill/>
        </p:spPr>
        <p:txBody>
          <a:bodyPr wrap="none" rtlCol="0" anchor="ctr">
            <a:spAutoFit/>
          </a:bodyPr>
          <a:lstStyle/>
          <a:p>
            <a:pPr algn="ctr"/>
            <a:r>
              <a:rPr lang="en-US" sz="2800" b="1">
                <a:solidFill>
                  <a:schemeClr val="bg1"/>
                </a:solidFill>
                <a:latin typeface="+mj-lt"/>
              </a:rPr>
              <a:t>THE WORLD’S FINEST WILDERNESS</a:t>
            </a:r>
          </a:p>
          <a:p>
            <a:pPr algn="ctr"/>
            <a:r>
              <a:rPr lang="en-US" sz="2800" b="1">
                <a:solidFill>
                  <a:schemeClr val="bg1"/>
                </a:solidFill>
                <a:latin typeface="+mj-lt"/>
              </a:rPr>
              <a:t>LIES BENEATH THE WAVES.</a:t>
            </a:r>
          </a:p>
        </p:txBody>
      </p:sp>
    </p:spTree>
    <p:extLst>
      <p:ext uri="{BB962C8B-B14F-4D97-AF65-F5344CB8AC3E}">
        <p14:creationId xmlns:p14="http://schemas.microsoft.com/office/powerpoint/2010/main" val="24411051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p:bldLst>
  </p:timing>
</p:sld>
</file>

<file path=ppt/theme/theme1.xml><?xml version="1.0" encoding="utf-8"?>
<a:theme xmlns:a="http://schemas.openxmlformats.org/drawingml/2006/main" name="Office Theme">
  <a:themeElements>
    <a:clrScheme name="Drive Dark">
      <a:dk1>
        <a:srgbClr val="FFFFFF"/>
      </a:dk1>
      <a:lt1>
        <a:srgbClr val="313131"/>
      </a:lt1>
      <a:dk2>
        <a:srgbClr val="313C3F"/>
      </a:dk2>
      <a:lt2>
        <a:srgbClr val="FFFFFF"/>
      </a:lt2>
      <a:accent1>
        <a:srgbClr val="21A2BE"/>
      </a:accent1>
      <a:accent2>
        <a:srgbClr val="92D050"/>
      </a:accent2>
      <a:accent3>
        <a:srgbClr val="18798E"/>
      </a:accent3>
      <a:accent4>
        <a:srgbClr val="6DAA2D"/>
      </a:accent4>
      <a:accent5>
        <a:srgbClr val="10515F"/>
      </a:accent5>
      <a:accent6>
        <a:srgbClr val="49711E"/>
      </a:accent6>
      <a:hlink>
        <a:srgbClr val="A05024"/>
      </a:hlink>
      <a:folHlink>
        <a:srgbClr val="FEC037"/>
      </a:folHlink>
    </a:clrScheme>
    <a:fontScheme name="Custom 60">
      <a:majorFont>
        <a:latin typeface="Montserrat Black"/>
        <a:ea typeface=""/>
        <a:cs typeface=""/>
      </a:majorFont>
      <a:minorFont>
        <a:latin typeface="Montserra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3917</TotalTime>
  <Words>1466</Words>
  <Application>Microsoft Office PowerPoint</Application>
  <PresentationFormat>On-screen Show (4:3)</PresentationFormat>
  <Paragraphs>237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Montserrat Black</vt:lpstr>
      <vt:lpstr>Office Theme</vt:lpstr>
      <vt:lpstr>PowerPoint Presentation</vt:lpstr>
      <vt:lpstr>WELCOME MESSAGE</vt:lpstr>
      <vt:lpstr>TODAY’S AGENDA</vt:lpstr>
      <vt:lpstr>ABOUT US</vt:lpstr>
      <vt:lpstr>OUR VISION</vt:lpstr>
      <vt:lpstr>OUR SERVICE</vt:lpstr>
      <vt:lpstr>HISTORY TIMELINE</vt:lpstr>
      <vt:lpstr>PowerPoint Presentation</vt:lpstr>
      <vt:lpstr>PowerPoint Presentation</vt:lpstr>
      <vt:lpstr>MEET THE TEAM</vt:lpstr>
      <vt:lpstr>MEET THE TEAM</vt:lpstr>
      <vt:lpstr>PROFILE TEAM</vt:lpstr>
      <vt:lpstr>PICTURE GALLERY</vt:lpstr>
      <vt:lpstr>PICTURE GALLERY</vt:lpstr>
      <vt:lpstr>OUR WORKS</vt:lpstr>
      <vt:lpstr>DEVICE MOCKUP</vt:lpstr>
      <vt:lpstr>DEVICE MOCKUP</vt:lpstr>
      <vt:lpstr>PowerPoint Presentation</vt:lpstr>
      <vt:lpstr>OUR FLOWCHART</vt:lpstr>
      <vt:lpstr>FISHBONE CHART</vt:lpstr>
      <vt:lpstr>SAMPLE INFOGRAPHIC</vt:lpstr>
      <vt:lpstr>SALES REPORT</vt:lpstr>
      <vt:lpstr>VISITORS DATA</vt:lpstr>
      <vt:lpstr>OCEAN ECOSYSTEM</vt:lpstr>
      <vt:lpstr>GLOBAL MARKET</vt:lpstr>
      <vt:lpstr>AMERICA MAP</vt:lpstr>
      <vt:lpstr>PRICE TABLE</vt:lpstr>
      <vt:lpstr>CLIENT FEEDBACK</vt:lpstr>
      <vt:lpstr>OUR CONTACT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gielang</cp:lastModifiedBy>
  <cp:revision>306</cp:revision>
  <dcterms:created xsi:type="dcterms:W3CDTF">2019-08-31T15:40:25Z</dcterms:created>
  <dcterms:modified xsi:type="dcterms:W3CDTF">2019-11-05T07:43:48Z</dcterms:modified>
</cp:coreProperties>
</file>