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4660"/>
  </p:normalViewPr>
  <p:slideViewPr>
    <p:cSldViewPr snapToGrid="0">
      <p:cViewPr>
        <p:scale>
          <a:sx n="75" d="100"/>
          <a:sy n="75" d="100"/>
        </p:scale>
        <p:origin x="2706"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9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3" name="Freeform: Shape 2">
            <a:extLst>
              <a:ext uri="{FF2B5EF4-FFF2-40B4-BE49-F238E27FC236}">
                <a16:creationId xmlns:a16="http://schemas.microsoft.com/office/drawing/2014/main" id="{9A81EEBF-0608-48E4-B4BF-B28DCFC35C7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588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3B5A733-EC52-46D1-95D1-F4F6959C1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46717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45262BF-6E07-4B24-8381-0FFD3DC7A5D0}"/>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5091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72E932F-F2FA-403C-880C-04B51E1A8BF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502583" y="1316525"/>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41972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A02EA80-99B2-49A8-9470-8DD80F2EB42C}"/>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8562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C8A3B35-7CFC-4411-A680-50620903BBA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4521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E66D3F-2A4E-4A51-9837-9884963173A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9398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D3BD1-807C-4A6D-85AD-7125E449290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0290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D1834D-41CC-4C0C-B651-DC88617E1E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592168" y="2532992"/>
            <a:ext cx="4688681" cy="2690649"/>
          </a:xfrm>
          <a:solidFill>
            <a:schemeClr val="bg2">
              <a:lumMod val="8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12240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DF0F92E-1BFB-4AE9-8DBD-EB92BA20522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5803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B754842-E63F-4693-8B76-4F8EEC90A49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9000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3074B9B-5A1C-4A15-B476-EE1F9347CE9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176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37B438E-51CE-4B6B-8D25-46BAE354F3CF}"/>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08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243459-40C3-484A-AAAF-0798D8D2044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451512" y="1740527"/>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15184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F57F034-249D-4FF7-8D2E-86B9D4329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BCD3E6C-16E7-44A3-9588-933E4A5C11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313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460612" y="2230135"/>
            <a:ext cx="4471495" cy="913115"/>
          </a:xfrm>
        </p:spPr>
        <p:txBody>
          <a:bodyPr wrap="square" tIns="144000">
            <a:noAutofit/>
          </a:bodyPr>
          <a:lstStyle>
            <a:lvl1pPr>
              <a:defRPr sz="3000" b="0"/>
            </a:lvl1pPr>
          </a:lstStyle>
          <a:p>
            <a:r>
              <a:rPr lang="en-US"/>
              <a:t>ADD YOUR TITLE</a:t>
            </a:r>
          </a:p>
        </p:txBody>
      </p:sp>
      <p:sp>
        <p:nvSpPr>
          <p:cNvPr id="6" name="Freeform: Shape 5">
            <a:extLst>
              <a:ext uri="{FF2B5EF4-FFF2-40B4-BE49-F238E27FC236}">
                <a16:creationId xmlns:a16="http://schemas.microsoft.com/office/drawing/2014/main" id="{882D55D0-D67F-4A87-B300-E41DE0E62C34}"/>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21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D78DD8F-1DB0-41AB-B61C-7334AE400EB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4572000" y="1639615"/>
            <a:ext cx="4471495" cy="709026"/>
          </a:xfrm>
        </p:spPr>
        <p:txBody>
          <a:bodyPr wrap="square" tIns="144000">
            <a:noAutofit/>
          </a:bodyPr>
          <a:lstStyle>
            <a:lvl1pPr>
              <a:defRPr sz="3000" b="0"/>
            </a:lvl1pPr>
          </a:lstStyle>
          <a:p>
            <a:r>
              <a:rPr lang="en-US"/>
              <a:t>ADD YOUR TITLE</a:t>
            </a:r>
          </a:p>
        </p:txBody>
      </p:sp>
    </p:spTree>
    <p:extLst>
      <p:ext uri="{BB962C8B-B14F-4D97-AF65-F5344CB8AC3E}">
        <p14:creationId xmlns:p14="http://schemas.microsoft.com/office/powerpoint/2010/main" val="31745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41B13E0-D6D4-4390-8D0D-E6D48B9F80E1}"/>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6211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2AB004-3568-4EF5-8E37-81E347681727}"/>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7837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404336-C87E-4448-B2E1-5DFA7BC26F6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9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107791C-0CC5-4EF0-BEFE-985CE7EA51C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340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5362525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65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B8CBB53-B743-49B0-BAEE-D4D5498E2AC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0"/>
            <a:ext cx="9144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Shape 45">
            <a:extLst>
              <a:ext uri="{FF2B5EF4-FFF2-40B4-BE49-F238E27FC236}">
                <a16:creationId xmlns:a16="http://schemas.microsoft.com/office/drawing/2014/main" id="{9ED6C965-D4DE-4BC7-8E2B-DAA8BFB9F5D1}"/>
              </a:ext>
            </a:extLst>
          </p:cNvPr>
          <p:cNvSpPr/>
          <p:nvPr/>
        </p:nvSpPr>
        <p:spPr>
          <a:xfrm>
            <a:off x="4193868" y="2106885"/>
            <a:ext cx="756263" cy="506696"/>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sz="1350"/>
          </a:p>
        </p:txBody>
      </p:sp>
      <p:sp>
        <p:nvSpPr>
          <p:cNvPr id="7" name="TextBox 6">
            <a:extLst>
              <a:ext uri="{FF2B5EF4-FFF2-40B4-BE49-F238E27FC236}">
                <a16:creationId xmlns:a16="http://schemas.microsoft.com/office/drawing/2014/main" id="{C956FA79-AA7A-444D-90C7-EDDC3F4C7F6D}"/>
              </a:ext>
            </a:extLst>
          </p:cNvPr>
          <p:cNvSpPr txBox="1"/>
          <p:nvPr/>
        </p:nvSpPr>
        <p:spPr>
          <a:xfrm>
            <a:off x="2882274" y="3047018"/>
            <a:ext cx="3379451" cy="854080"/>
          </a:xfrm>
          <a:prstGeom prst="rect">
            <a:avLst/>
          </a:prstGeom>
          <a:noFill/>
        </p:spPr>
        <p:txBody>
          <a:bodyPr wrap="none" rtlCol="0" anchor="ctr">
            <a:spAutoFit/>
          </a:bodyPr>
          <a:lstStyle/>
          <a:p>
            <a:pPr algn="ctr"/>
            <a:r>
              <a:rPr lang="en-US" sz="495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3452142" y="3710486"/>
            <a:ext cx="2239716" cy="507831"/>
          </a:xfrm>
          <a:prstGeom prst="rect">
            <a:avLst/>
          </a:prstGeom>
          <a:noFill/>
        </p:spPr>
        <p:txBody>
          <a:bodyPr wrap="none" rtlCol="0" anchor="ctr">
            <a:spAutoFit/>
          </a:bodyPr>
          <a:lstStyle/>
          <a:p>
            <a:pPr algn="ctr"/>
            <a:r>
              <a:rPr lang="en-US" sz="27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3048185" y="2713168"/>
            <a:ext cx="3047630" cy="276999"/>
          </a:xfrm>
          <a:prstGeom prst="rect">
            <a:avLst/>
          </a:prstGeom>
          <a:noFill/>
        </p:spPr>
        <p:txBody>
          <a:bodyPr wrap="none" rtlCol="0" anchor="ctr">
            <a:spAutoFit/>
          </a:bodyPr>
          <a:lstStyle/>
          <a:p>
            <a:pPr algn="ctr"/>
            <a:r>
              <a:rPr lang="en-US" sz="12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1" y="5831635"/>
            <a:ext cx="9144001" cy="1026365"/>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sz="1350"/>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2682775" y="1256539"/>
            <a:ext cx="6246723" cy="422572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364331" y="3105836"/>
            <a:ext cx="1879041" cy="323165"/>
          </a:xfrm>
          <a:prstGeom prst="rect">
            <a:avLst/>
          </a:prstGeom>
          <a:noFill/>
        </p:spPr>
        <p:txBody>
          <a:bodyPr wrap="none" rtlCol="0" anchor="ctr">
            <a:spAutoFit/>
          </a:bodyPr>
          <a:lstStyle/>
          <a:p>
            <a:r>
              <a:rPr lang="en-US" sz="15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364331" y="3354497"/>
            <a:ext cx="2318444" cy="1107676"/>
          </a:xfrm>
          <a:prstGeom prst="rect">
            <a:avLst/>
          </a:prstGeom>
          <a:noFill/>
        </p:spPr>
        <p:txBody>
          <a:bodyPr wrap="square" rtlCol="0" anchor="ctr">
            <a:spAutoFit/>
          </a:bodyPr>
          <a:lstStyle/>
          <a:p>
            <a:pPr algn="just">
              <a:lnSpc>
                <a:spcPct val="150000"/>
              </a:lnSpc>
            </a:pPr>
            <a:r>
              <a:rPr lang="en-US" sz="9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3190920" y="5081033"/>
            <a:ext cx="1552028" cy="276999"/>
          </a:xfrm>
          <a:prstGeom prst="rect">
            <a:avLst/>
          </a:prstGeom>
          <a:noFill/>
        </p:spPr>
        <p:txBody>
          <a:bodyPr wrap="none" rtlCol="0" anchor="ctr">
            <a:spAutoFit/>
          </a:bodyPr>
          <a:lstStyle/>
          <a:p>
            <a:pPr algn="ctr"/>
            <a:r>
              <a:rPr lang="en-US" sz="12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3465837" y="5262972"/>
            <a:ext cx="1002197" cy="230832"/>
          </a:xfrm>
          <a:prstGeom prst="rect">
            <a:avLst/>
          </a:prstGeom>
          <a:noFill/>
        </p:spPr>
        <p:txBody>
          <a:bodyPr wrap="none" rtlCol="0" anchor="ctr">
            <a:spAutoFit/>
          </a:bodyPr>
          <a:lstStyle/>
          <a:p>
            <a:pPr algn="ctr"/>
            <a:r>
              <a:rPr lang="en-US" sz="9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5049515" y="5081033"/>
            <a:ext cx="1430199" cy="276999"/>
          </a:xfrm>
          <a:prstGeom prst="rect">
            <a:avLst/>
          </a:prstGeom>
          <a:noFill/>
        </p:spPr>
        <p:txBody>
          <a:bodyPr wrap="none" rtlCol="0" anchor="ctr">
            <a:spAutoFit/>
          </a:bodyPr>
          <a:lstStyle/>
          <a:p>
            <a:pPr algn="ctr"/>
            <a:r>
              <a:rPr lang="en-US" sz="12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5394962" y="5262972"/>
            <a:ext cx="739305" cy="230832"/>
          </a:xfrm>
          <a:prstGeom prst="rect">
            <a:avLst/>
          </a:prstGeom>
          <a:noFill/>
        </p:spPr>
        <p:txBody>
          <a:bodyPr wrap="none" rtlCol="0" anchor="ctr">
            <a:spAutoFit/>
          </a:bodyPr>
          <a:lstStyle/>
          <a:p>
            <a:pPr algn="ctr"/>
            <a:r>
              <a:rPr lang="en-US" sz="9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6950090" y="5081033"/>
            <a:ext cx="1627369" cy="276999"/>
          </a:xfrm>
          <a:prstGeom prst="rect">
            <a:avLst/>
          </a:prstGeom>
          <a:noFill/>
        </p:spPr>
        <p:txBody>
          <a:bodyPr wrap="none" rtlCol="0" anchor="ctr">
            <a:spAutoFit/>
          </a:bodyPr>
          <a:lstStyle/>
          <a:p>
            <a:pPr algn="ctr"/>
            <a:r>
              <a:rPr lang="en-US" sz="12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7410152" y="5262972"/>
            <a:ext cx="707245" cy="230832"/>
          </a:xfrm>
          <a:prstGeom prst="rect">
            <a:avLst/>
          </a:prstGeom>
          <a:noFill/>
        </p:spPr>
        <p:txBody>
          <a:bodyPr wrap="none" rtlCol="0" anchor="ctr">
            <a:spAutoFit/>
          </a:bodyPr>
          <a:lstStyle/>
          <a:p>
            <a:pPr algn="ctr"/>
            <a:r>
              <a:rPr lang="en-US" sz="900"/>
              <a:t>Designer</a:t>
            </a:r>
          </a:p>
        </p:txBody>
      </p:sp>
      <p:pic>
        <p:nvPicPr>
          <p:cNvPr id="15" name="Picture 14">
            <a:extLst>
              <a:ext uri="{FF2B5EF4-FFF2-40B4-BE49-F238E27FC236}">
                <a16:creationId xmlns:a16="http://schemas.microsoft.com/office/drawing/2014/main" id="{9A0149A9-1187-490B-87CC-633E741BD655}"/>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4953620"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6" name="Picture 15">
            <a:extLst>
              <a:ext uri="{FF2B5EF4-FFF2-40B4-BE49-F238E27FC236}">
                <a16:creationId xmlns:a16="http://schemas.microsoft.com/office/drawing/2014/main" id="{79FEC008-3832-4B12-BB3B-677964A05980}"/>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686631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7" name="Picture 16">
            <a:extLst>
              <a:ext uri="{FF2B5EF4-FFF2-40B4-BE49-F238E27FC236}">
                <a16:creationId xmlns:a16="http://schemas.microsoft.com/office/drawing/2014/main" id="{EE5F0FF1-95A7-4B78-87FE-AEDEDA3D8557}"/>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306947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5433321"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E47DDF83-E513-49F6-8D1D-58936E904172}"/>
              </a:ext>
            </a:extLst>
          </p:cNvPr>
          <p:cNvSpPr/>
          <p:nvPr/>
        </p:nvSpPr>
        <p:spPr>
          <a:xfrm>
            <a:off x="543332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C79AC2F-5D42-4D21-A014-819294962E1B}"/>
              </a:ext>
            </a:extLst>
          </p:cNvPr>
          <p:cNvSpPr/>
          <p:nvPr/>
        </p:nvSpPr>
        <p:spPr>
          <a:xfrm>
            <a:off x="1321178"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95E8FE76-D382-436F-BF08-8A444D979986}"/>
              </a:ext>
            </a:extLst>
          </p:cNvPr>
          <p:cNvSpPr/>
          <p:nvPr/>
        </p:nvSpPr>
        <p:spPr>
          <a:xfrm>
            <a:off x="132370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Freeform: Shape 64">
            <a:extLst>
              <a:ext uri="{FF2B5EF4-FFF2-40B4-BE49-F238E27FC236}">
                <a16:creationId xmlns:a16="http://schemas.microsoft.com/office/drawing/2014/main" id="{A4558759-E08F-4520-970D-656ED8583800}"/>
              </a:ext>
            </a:extLst>
          </p:cNvPr>
          <p:cNvSpPr/>
          <p:nvPr/>
        </p:nvSpPr>
        <p:spPr>
          <a:xfrm>
            <a:off x="2167057" y="1062798"/>
            <a:ext cx="4809887" cy="3060837"/>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605678" y="4597106"/>
            <a:ext cx="1343638" cy="276999"/>
          </a:xfrm>
          <a:prstGeom prst="rect">
            <a:avLst/>
          </a:prstGeom>
          <a:noFill/>
        </p:spPr>
        <p:txBody>
          <a:bodyPr wrap="none" rtlCol="0" anchor="ctr">
            <a:spAutoFit/>
          </a:bodyPr>
          <a:lstStyle/>
          <a:p>
            <a:r>
              <a:rPr lang="en-US" sz="12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605679" y="4782613"/>
            <a:ext cx="780983" cy="230832"/>
          </a:xfrm>
          <a:prstGeom prst="rect">
            <a:avLst/>
          </a:prstGeom>
          <a:noFill/>
        </p:spPr>
        <p:txBody>
          <a:bodyPr wrap="none" rtlCol="0" anchor="ctr">
            <a:spAutoFit/>
          </a:bodyPr>
          <a:lstStyle/>
          <a:p>
            <a:r>
              <a:rPr lang="en-US" sz="9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4717821" y="4597106"/>
            <a:ext cx="1548822" cy="276999"/>
          </a:xfrm>
          <a:prstGeom prst="rect">
            <a:avLst/>
          </a:prstGeom>
          <a:noFill/>
        </p:spPr>
        <p:txBody>
          <a:bodyPr wrap="none" rtlCol="0" anchor="ctr">
            <a:spAutoFit/>
          </a:bodyPr>
          <a:lstStyle/>
          <a:p>
            <a:r>
              <a:rPr lang="en-US" sz="12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4717822" y="4782613"/>
            <a:ext cx="588623" cy="230832"/>
          </a:xfrm>
          <a:prstGeom prst="rect">
            <a:avLst/>
          </a:prstGeom>
          <a:noFill/>
        </p:spPr>
        <p:txBody>
          <a:bodyPr wrap="none" rtlCol="0" anchor="ctr">
            <a:spAutoFit/>
          </a:bodyPr>
          <a:lstStyle/>
          <a:p>
            <a:r>
              <a:rPr lang="en-US" sz="9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4209617"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3662231"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3936029"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8321760"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7774373"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8048171"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2" name="TextBox 1">
            <a:extLst>
              <a:ext uri="{FF2B5EF4-FFF2-40B4-BE49-F238E27FC236}">
                <a16:creationId xmlns:a16="http://schemas.microsoft.com/office/drawing/2014/main" id="{673BD346-447B-4EAA-BD8B-EEC1ED0D1CF6}"/>
              </a:ext>
            </a:extLst>
          </p:cNvPr>
          <p:cNvSpPr txBox="1"/>
          <p:nvPr/>
        </p:nvSpPr>
        <p:spPr>
          <a:xfrm>
            <a:off x="605679" y="5133695"/>
            <a:ext cx="692818" cy="230832"/>
          </a:xfrm>
          <a:prstGeom prst="rect">
            <a:avLst/>
          </a:prstGeom>
          <a:noFill/>
        </p:spPr>
        <p:txBody>
          <a:bodyPr wrap="none" rtlCol="0" anchor="ctr">
            <a:spAutoFit/>
          </a:bodyPr>
          <a:lstStyle/>
          <a:p>
            <a:r>
              <a:rPr lang="en-US" sz="9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321179" y="5222112"/>
            <a:ext cx="2411629"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0FC2F1AD-CF76-4243-93CB-705542821E1D}"/>
              </a:ext>
            </a:extLst>
          </p:cNvPr>
          <p:cNvSpPr txBox="1"/>
          <p:nvPr/>
        </p:nvSpPr>
        <p:spPr>
          <a:xfrm>
            <a:off x="605679" y="5514703"/>
            <a:ext cx="715260" cy="230832"/>
          </a:xfrm>
          <a:prstGeom prst="rect">
            <a:avLst/>
          </a:prstGeom>
          <a:noFill/>
        </p:spPr>
        <p:txBody>
          <a:bodyPr wrap="none" rtlCol="0" anchor="ctr">
            <a:spAutoFit/>
          </a:bodyPr>
          <a:lstStyle/>
          <a:p>
            <a:r>
              <a:rPr lang="en-US" sz="9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321179" y="5603119"/>
            <a:ext cx="185092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AD99A8A6-9059-4973-BA8E-104671DD2B83}"/>
              </a:ext>
            </a:extLst>
          </p:cNvPr>
          <p:cNvSpPr txBox="1"/>
          <p:nvPr/>
        </p:nvSpPr>
        <p:spPr>
          <a:xfrm>
            <a:off x="4717821" y="5133695"/>
            <a:ext cx="692818" cy="230832"/>
          </a:xfrm>
          <a:prstGeom prst="rect">
            <a:avLst/>
          </a:prstGeom>
          <a:noFill/>
        </p:spPr>
        <p:txBody>
          <a:bodyPr wrap="none" rtlCol="0" anchor="ctr">
            <a:spAutoFit/>
          </a:bodyPr>
          <a:lstStyle/>
          <a:p>
            <a:r>
              <a:rPr lang="en-US" sz="9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5433321" y="5222112"/>
            <a:ext cx="1884342"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EE4EF90D-397E-4F81-86A0-6E4FCC90776A}"/>
              </a:ext>
            </a:extLst>
          </p:cNvPr>
          <p:cNvSpPr txBox="1"/>
          <p:nvPr/>
        </p:nvSpPr>
        <p:spPr>
          <a:xfrm>
            <a:off x="4717822" y="5514703"/>
            <a:ext cx="715260" cy="230832"/>
          </a:xfrm>
          <a:prstGeom prst="rect">
            <a:avLst/>
          </a:prstGeom>
          <a:noFill/>
        </p:spPr>
        <p:txBody>
          <a:bodyPr wrap="none" rtlCol="0" anchor="ctr">
            <a:spAutoFit/>
          </a:bodyPr>
          <a:lstStyle/>
          <a:p>
            <a:r>
              <a:rPr lang="en-US" sz="9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5433321" y="5603119"/>
            <a:ext cx="267341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a:extLst>
              <a:ext uri="{FF2B5EF4-FFF2-40B4-BE49-F238E27FC236}">
                <a16:creationId xmlns:a16="http://schemas.microsoft.com/office/drawing/2014/main" id="{E1F6F232-C162-4DE1-8C0A-5C5EF3166F62}"/>
              </a:ext>
            </a:extLst>
          </p:cNvPr>
          <p:cNvSpPr/>
          <p:nvPr/>
        </p:nvSpPr>
        <p:spPr>
          <a:xfrm>
            <a:off x="3627132" y="5085993"/>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a:extLst>
              <a:ext uri="{FF2B5EF4-FFF2-40B4-BE49-F238E27FC236}">
                <a16:creationId xmlns:a16="http://schemas.microsoft.com/office/drawing/2014/main" id="{C573DE15-FB8C-4626-9A52-A7BA12828413}"/>
              </a:ext>
            </a:extLst>
          </p:cNvPr>
          <p:cNvSpPr/>
          <p:nvPr/>
        </p:nvSpPr>
        <p:spPr>
          <a:xfrm>
            <a:off x="3023016" y="5467000"/>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8FE20DA4-918F-4F39-8CCD-03F4B0E28278}"/>
              </a:ext>
            </a:extLst>
          </p:cNvPr>
          <p:cNvSpPr txBox="1"/>
          <p:nvPr/>
        </p:nvSpPr>
        <p:spPr>
          <a:xfrm>
            <a:off x="3577694" y="5133696"/>
            <a:ext cx="425116" cy="230832"/>
          </a:xfrm>
          <a:prstGeom prst="rect">
            <a:avLst/>
          </a:prstGeom>
          <a:noFill/>
        </p:spPr>
        <p:txBody>
          <a:bodyPr wrap="none" rtlCol="0" anchor="ctr">
            <a:spAutoFit/>
          </a:bodyPr>
          <a:lstStyle/>
          <a:p>
            <a:pPr algn="ctr"/>
            <a:r>
              <a:rPr lang="en-US" sz="9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2977356" y="5514703"/>
            <a:ext cx="413896" cy="230832"/>
          </a:xfrm>
          <a:prstGeom prst="rect">
            <a:avLst/>
          </a:prstGeom>
          <a:noFill/>
        </p:spPr>
        <p:txBody>
          <a:bodyPr wrap="none" rtlCol="0" anchor="ctr">
            <a:spAutoFit/>
          </a:bodyPr>
          <a:lstStyle/>
          <a:p>
            <a:pPr algn="ctr"/>
            <a:r>
              <a:rPr lang="en-US" sz="9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7154543" y="5087955"/>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Oval 34">
            <a:extLst>
              <a:ext uri="{FF2B5EF4-FFF2-40B4-BE49-F238E27FC236}">
                <a16:creationId xmlns:a16="http://schemas.microsoft.com/office/drawing/2014/main" id="{801CB1F5-CE3B-4BEC-A3FE-470572A483CF}"/>
              </a:ext>
            </a:extLst>
          </p:cNvPr>
          <p:cNvSpPr/>
          <p:nvPr/>
        </p:nvSpPr>
        <p:spPr>
          <a:xfrm>
            <a:off x="7938283" y="5468962"/>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624A0F2E-1982-4D90-A302-DEF39B2258DC}"/>
              </a:ext>
            </a:extLst>
          </p:cNvPr>
          <p:cNvSpPr txBox="1"/>
          <p:nvPr/>
        </p:nvSpPr>
        <p:spPr>
          <a:xfrm>
            <a:off x="7105105" y="5135658"/>
            <a:ext cx="425116" cy="230832"/>
          </a:xfrm>
          <a:prstGeom prst="rect">
            <a:avLst/>
          </a:prstGeom>
          <a:noFill/>
        </p:spPr>
        <p:txBody>
          <a:bodyPr wrap="none" rtlCol="0" anchor="ctr">
            <a:spAutoFit/>
          </a:bodyPr>
          <a:lstStyle/>
          <a:p>
            <a:pPr algn="ctr"/>
            <a:r>
              <a:rPr lang="en-US" sz="9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7891021" y="5516665"/>
            <a:ext cx="417102" cy="230832"/>
          </a:xfrm>
          <a:prstGeom prst="rect">
            <a:avLst/>
          </a:prstGeom>
          <a:noFill/>
        </p:spPr>
        <p:txBody>
          <a:bodyPr wrap="none" rtlCol="0" anchor="ctr">
            <a:spAutoFit/>
          </a:bodyPr>
          <a:lstStyle/>
          <a:p>
            <a:pPr algn="ctr"/>
            <a:r>
              <a:rPr lang="en-US" sz="900">
                <a:solidFill>
                  <a:schemeClr val="bg2"/>
                </a:solidFill>
              </a:rPr>
              <a:t>93%</a:t>
            </a:r>
          </a:p>
        </p:txBody>
      </p:sp>
      <p:pic>
        <p:nvPicPr>
          <p:cNvPr id="37" name="Picture 36">
            <a:extLst>
              <a:ext uri="{FF2B5EF4-FFF2-40B4-BE49-F238E27FC236}">
                <a16:creationId xmlns:a16="http://schemas.microsoft.com/office/drawing/2014/main" id="{9F058195-2634-4C09-83FD-6C480DF58238}"/>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4717821" y="1759811"/>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6295B0D5-BFD5-48DF-B948-F503C25B74DA}"/>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605678" y="1761522"/>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4003967" y="1559283"/>
            <a:ext cx="4748449" cy="4189809"/>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502583" y="2527612"/>
            <a:ext cx="1531188" cy="300082"/>
          </a:xfrm>
          <a:prstGeom prst="rect">
            <a:avLst/>
          </a:prstGeom>
          <a:noFill/>
        </p:spPr>
        <p:txBody>
          <a:bodyPr wrap="none" rtlCol="0" anchor="ctr">
            <a:spAutoFit/>
          </a:bodyPr>
          <a:lstStyle/>
          <a:p>
            <a:r>
              <a:rPr lang="en-US" sz="1350"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502583" y="2727872"/>
            <a:ext cx="4569147" cy="692177"/>
          </a:xfrm>
          <a:prstGeom prst="rect">
            <a:avLst/>
          </a:prstGeom>
          <a:noFill/>
        </p:spPr>
        <p:txBody>
          <a:bodyPr wrap="square" rtlCol="0" anchor="ctr">
            <a:spAutoFit/>
          </a:bodyPr>
          <a:lstStyle/>
          <a:p>
            <a:pPr algn="just">
              <a:lnSpc>
                <a:spcPct val="150000"/>
              </a:lnSpc>
            </a:pPr>
            <a:r>
              <a:rPr lang="en-US" sz="9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573046" y="3719895"/>
            <a:ext cx="675000" cy="67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EDF53270-32A8-4A7F-BA5D-FB9C219FB6E8}"/>
              </a:ext>
            </a:extLst>
          </p:cNvPr>
          <p:cNvSpPr txBox="1"/>
          <p:nvPr/>
        </p:nvSpPr>
        <p:spPr>
          <a:xfrm>
            <a:off x="1307872" y="3723957"/>
            <a:ext cx="1117614" cy="276999"/>
          </a:xfrm>
          <a:prstGeom prst="rect">
            <a:avLst/>
          </a:prstGeom>
          <a:noFill/>
        </p:spPr>
        <p:txBody>
          <a:bodyPr wrap="none" rtlCol="0" anchor="ctr">
            <a:spAutoFit/>
          </a:bodyPr>
          <a:lstStyle/>
          <a:p>
            <a:r>
              <a:rPr lang="en-US" sz="12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307872" y="3906413"/>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573046" y="4675832"/>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691960" y="4794747"/>
            <a:ext cx="437173" cy="437173"/>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sz="1350"/>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307872" y="4679894"/>
            <a:ext cx="782587" cy="276999"/>
          </a:xfrm>
          <a:prstGeom prst="rect">
            <a:avLst/>
          </a:prstGeom>
          <a:noFill/>
        </p:spPr>
        <p:txBody>
          <a:bodyPr wrap="none" rtlCol="0" anchor="ctr">
            <a:spAutoFit/>
          </a:bodyPr>
          <a:lstStyle/>
          <a:p>
            <a:r>
              <a:rPr lang="en-US" sz="12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307872" y="4862350"/>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689952" y="3841877"/>
            <a:ext cx="441190" cy="431036"/>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sz="1350"/>
            </a:p>
          </p:txBody>
        </p:sp>
      </p:grpSp>
      <p:pic>
        <p:nvPicPr>
          <p:cNvPr id="22" name="Picture 21">
            <a:extLst>
              <a:ext uri="{FF2B5EF4-FFF2-40B4-BE49-F238E27FC236}">
                <a16:creationId xmlns:a16="http://schemas.microsoft.com/office/drawing/2014/main" id="{03533298-88F8-4476-8E0D-EA8A6FE0E615}"/>
              </a:ext>
            </a:extLst>
          </p:cNvPr>
          <p:cNvPicPr>
            <a:picLocks noChangeAspect="1"/>
          </p:cNvPicPr>
          <p:nvPr/>
        </p:nvPicPr>
        <p:blipFill>
          <a:blip r:embed="rId2">
            <a:extLst>
              <a:ext uri="{28A0092B-C50C-407E-A947-70E740481C1C}">
                <a14:useLocalDpi xmlns:a14="http://schemas.microsoft.com/office/drawing/2010/main" val="0"/>
              </a:ext>
            </a:extLst>
          </a:blip>
          <a:srcRect l="4337" t="5157" r="4337" b="5157"/>
          <a:stretch>
            <a:fillRect/>
          </a:stretch>
        </p:blipFill>
        <p:spPr>
          <a:xfrm>
            <a:off x="4488372" y="0"/>
            <a:ext cx="4655628" cy="6858000"/>
          </a:xfrm>
          <a:custGeom>
            <a:avLst/>
            <a:gdLst>
              <a:gd name="connsiteX0" fmla="*/ 1507157 w 4655628"/>
              <a:gd name="connsiteY0" fmla="*/ 0 h 6858000"/>
              <a:gd name="connsiteX1" fmla="*/ 4655628 w 4655628"/>
              <a:gd name="connsiteY1" fmla="*/ 0 h 6858000"/>
              <a:gd name="connsiteX2" fmla="*/ 4655628 w 4655628"/>
              <a:gd name="connsiteY2" fmla="*/ 6857999 h 6858000"/>
              <a:gd name="connsiteX3" fmla="*/ 3708345 w 4655628"/>
              <a:gd name="connsiteY3" fmla="*/ 6857999 h 6858000"/>
              <a:gd name="connsiteX4" fmla="*/ 3708345 w 4655628"/>
              <a:gd name="connsiteY4" fmla="*/ 6858000 h 6858000"/>
              <a:gd name="connsiteX5" fmla="*/ 92352 w 4655628"/>
              <a:gd name="connsiteY5" fmla="*/ 6858000 h 6858000"/>
              <a:gd name="connsiteX6" fmla="*/ 41060 w 4655628"/>
              <a:gd name="connsiteY6" fmla="*/ 5912131 h 6858000"/>
              <a:gd name="connsiteX7" fmla="*/ 455457 w 4655628"/>
              <a:gd name="connsiteY7" fmla="*/ 4828957 h 6858000"/>
              <a:gd name="connsiteX8" fmla="*/ 862520 w 4655628"/>
              <a:gd name="connsiteY8" fmla="*/ 3741499 h 6858000"/>
              <a:gd name="connsiteX9" fmla="*/ 889218 w 4655628"/>
              <a:gd name="connsiteY9" fmla="*/ 2142197 h 6858000"/>
              <a:gd name="connsiteX10" fmla="*/ 1387998 w 4655628"/>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5628" h="6858000">
                <a:moveTo>
                  <a:pt x="1507157" y="0"/>
                </a:moveTo>
                <a:lnTo>
                  <a:pt x="4655628" y="0"/>
                </a:lnTo>
                <a:lnTo>
                  <a:pt x="4655628" y="6857999"/>
                </a:lnTo>
                <a:lnTo>
                  <a:pt x="3708345" y="6857999"/>
                </a:lnTo>
                <a:lnTo>
                  <a:pt x="3708345" y="6858000"/>
                </a:lnTo>
                <a:lnTo>
                  <a:pt x="92352" y="6858000"/>
                </a:lnTo>
                <a:cubicBezTo>
                  <a:pt x="-19016" y="6571659"/>
                  <a:pt x="-21270" y="6229531"/>
                  <a:pt x="41060" y="5912131"/>
                </a:cubicBezTo>
                <a:cubicBezTo>
                  <a:pt x="118414" y="5518223"/>
                  <a:pt x="288817" y="5170200"/>
                  <a:pt x="455457" y="4828957"/>
                </a:cubicBezTo>
                <a:cubicBezTo>
                  <a:pt x="622103" y="4487750"/>
                  <a:pt x="790365" y="4137182"/>
                  <a:pt x="862520" y="3741499"/>
                </a:cubicBezTo>
                <a:cubicBezTo>
                  <a:pt x="957296" y="3221791"/>
                  <a:pt x="877602" y="2676853"/>
                  <a:pt x="889218" y="2142197"/>
                </a:cubicBezTo>
                <a:cubicBezTo>
                  <a:pt x="904289" y="1448675"/>
                  <a:pt x="1085660" y="768099"/>
                  <a:pt x="1387998"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40088" y="1114009"/>
            <a:ext cx="4629983" cy="4629983"/>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sz="1350"/>
          </a:p>
        </p:txBody>
      </p:sp>
      <p:pic>
        <p:nvPicPr>
          <p:cNvPr id="15" name="Picture 14">
            <a:extLst>
              <a:ext uri="{FF2B5EF4-FFF2-40B4-BE49-F238E27FC236}">
                <a16:creationId xmlns:a16="http://schemas.microsoft.com/office/drawing/2014/main" id="{7CB4E15B-E0E9-4813-84E4-B0C2944D7245}"/>
              </a:ext>
            </a:extLst>
          </p:cNvPr>
          <p:cNvPicPr>
            <a:picLocks noChangeAspect="1"/>
          </p:cNvPicPr>
          <p:nvPr/>
        </p:nvPicPr>
        <p:blipFill>
          <a:blip r:embed="rId2">
            <a:extLst>
              <a:ext uri="{28A0092B-C50C-407E-A947-70E740481C1C}">
                <a14:useLocalDpi xmlns:a14="http://schemas.microsoft.com/office/drawing/2010/main" val="0"/>
              </a:ext>
            </a:extLst>
          </a:blip>
          <a:srcRect l="6615" t="40749" r="2598" b="35147"/>
          <a:stretch>
            <a:fillRect/>
          </a:stretch>
        </p:blipFill>
        <p:spPr>
          <a:xfrm>
            <a:off x="0" y="3"/>
            <a:ext cx="9144000" cy="2427811"/>
          </a:xfrm>
          <a:custGeom>
            <a:avLst/>
            <a:gdLst>
              <a:gd name="connsiteX0" fmla="*/ 0 w 9144000"/>
              <a:gd name="connsiteY0" fmla="*/ 0 h 2427811"/>
              <a:gd name="connsiteX1" fmla="*/ 9144000 w 9144000"/>
              <a:gd name="connsiteY1" fmla="*/ 0 h 2427811"/>
              <a:gd name="connsiteX2" fmla="*/ 9144000 w 9144000"/>
              <a:gd name="connsiteY2" fmla="*/ 2338759 h 2427811"/>
              <a:gd name="connsiteX3" fmla="*/ 8136653 w 9144000"/>
              <a:gd name="connsiteY3" fmla="*/ 2214560 h 2427811"/>
              <a:gd name="connsiteX4" fmla="*/ 6802037 w 9144000"/>
              <a:gd name="connsiteY4" fmla="*/ 1845048 h 2427811"/>
              <a:gd name="connsiteX5" fmla="*/ 5796653 w 9144000"/>
              <a:gd name="connsiteY5" fmla="*/ 1865439 h 2427811"/>
              <a:gd name="connsiteX6" fmla="*/ 4781452 w 9144000"/>
              <a:gd name="connsiteY6" fmla="*/ 2291180 h 2427811"/>
              <a:gd name="connsiteX7" fmla="*/ 4046563 w 9144000"/>
              <a:gd name="connsiteY7" fmla="*/ 2427429 h 2427811"/>
              <a:gd name="connsiteX8" fmla="*/ 3346035 w 9144000"/>
              <a:gd name="connsiteY8" fmla="*/ 2311571 h 2427811"/>
              <a:gd name="connsiteX9" fmla="*/ 2187491 w 9144000"/>
              <a:gd name="connsiteY9" fmla="*/ 1798705 h 2427811"/>
              <a:gd name="connsiteX10" fmla="*/ 837163 w 9144000"/>
              <a:gd name="connsiteY10" fmla="*/ 1898188 h 2427811"/>
              <a:gd name="connsiteX11" fmla="*/ 0 w 9144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2427811">
                <a:moveTo>
                  <a:pt x="0" y="0"/>
                </a:moveTo>
                <a:lnTo>
                  <a:pt x="9144000" y="0"/>
                </a:lnTo>
                <a:lnTo>
                  <a:pt x="9144000" y="2338759"/>
                </a:lnTo>
                <a:cubicBezTo>
                  <a:pt x="8829818" y="2348029"/>
                  <a:pt x="8477018" y="2297360"/>
                  <a:pt x="8136653" y="2214560"/>
                </a:cubicBezTo>
                <a:cubicBezTo>
                  <a:pt x="7647709" y="2095303"/>
                  <a:pt x="7217672" y="1934029"/>
                  <a:pt x="6802037" y="1845048"/>
                </a:cubicBezTo>
                <a:cubicBezTo>
                  <a:pt x="6454472" y="1770280"/>
                  <a:pt x="6093163" y="1773988"/>
                  <a:pt x="5796653" y="1865439"/>
                </a:cubicBezTo>
                <a:cubicBezTo>
                  <a:pt x="5460872" y="1968630"/>
                  <a:pt x="5156510" y="2150297"/>
                  <a:pt x="4781452" y="2291180"/>
                </a:cubicBezTo>
                <a:cubicBezTo>
                  <a:pt x="4553999" y="2376143"/>
                  <a:pt x="4297418" y="2422796"/>
                  <a:pt x="4046563" y="2427429"/>
                </a:cubicBezTo>
                <a:cubicBezTo>
                  <a:pt x="3795709" y="2432065"/>
                  <a:pt x="3550582" y="2394681"/>
                  <a:pt x="3346035" y="2311571"/>
                </a:cubicBezTo>
                <a:cubicBezTo>
                  <a:pt x="2915344" y="2135467"/>
                  <a:pt x="2609672" y="1874708"/>
                  <a:pt x="2187491" y="1798705"/>
                </a:cubicBezTo>
                <a:cubicBezTo>
                  <a:pt x="1823563" y="1733823"/>
                  <a:pt x="1352291" y="1804266"/>
                  <a:pt x="837163" y="1898188"/>
                </a:cubicBezTo>
                <a:cubicBezTo>
                  <a:pt x="561600" y="1948856"/>
                  <a:pt x="280800" y="2003233"/>
                  <a:pt x="0" y="2045870"/>
                </a:cubicBezTo>
                <a:close/>
              </a:path>
            </a:pathLst>
          </a:custGeom>
        </p:spPr>
      </p:pic>
      <p:pic>
        <p:nvPicPr>
          <p:cNvPr id="17" name="Picture 16">
            <a:extLst>
              <a:ext uri="{FF2B5EF4-FFF2-40B4-BE49-F238E27FC236}">
                <a16:creationId xmlns:a16="http://schemas.microsoft.com/office/drawing/2014/main" id="{770BD311-C224-454D-B85A-E2D58F662F6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8" name="Picture 17">
            <a:extLst>
              <a:ext uri="{FF2B5EF4-FFF2-40B4-BE49-F238E27FC236}">
                <a16:creationId xmlns:a16="http://schemas.microsoft.com/office/drawing/2014/main" id="{9302EA76-1377-4031-BB7C-281B3232CEEE}"/>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9" name="Picture 18">
            <a:extLst>
              <a:ext uri="{FF2B5EF4-FFF2-40B4-BE49-F238E27FC236}">
                <a16:creationId xmlns:a16="http://schemas.microsoft.com/office/drawing/2014/main" id="{BE65A3B7-E84A-4A19-83AE-24D782CE8C27}"/>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0" name="Picture 19">
            <a:extLst>
              <a:ext uri="{FF2B5EF4-FFF2-40B4-BE49-F238E27FC236}">
                <a16:creationId xmlns:a16="http://schemas.microsoft.com/office/drawing/2014/main" id="{E4087A67-152B-49D9-BAB1-C0811385C1A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4078916"/>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1" name="Picture 20">
            <a:extLst>
              <a:ext uri="{FF2B5EF4-FFF2-40B4-BE49-F238E27FC236}">
                <a16:creationId xmlns:a16="http://schemas.microsoft.com/office/drawing/2014/main" id="{DD141583-7A38-455C-8185-CB8F1030755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2" name="Picture 21">
            <a:extLst>
              <a:ext uri="{FF2B5EF4-FFF2-40B4-BE49-F238E27FC236}">
                <a16:creationId xmlns:a16="http://schemas.microsoft.com/office/drawing/2014/main" id="{BCFC5F29-D106-414B-BB2A-AE1E5B44268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0"/>
            <a:ext cx="9144000" cy="2434916"/>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4661808" y="3281854"/>
            <a:ext cx="3918857" cy="646331"/>
          </a:xfrm>
          <a:prstGeom prst="rect">
            <a:avLst/>
          </a:prstGeom>
          <a:noFill/>
        </p:spPr>
        <p:txBody>
          <a:bodyPr wrap="square" rtlCol="0" anchor="ctr">
            <a:spAutoFit/>
          </a:bodyPr>
          <a:lstStyle/>
          <a:p>
            <a:r>
              <a:rPr lang="en-US" b="1">
                <a:latin typeface="+mj-lt"/>
              </a:rPr>
              <a:t>UNDERWATER EXPLORER,</a:t>
            </a:r>
          </a:p>
          <a:p>
            <a:r>
              <a:rPr lang="en-US" b="1">
                <a:latin typeface="+mj-lt"/>
              </a:rPr>
              <a:t>NOT A TREASURE HUNTER.</a:t>
            </a:r>
            <a:endParaRPr lang="en-US" sz="24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4661807" y="3849797"/>
            <a:ext cx="4031546" cy="899926"/>
          </a:xfrm>
          <a:prstGeom prst="rect">
            <a:avLst/>
          </a:prstGeom>
          <a:noFill/>
        </p:spPr>
        <p:txBody>
          <a:bodyPr wrap="square" rtlCol="0" anchor="ctr">
            <a:spAutoFit/>
          </a:bodyPr>
          <a:lstStyle/>
          <a:p>
            <a:pPr algn="just">
              <a:lnSpc>
                <a:spcPct val="150000"/>
              </a:lnSpc>
            </a:pPr>
            <a:r>
              <a:rPr lang="en-US" sz="900"/>
              <a:t>A small river named Duden flows by their place and supplies it with the necessary regelialia. It is a paradisematic country, in which roasted parts of sentences fly into your mouth. Even the all-powerful Pointing has no control about the blind texts</a:t>
            </a:r>
            <a:endParaRPr lang="en-US" sz="750"/>
          </a:p>
        </p:txBody>
      </p:sp>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5D1C250-CDFA-4308-AD74-1E63BA51E7B0}"/>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3420814"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9AF707FB-D2F2-48CB-B183-E030AD7EA0A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226441"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A24E4FF2-3BF8-4B88-A5DD-E8C375199AB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15187" y="2116583"/>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nchor="ct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471814"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33" name="TextBox 32">
            <a:extLst>
              <a:ext uri="{FF2B5EF4-FFF2-40B4-BE49-F238E27FC236}">
                <a16:creationId xmlns:a16="http://schemas.microsoft.com/office/drawing/2014/main" id="{514986FA-35CA-4767-8539-12AE7C5F7F6B}"/>
              </a:ext>
            </a:extLst>
          </p:cNvPr>
          <p:cNvSpPr txBox="1"/>
          <p:nvPr/>
        </p:nvSpPr>
        <p:spPr>
          <a:xfrm>
            <a:off x="1104976"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823730"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3277441"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sz="1350"/>
          </a:p>
        </p:txBody>
      </p:sp>
      <p:sp>
        <p:nvSpPr>
          <p:cNvPr id="38" name="TextBox 37">
            <a:extLst>
              <a:ext uri="{FF2B5EF4-FFF2-40B4-BE49-F238E27FC236}">
                <a16:creationId xmlns:a16="http://schemas.microsoft.com/office/drawing/2014/main" id="{50B6C976-9186-47B9-A945-C807C76C3634}"/>
              </a:ext>
            </a:extLst>
          </p:cNvPr>
          <p:cNvSpPr txBox="1"/>
          <p:nvPr/>
        </p:nvSpPr>
        <p:spPr>
          <a:xfrm>
            <a:off x="391060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3629358"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6096209"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41" name="TextBox 40">
            <a:extLst>
              <a:ext uri="{FF2B5EF4-FFF2-40B4-BE49-F238E27FC236}">
                <a16:creationId xmlns:a16="http://schemas.microsoft.com/office/drawing/2014/main" id="{450490D6-5D30-4128-B92B-0DC5B3A705AD}"/>
              </a:ext>
            </a:extLst>
          </p:cNvPr>
          <p:cNvSpPr txBox="1"/>
          <p:nvPr/>
        </p:nvSpPr>
        <p:spPr>
          <a:xfrm>
            <a:off x="672937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6441147"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298145" y="2441552"/>
            <a:ext cx="5294472" cy="3586577"/>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3986528" y="4729205"/>
            <a:ext cx="4489718" cy="899926"/>
          </a:xfrm>
          <a:prstGeom prst="rect">
            <a:avLst/>
          </a:prstGeom>
          <a:noFill/>
        </p:spPr>
        <p:txBody>
          <a:bodyPr wrap="square" rtlCol="0" anchor="ctr">
            <a:spAutoFit/>
          </a:bodyPr>
          <a:lstStyle/>
          <a:p>
            <a:pPr algn="just">
              <a:lnSpc>
                <a:spcPct val="150000"/>
              </a:lnSpc>
            </a:pPr>
            <a:r>
              <a:rPr lang="en-US" sz="900" b="1"/>
              <a:t>The Big Oxmox </a:t>
            </a:r>
            <a:r>
              <a:rPr lang="en-US" sz="9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12A493B4-D1AB-4AFA-9384-59BCE7C5AE36}"/>
              </a:ext>
            </a:extLst>
          </p:cNvPr>
          <p:cNvPicPr>
            <a:picLocks noChangeAspect="1"/>
          </p:cNvPicPr>
          <p:nvPr/>
        </p:nvPicPr>
        <p:blipFill>
          <a:blip r:embed="rId2">
            <a:extLst>
              <a:ext uri="{28A0092B-C50C-407E-A947-70E740481C1C}">
                <a14:useLocalDpi xmlns:a14="http://schemas.microsoft.com/office/drawing/2010/main" val="0"/>
              </a:ext>
            </a:extLst>
          </a:blip>
          <a:srcRect l="19077" t="1357" r="13425" b="22817"/>
          <a:stretch>
            <a:fillRect/>
          </a:stretch>
        </p:blipFill>
        <p:spPr>
          <a:xfrm>
            <a:off x="1" y="2379599"/>
            <a:ext cx="3986528" cy="4478401"/>
          </a:xfrm>
          <a:custGeom>
            <a:avLst/>
            <a:gdLst>
              <a:gd name="connsiteX0" fmla="*/ 0 w 3986528"/>
              <a:gd name="connsiteY0" fmla="*/ 1344456 h 4478401"/>
              <a:gd name="connsiteX1" fmla="*/ 390684 w 3986528"/>
              <a:gd name="connsiteY1" fmla="*/ 1599007 h 4478401"/>
              <a:gd name="connsiteX2" fmla="*/ 923067 w 3986528"/>
              <a:gd name="connsiteY2" fmla="*/ 2349041 h 4478401"/>
              <a:gd name="connsiteX3" fmla="*/ 1651273 w 3986528"/>
              <a:gd name="connsiteY3" fmla="*/ 2452462 h 4478401"/>
              <a:gd name="connsiteX4" fmla="*/ 2395467 w 3986528"/>
              <a:gd name="connsiteY4" fmla="*/ 2468301 h 4478401"/>
              <a:gd name="connsiteX5" fmla="*/ 2919567 w 3986528"/>
              <a:gd name="connsiteY5" fmla="*/ 2889275 h 4478401"/>
              <a:gd name="connsiteX6" fmla="*/ 3986528 w 3986528"/>
              <a:gd name="connsiteY6" fmla="*/ 4478401 h 4478401"/>
              <a:gd name="connsiteX7" fmla="*/ 0 w 3986528"/>
              <a:gd name="connsiteY7" fmla="*/ 4478401 h 4478401"/>
              <a:gd name="connsiteX8" fmla="*/ 1881320 w 3986528"/>
              <a:gd name="connsiteY8" fmla="*/ 236 h 4478401"/>
              <a:gd name="connsiteX9" fmla="*/ 2188684 w 3986528"/>
              <a:gd name="connsiteY9" fmla="*/ 340354 h 4478401"/>
              <a:gd name="connsiteX10" fmla="*/ 2094423 w 3986528"/>
              <a:gd name="connsiteY10" fmla="*/ 739674 h 4478401"/>
              <a:gd name="connsiteX11" fmla="*/ 2209004 w 3986528"/>
              <a:gd name="connsiteY11" fmla="*/ 1071878 h 4478401"/>
              <a:gd name="connsiteX12" fmla="*/ 2618704 w 3986528"/>
              <a:gd name="connsiteY12" fmla="*/ 1399221 h 4478401"/>
              <a:gd name="connsiteX13" fmla="*/ 2584621 w 3986528"/>
              <a:gd name="connsiteY13" fmla="*/ 2020576 h 4478401"/>
              <a:gd name="connsiteX14" fmla="*/ 774190 w 3986528"/>
              <a:gd name="connsiteY14" fmla="*/ 1879193 h 4478401"/>
              <a:gd name="connsiteX15" fmla="*/ 691753 w 3986528"/>
              <a:gd name="connsiteY15" fmla="*/ 1134321 h 4478401"/>
              <a:gd name="connsiteX16" fmla="*/ 1342796 w 3986528"/>
              <a:gd name="connsiteY16" fmla="*/ 467444 h 4478401"/>
              <a:gd name="connsiteX17" fmla="*/ 1737516 w 3986528"/>
              <a:gd name="connsiteY17" fmla="*/ 36069 h 4478401"/>
              <a:gd name="connsiteX18" fmla="*/ 1881320 w 3986528"/>
              <a:gd name="connsiteY18" fmla="*/ 236 h 44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528" h="4478401">
                <a:moveTo>
                  <a:pt x="0" y="1344456"/>
                </a:moveTo>
                <a:cubicBezTo>
                  <a:pt x="161056" y="1390137"/>
                  <a:pt x="281561" y="1471882"/>
                  <a:pt x="390684" y="1599007"/>
                </a:cubicBezTo>
                <a:cubicBezTo>
                  <a:pt x="591992" y="1833526"/>
                  <a:pt x="667391" y="2175360"/>
                  <a:pt x="923067" y="2349041"/>
                </a:cubicBezTo>
                <a:cubicBezTo>
                  <a:pt x="1130407" y="2489896"/>
                  <a:pt x="1402262" y="2481346"/>
                  <a:pt x="1651273" y="2452462"/>
                </a:cubicBezTo>
                <a:cubicBezTo>
                  <a:pt x="1900288" y="2423580"/>
                  <a:pt x="2160518" y="2380910"/>
                  <a:pt x="2395467" y="2468301"/>
                </a:cubicBezTo>
                <a:cubicBezTo>
                  <a:pt x="2607684" y="2547222"/>
                  <a:pt x="2767890" y="2721209"/>
                  <a:pt x="2919567" y="2889275"/>
                </a:cubicBezTo>
                <a:cubicBezTo>
                  <a:pt x="3350314" y="3366559"/>
                  <a:pt x="3795862" y="3871855"/>
                  <a:pt x="3986528" y="4478401"/>
                </a:cubicBezTo>
                <a:lnTo>
                  <a:pt x="0" y="4478401"/>
                </a:lnTo>
                <a:close/>
                <a:moveTo>
                  <a:pt x="1881320" y="236"/>
                </a:moveTo>
                <a:cubicBezTo>
                  <a:pt x="2074788" y="-7225"/>
                  <a:pt x="2201021" y="163935"/>
                  <a:pt x="2188684" y="340354"/>
                </a:cubicBezTo>
                <a:cubicBezTo>
                  <a:pt x="2179214" y="476007"/>
                  <a:pt x="2090842" y="528937"/>
                  <a:pt x="2094423" y="739674"/>
                </a:cubicBezTo>
                <a:cubicBezTo>
                  <a:pt x="2097287" y="906254"/>
                  <a:pt x="2181047" y="1031257"/>
                  <a:pt x="2209004" y="1071878"/>
                </a:cubicBezTo>
                <a:cubicBezTo>
                  <a:pt x="2351795" y="1279356"/>
                  <a:pt x="2514471" y="1247742"/>
                  <a:pt x="2618704" y="1399221"/>
                </a:cubicBezTo>
                <a:cubicBezTo>
                  <a:pt x="2737783" y="1572297"/>
                  <a:pt x="2694781" y="1859234"/>
                  <a:pt x="2584621" y="2020576"/>
                </a:cubicBezTo>
                <a:cubicBezTo>
                  <a:pt x="2289826" y="2452340"/>
                  <a:pt x="1194546" y="2452762"/>
                  <a:pt x="774190" y="1879193"/>
                </a:cubicBezTo>
                <a:cubicBezTo>
                  <a:pt x="617195" y="1664984"/>
                  <a:pt x="555371" y="1400433"/>
                  <a:pt x="691753" y="1134321"/>
                </a:cubicBezTo>
                <a:cubicBezTo>
                  <a:pt x="823133" y="877881"/>
                  <a:pt x="1015875" y="844596"/>
                  <a:pt x="1342796" y="467444"/>
                </a:cubicBezTo>
                <a:cubicBezTo>
                  <a:pt x="1525977" y="256123"/>
                  <a:pt x="1591545" y="101594"/>
                  <a:pt x="1737516" y="36069"/>
                </a:cubicBezTo>
                <a:cubicBezTo>
                  <a:pt x="1788447" y="13192"/>
                  <a:pt x="1836673" y="1958"/>
                  <a:pt x="1881320" y="236"/>
                </a:cubicBezTo>
                <a:close/>
              </a:path>
            </a:pathLst>
          </a:custGeom>
        </p:spPr>
      </p:pic>
      <p:pic>
        <p:nvPicPr>
          <p:cNvPr id="8" name="Picture 7">
            <a:extLst>
              <a:ext uri="{FF2B5EF4-FFF2-40B4-BE49-F238E27FC236}">
                <a16:creationId xmlns:a16="http://schemas.microsoft.com/office/drawing/2014/main" id="{142F6028-BB29-4FE9-ABC5-463D8C33C83E}"/>
              </a:ext>
            </a:extLst>
          </p:cNvPr>
          <p:cNvPicPr>
            <a:picLocks noChangeAspect="1"/>
          </p:cNvPicPr>
          <p:nvPr/>
        </p:nvPicPr>
        <p:blipFill>
          <a:blip r:embed="rId2">
            <a:extLst>
              <a:ext uri="{28A0092B-C50C-407E-A947-70E740481C1C}">
                <a14:useLocalDpi xmlns:a14="http://schemas.microsoft.com/office/drawing/2010/main" val="0"/>
              </a:ext>
            </a:extLst>
          </a:blip>
          <a:srcRect l="5337" t="17444" r="5337" b="17425"/>
          <a:stretch>
            <a:fillRect/>
          </a:stretch>
        </p:blipFill>
        <p:spPr>
          <a:xfrm>
            <a:off x="3986529" y="2299457"/>
            <a:ext cx="3099196" cy="2259766"/>
          </a:xfrm>
          <a:custGeom>
            <a:avLst/>
            <a:gdLst>
              <a:gd name="connsiteX0" fmla="*/ 197956 w 3099196"/>
              <a:gd name="connsiteY0" fmla="*/ 0 h 2259766"/>
              <a:gd name="connsiteX1" fmla="*/ 2901240 w 3099196"/>
              <a:gd name="connsiteY1" fmla="*/ 0 h 2259766"/>
              <a:gd name="connsiteX2" fmla="*/ 3099196 w 3099196"/>
              <a:gd name="connsiteY2" fmla="*/ 197956 h 2259766"/>
              <a:gd name="connsiteX3" fmla="*/ 3099196 w 3099196"/>
              <a:gd name="connsiteY3" fmla="*/ 2061810 h 2259766"/>
              <a:gd name="connsiteX4" fmla="*/ 2901240 w 3099196"/>
              <a:gd name="connsiteY4" fmla="*/ 2259766 h 2259766"/>
              <a:gd name="connsiteX5" fmla="*/ 197956 w 3099196"/>
              <a:gd name="connsiteY5" fmla="*/ 2259766 h 2259766"/>
              <a:gd name="connsiteX6" fmla="*/ 0 w 3099196"/>
              <a:gd name="connsiteY6" fmla="*/ 2061810 h 2259766"/>
              <a:gd name="connsiteX7" fmla="*/ 0 w 3099196"/>
              <a:gd name="connsiteY7" fmla="*/ 197956 h 2259766"/>
              <a:gd name="connsiteX8" fmla="*/ 197956 w 3099196"/>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196" h="2259766">
                <a:moveTo>
                  <a:pt x="197956" y="0"/>
                </a:moveTo>
                <a:lnTo>
                  <a:pt x="2901240" y="0"/>
                </a:lnTo>
                <a:cubicBezTo>
                  <a:pt x="3010568" y="0"/>
                  <a:pt x="3099196" y="88628"/>
                  <a:pt x="3099196" y="197956"/>
                </a:cubicBezTo>
                <a:lnTo>
                  <a:pt x="3099196" y="2061810"/>
                </a:lnTo>
                <a:cubicBezTo>
                  <a:pt x="3099196" y="2171138"/>
                  <a:pt x="3010568" y="2259766"/>
                  <a:pt x="2901240"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3926875" y="1909262"/>
            <a:ext cx="4973278" cy="3368995"/>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pic>
        <p:nvPicPr>
          <p:cNvPr id="18" name="Picture 17">
            <a:extLst>
              <a:ext uri="{FF2B5EF4-FFF2-40B4-BE49-F238E27FC236}">
                <a16:creationId xmlns:a16="http://schemas.microsoft.com/office/drawing/2014/main" id="{6C79376E-5A7F-41A6-8581-A2883C3AB24C}"/>
              </a:ext>
            </a:extLst>
          </p:cNvPr>
          <p:cNvPicPr>
            <a:picLocks noChangeAspect="1"/>
          </p:cNvPicPr>
          <p:nvPr/>
        </p:nvPicPr>
        <p:blipFill>
          <a:blip r:embed="rId2">
            <a:extLst>
              <a:ext uri="{28A0092B-C50C-407E-A947-70E740481C1C}">
                <a14:useLocalDpi xmlns:a14="http://schemas.microsoft.com/office/drawing/2010/main" val="0"/>
              </a:ext>
            </a:extLst>
          </a:blip>
          <a:srcRect l="17737" t="2906" r="15209" b="3034"/>
          <a:stretch>
            <a:fillRect/>
          </a:stretch>
        </p:blipFill>
        <p:spPr>
          <a:xfrm>
            <a:off x="5465379" y="2196662"/>
            <a:ext cx="1918060" cy="4035854"/>
          </a:xfrm>
          <a:custGeom>
            <a:avLst/>
            <a:gdLst>
              <a:gd name="connsiteX0" fmla="*/ 204273 w 1918060"/>
              <a:gd name="connsiteY0" fmla="*/ 0 h 4035854"/>
              <a:gd name="connsiteX1" fmla="*/ 1713787 w 1918060"/>
              <a:gd name="connsiteY1" fmla="*/ 0 h 4035854"/>
              <a:gd name="connsiteX2" fmla="*/ 1918060 w 1918060"/>
              <a:gd name="connsiteY2" fmla="*/ 204273 h 4035854"/>
              <a:gd name="connsiteX3" fmla="*/ 1918060 w 1918060"/>
              <a:gd name="connsiteY3" fmla="*/ 3831581 h 4035854"/>
              <a:gd name="connsiteX4" fmla="*/ 1713787 w 1918060"/>
              <a:gd name="connsiteY4" fmla="*/ 4035854 h 4035854"/>
              <a:gd name="connsiteX5" fmla="*/ 204273 w 1918060"/>
              <a:gd name="connsiteY5" fmla="*/ 4035854 h 4035854"/>
              <a:gd name="connsiteX6" fmla="*/ 0 w 1918060"/>
              <a:gd name="connsiteY6" fmla="*/ 3831581 h 4035854"/>
              <a:gd name="connsiteX7" fmla="*/ 0 w 1918060"/>
              <a:gd name="connsiteY7" fmla="*/ 204273 h 4035854"/>
              <a:gd name="connsiteX8" fmla="*/ 204273 w 1918060"/>
              <a:gd name="connsiteY8" fmla="*/ 0 h 403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060" h="4035854">
                <a:moveTo>
                  <a:pt x="204273" y="0"/>
                </a:moveTo>
                <a:lnTo>
                  <a:pt x="1713787" y="0"/>
                </a:lnTo>
                <a:cubicBezTo>
                  <a:pt x="1826604" y="0"/>
                  <a:pt x="1918060" y="91456"/>
                  <a:pt x="1918060" y="204273"/>
                </a:cubicBezTo>
                <a:lnTo>
                  <a:pt x="1918060" y="3831581"/>
                </a:lnTo>
                <a:cubicBezTo>
                  <a:pt x="1918060" y="3944398"/>
                  <a:pt x="1826604" y="4035854"/>
                  <a:pt x="1713787" y="4035854"/>
                </a:cubicBezTo>
                <a:lnTo>
                  <a:pt x="204273" y="4035854"/>
                </a:lnTo>
                <a:cubicBezTo>
                  <a:pt x="91456" y="4035854"/>
                  <a:pt x="0" y="3944398"/>
                  <a:pt x="0" y="3831581"/>
                </a:cubicBezTo>
                <a:lnTo>
                  <a:pt x="0" y="204273"/>
                </a:lnTo>
                <a:cubicBezTo>
                  <a:pt x="0" y="91456"/>
                  <a:pt x="91456" y="0"/>
                  <a:pt x="204273"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54" y="1808646"/>
            <a:ext cx="8948371" cy="5036654"/>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nchor="ct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543435" y="2678271"/>
            <a:ext cx="3704018" cy="300082"/>
          </a:xfrm>
          <a:prstGeom prst="rect">
            <a:avLst/>
          </a:prstGeom>
          <a:noFill/>
        </p:spPr>
        <p:txBody>
          <a:bodyPr wrap="square" rtlCol="0" anchor="ctr">
            <a:spAutoFit/>
          </a:bodyPr>
          <a:lstStyle/>
          <a:p>
            <a:r>
              <a:rPr lang="en-US" sz="1350" b="1">
                <a:latin typeface="+mj-lt"/>
              </a:rPr>
              <a:t>DESCRIPTION</a:t>
            </a:r>
            <a:endParaRPr lang="en-US" sz="21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238596799"/>
              </p:ext>
            </p:extLst>
          </p:nvPr>
        </p:nvGraphicFramePr>
        <p:xfrm>
          <a:off x="489707" y="4025076"/>
          <a:ext cx="1130814" cy="1225911"/>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668630" y="4453365"/>
            <a:ext cx="772969" cy="369332"/>
          </a:xfrm>
          <a:prstGeom prst="rect">
            <a:avLst/>
          </a:prstGeom>
          <a:noFill/>
        </p:spPr>
        <p:txBody>
          <a:bodyPr wrap="none" rtlCol="0" anchor="ctr">
            <a:spAutoFit/>
          </a:bodyPr>
          <a:lstStyle/>
          <a:p>
            <a:pPr algn="ctr"/>
            <a:r>
              <a:rPr lang="en-US"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461844" y="5135568"/>
            <a:ext cx="1186543" cy="253916"/>
          </a:xfrm>
          <a:prstGeom prst="rect">
            <a:avLst/>
          </a:prstGeom>
          <a:noFill/>
        </p:spPr>
        <p:txBody>
          <a:bodyPr wrap="none" rtlCol="0" anchor="ctr">
            <a:spAutoFit/>
          </a:bodyPr>
          <a:lstStyle/>
          <a:p>
            <a:pPr algn="ctr"/>
            <a:r>
              <a:rPr lang="en-US" sz="105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640737985"/>
              </p:ext>
            </p:extLst>
          </p:nvPr>
        </p:nvGraphicFramePr>
        <p:xfrm>
          <a:off x="1750859" y="4025076"/>
          <a:ext cx="1130814" cy="1225911"/>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1936995" y="4453365"/>
            <a:ext cx="758542" cy="369332"/>
          </a:xfrm>
          <a:prstGeom prst="rect">
            <a:avLst/>
          </a:prstGeom>
          <a:noFill/>
        </p:spPr>
        <p:txBody>
          <a:bodyPr wrap="none" rtlCol="0" anchor="ctr">
            <a:spAutoFit/>
          </a:bodyPr>
          <a:lstStyle/>
          <a:p>
            <a:pPr algn="ctr"/>
            <a:r>
              <a:rPr lang="en-US"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1984125" y="5135568"/>
            <a:ext cx="670376" cy="253916"/>
          </a:xfrm>
          <a:prstGeom prst="rect">
            <a:avLst/>
          </a:prstGeom>
          <a:noFill/>
        </p:spPr>
        <p:txBody>
          <a:bodyPr wrap="none" rtlCol="0" anchor="ctr">
            <a:spAutoFit/>
          </a:bodyPr>
          <a:lstStyle/>
          <a:p>
            <a:pPr algn="ctr"/>
            <a:r>
              <a:rPr lang="en-US" sz="105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546183" y="2886822"/>
            <a:ext cx="3542914" cy="899926"/>
          </a:xfrm>
          <a:prstGeom prst="rect">
            <a:avLst/>
          </a:prstGeom>
          <a:noFill/>
        </p:spPr>
        <p:txBody>
          <a:bodyPr wrap="square" rtlCol="0" anchor="ctr">
            <a:spAutoFit/>
          </a:bodyPr>
          <a:lstStyle/>
          <a:p>
            <a:pPr algn="just">
              <a:lnSpc>
                <a:spcPct val="150000"/>
              </a:lnSpc>
            </a:pPr>
            <a:r>
              <a:rPr lang="en-US" sz="9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937991388"/>
              </p:ext>
            </p:extLst>
          </p:nvPr>
        </p:nvGraphicFramePr>
        <p:xfrm>
          <a:off x="3012011" y="4025076"/>
          <a:ext cx="1130814" cy="1225911"/>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3193339" y="4453365"/>
            <a:ext cx="768159" cy="369332"/>
          </a:xfrm>
          <a:prstGeom prst="rect">
            <a:avLst/>
          </a:prstGeom>
          <a:noFill/>
        </p:spPr>
        <p:txBody>
          <a:bodyPr wrap="none" rtlCol="0" anchor="ctr">
            <a:spAutoFit/>
          </a:bodyPr>
          <a:lstStyle/>
          <a:p>
            <a:pPr algn="ctr"/>
            <a:r>
              <a:rPr lang="en-US"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3170897" y="5135568"/>
            <a:ext cx="813043" cy="253916"/>
          </a:xfrm>
          <a:prstGeom prst="rect">
            <a:avLst/>
          </a:prstGeom>
          <a:noFill/>
        </p:spPr>
        <p:txBody>
          <a:bodyPr wrap="none" rtlCol="0" anchor="ctr">
            <a:spAutoFit/>
          </a:bodyPr>
          <a:lstStyle/>
          <a:p>
            <a:pPr algn="ctr"/>
            <a:r>
              <a:rPr lang="en-US" sz="105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711498" y="723087"/>
            <a:ext cx="4444353" cy="4837664"/>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nchor="ctr"/>
          <a:lstStyle/>
          <a:p>
            <a:r>
              <a:rPr lang="en-US"/>
              <a:t>DEVICE MOCKUP</a:t>
            </a:r>
          </a:p>
        </p:txBody>
      </p:sp>
      <p:pic>
        <p:nvPicPr>
          <p:cNvPr id="4" name="Picture Placeholder 3">
            <a:extLst>
              <a:ext uri="{FF2B5EF4-FFF2-40B4-BE49-F238E27FC236}">
                <a16:creationId xmlns:a16="http://schemas.microsoft.com/office/drawing/2014/main" id="{BBC47E79-2644-4990-8F47-6A512833BB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327" b="21327"/>
          <a:stretch>
            <a:fillRect/>
          </a:stretch>
        </p:blipFill>
        <p:spPr/>
      </p:pic>
      <p:sp>
        <p:nvSpPr>
          <p:cNvPr id="6" name="Rectangle: Rounded Corners 5">
            <a:extLst>
              <a:ext uri="{FF2B5EF4-FFF2-40B4-BE49-F238E27FC236}">
                <a16:creationId xmlns:a16="http://schemas.microsoft.com/office/drawing/2014/main" id="{3E048D37-D01A-4E24-B077-1C16D4CD6E77}"/>
              </a:ext>
            </a:extLst>
          </p:cNvPr>
          <p:cNvSpPr/>
          <p:nvPr/>
        </p:nvSpPr>
        <p:spPr>
          <a:xfrm>
            <a:off x="5745488" y="2466920"/>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ED54F0C-159D-4BB5-8D0C-3E22CA4C79E5}"/>
              </a:ext>
            </a:extLst>
          </p:cNvPr>
          <p:cNvSpPr txBox="1"/>
          <p:nvPr/>
        </p:nvSpPr>
        <p:spPr>
          <a:xfrm>
            <a:off x="6479134" y="2455378"/>
            <a:ext cx="1199367" cy="276999"/>
          </a:xfrm>
          <a:prstGeom prst="rect">
            <a:avLst/>
          </a:prstGeom>
          <a:noFill/>
        </p:spPr>
        <p:txBody>
          <a:bodyPr wrap="none" rtlCol="0" anchor="ctr">
            <a:spAutoFit/>
          </a:bodyPr>
          <a:lstStyle/>
          <a:p>
            <a:r>
              <a:rPr lang="en-US" sz="12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6479134" y="266904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5745488" y="3566834"/>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5878020" y="3726991"/>
            <a:ext cx="409936" cy="354688"/>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sz="1350"/>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6479134" y="3555293"/>
            <a:ext cx="1199367" cy="276999"/>
          </a:xfrm>
          <a:prstGeom prst="rect">
            <a:avLst/>
          </a:prstGeom>
          <a:noFill/>
        </p:spPr>
        <p:txBody>
          <a:bodyPr wrap="none" rtlCol="0" anchor="ctr">
            <a:spAutoFit/>
          </a:bodyPr>
          <a:lstStyle/>
          <a:p>
            <a:r>
              <a:rPr lang="en-US" sz="12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6479134" y="3768956"/>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5745488" y="4666749"/>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5878020" y="4794494"/>
            <a:ext cx="409936" cy="419511"/>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sz="1350"/>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6479134" y="4655207"/>
            <a:ext cx="1199367" cy="276999"/>
          </a:xfrm>
          <a:prstGeom prst="rect">
            <a:avLst/>
          </a:prstGeom>
          <a:noFill/>
        </p:spPr>
        <p:txBody>
          <a:bodyPr wrap="none" rtlCol="0" anchor="ctr">
            <a:spAutoFit/>
          </a:bodyPr>
          <a:lstStyle/>
          <a:p>
            <a:r>
              <a:rPr lang="en-US" sz="12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6479134" y="486887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5875368" y="2610485"/>
            <a:ext cx="415239" cy="38787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sz="1350"/>
          </a:p>
        </p:txBody>
      </p:sp>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8" y="2157080"/>
            <a:ext cx="5054340" cy="4277366"/>
          </a:xfrm>
          <a:prstGeom prst="rect">
            <a:avLst/>
          </a:prstGeom>
        </p:spPr>
      </p:pic>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622804" y="1451840"/>
            <a:ext cx="5530346" cy="4850390"/>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sz="1350"/>
          </a:p>
        </p:txBody>
      </p:sp>
      <p:sp>
        <p:nvSpPr>
          <p:cNvPr id="22" name="TextBox 21">
            <a:extLst>
              <a:ext uri="{FF2B5EF4-FFF2-40B4-BE49-F238E27FC236}">
                <a16:creationId xmlns:a16="http://schemas.microsoft.com/office/drawing/2014/main" id="{43BF7A75-A165-4A39-A2C7-D1D4B8D597F3}"/>
              </a:ext>
            </a:extLst>
          </p:cNvPr>
          <p:cNvSpPr txBox="1"/>
          <p:nvPr/>
        </p:nvSpPr>
        <p:spPr>
          <a:xfrm>
            <a:off x="4210493" y="4383692"/>
            <a:ext cx="2864887" cy="507831"/>
          </a:xfrm>
          <a:prstGeom prst="rect">
            <a:avLst/>
          </a:prstGeom>
          <a:noFill/>
        </p:spPr>
        <p:txBody>
          <a:bodyPr wrap="none" rtlCol="0" anchor="ctr">
            <a:spAutoFit/>
          </a:bodyPr>
          <a:lstStyle/>
          <a:p>
            <a:r>
              <a:rPr lang="en-US" sz="27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4210493" y="4780323"/>
            <a:ext cx="436295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DE50903B-6BA4-4FB2-B785-986DD9E025F2}"/>
              </a:ext>
            </a:extLst>
          </p:cNvPr>
          <p:cNvPicPr>
            <a:picLocks noChangeAspect="1"/>
          </p:cNvPicPr>
          <p:nvPr/>
        </p:nvPicPr>
        <p:blipFill>
          <a:blip r:embed="rId2">
            <a:extLst>
              <a:ext uri="{28A0092B-C50C-407E-A947-70E740481C1C}">
                <a14:useLocalDpi xmlns:a14="http://schemas.microsoft.com/office/drawing/2010/main" val="0"/>
              </a:ext>
            </a:extLst>
          </a:blip>
          <a:srcRect l="5349" t="15899" r="3564" b="3863"/>
          <a:stretch>
            <a:fillRect/>
          </a:stretch>
        </p:blipFill>
        <p:spPr>
          <a:xfrm>
            <a:off x="1" y="0"/>
            <a:ext cx="7785244" cy="6858000"/>
          </a:xfrm>
          <a:custGeom>
            <a:avLst/>
            <a:gdLst>
              <a:gd name="connsiteX0" fmla="*/ 0 w 7785244"/>
              <a:gd name="connsiteY0" fmla="*/ 0 h 6858000"/>
              <a:gd name="connsiteX1" fmla="*/ 7660368 w 7785244"/>
              <a:gd name="connsiteY1" fmla="*/ 0 h 6858000"/>
              <a:gd name="connsiteX2" fmla="*/ 7686023 w 7785244"/>
              <a:gd name="connsiteY2" fmla="*/ 64167 h 6858000"/>
              <a:gd name="connsiteX3" fmla="*/ 7152519 w 7785244"/>
              <a:gd name="connsiteY3" fmla="*/ 2182233 h 6858000"/>
              <a:gd name="connsiteX4" fmla="*/ 3290034 w 7785244"/>
              <a:gd name="connsiteY4" fmla="*/ 6125495 h 6858000"/>
              <a:gd name="connsiteX5" fmla="*/ 3146669 w 7785244"/>
              <a:gd name="connsiteY5" fmla="*/ 6707078 h 6858000"/>
              <a:gd name="connsiteX6" fmla="*/ 3099777 w 7785244"/>
              <a:gd name="connsiteY6" fmla="*/ 6858000 h 6858000"/>
              <a:gd name="connsiteX7" fmla="*/ 1194584 w 7785244"/>
              <a:gd name="connsiteY7" fmla="*/ 6858000 h 6858000"/>
              <a:gd name="connsiteX8" fmla="*/ 1161779 w 7785244"/>
              <a:gd name="connsiteY8" fmla="*/ 6804209 h 6858000"/>
              <a:gd name="connsiteX9" fmla="*/ 19898 w 7785244"/>
              <a:gd name="connsiteY9" fmla="*/ 3923481 h 6858000"/>
              <a:gd name="connsiteX10" fmla="*/ 0 w 7785244"/>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4" h="6858000">
                <a:moveTo>
                  <a:pt x="0" y="0"/>
                </a:moveTo>
                <a:lnTo>
                  <a:pt x="7660368" y="0"/>
                </a:lnTo>
                <a:lnTo>
                  <a:pt x="7686023" y="64167"/>
                </a:lnTo>
                <a:cubicBezTo>
                  <a:pt x="7938589" y="787827"/>
                  <a:pt x="7690358" y="1705659"/>
                  <a:pt x="7152519" y="2182233"/>
                </a:cubicBezTo>
                <a:cubicBezTo>
                  <a:pt x="6076896" y="3135476"/>
                  <a:pt x="3715199" y="4084901"/>
                  <a:pt x="3290034" y="6125495"/>
                </a:cubicBezTo>
                <a:cubicBezTo>
                  <a:pt x="3244965" y="6341795"/>
                  <a:pt x="3197064" y="6535161"/>
                  <a:pt x="3146669" y="6707078"/>
                </a:cubicBezTo>
                <a:lnTo>
                  <a:pt x="3099777" y="6858000"/>
                </a:lnTo>
                <a:lnTo>
                  <a:pt x="1194584" y="6858000"/>
                </a:lnTo>
                <a:lnTo>
                  <a:pt x="1161779" y="6804209"/>
                </a:lnTo>
                <a:cubicBezTo>
                  <a:pt x="681152" y="5977030"/>
                  <a:pt x="255749" y="4821579"/>
                  <a:pt x="19898"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48358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43311BE0-977F-4DE4-9237-04E2C77C26F2}"/>
              </a:ext>
            </a:extLst>
          </p:cNvPr>
          <p:cNvSpPr/>
          <p:nvPr/>
        </p:nvSpPr>
        <p:spPr>
          <a:xfrm>
            <a:off x="2624707"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B69FB935-9AF3-4FF3-9D2F-EE78D7BBA6FA}"/>
              </a:ext>
            </a:extLst>
          </p:cNvPr>
          <p:cNvSpPr/>
          <p:nvPr/>
        </p:nvSpPr>
        <p:spPr>
          <a:xfrm>
            <a:off x="4765831"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A2CA2EB8-68DC-4810-9C98-4E2721C32E9C}"/>
              </a:ext>
            </a:extLst>
          </p:cNvPr>
          <p:cNvSpPr/>
          <p:nvPr/>
        </p:nvSpPr>
        <p:spPr>
          <a:xfrm>
            <a:off x="690695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9" name="TextBox 18">
            <a:extLst>
              <a:ext uri="{FF2B5EF4-FFF2-40B4-BE49-F238E27FC236}">
                <a16:creationId xmlns:a16="http://schemas.microsoft.com/office/drawing/2014/main" id="{E316569E-5660-4B8B-9DCD-A64D90BD3D31}"/>
              </a:ext>
            </a:extLst>
          </p:cNvPr>
          <p:cNvSpPr txBox="1"/>
          <p:nvPr/>
        </p:nvSpPr>
        <p:spPr>
          <a:xfrm>
            <a:off x="671799" y="2421289"/>
            <a:ext cx="811441" cy="769441"/>
          </a:xfrm>
          <a:prstGeom prst="rect">
            <a:avLst/>
          </a:prstGeom>
          <a:noFill/>
        </p:spPr>
        <p:txBody>
          <a:bodyPr wrap="none" rtlCol="0" anchor="ctr">
            <a:spAutoFit/>
          </a:bodyPr>
          <a:lstStyle/>
          <a:p>
            <a:r>
              <a:rPr lang="en-US" sz="44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73559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1630488" y="2433879"/>
            <a:ext cx="327295" cy="327115"/>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sz="1350"/>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671798"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2812922" y="2421289"/>
            <a:ext cx="918841" cy="769441"/>
          </a:xfrm>
          <a:prstGeom prst="rect">
            <a:avLst/>
          </a:prstGeom>
          <a:noFill/>
        </p:spPr>
        <p:txBody>
          <a:bodyPr wrap="none" rtlCol="0" anchor="ctr">
            <a:spAutoFit/>
          </a:bodyPr>
          <a:lstStyle/>
          <a:p>
            <a:r>
              <a:rPr lang="en-US" sz="44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2876718"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2812922"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4954046" y="2421289"/>
            <a:ext cx="922047" cy="769441"/>
          </a:xfrm>
          <a:prstGeom prst="rect">
            <a:avLst/>
          </a:prstGeom>
          <a:noFill/>
        </p:spPr>
        <p:txBody>
          <a:bodyPr wrap="none" rtlCol="0" anchor="ctr">
            <a:spAutoFit/>
          </a:bodyPr>
          <a:lstStyle/>
          <a:p>
            <a:r>
              <a:rPr lang="en-US" sz="44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5017842"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4954046"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7095169" y="2421289"/>
            <a:ext cx="978153" cy="769441"/>
          </a:xfrm>
          <a:prstGeom prst="rect">
            <a:avLst/>
          </a:prstGeom>
          <a:noFill/>
        </p:spPr>
        <p:txBody>
          <a:bodyPr wrap="none" rtlCol="0" anchor="ctr">
            <a:spAutoFit/>
          </a:bodyPr>
          <a:lstStyle/>
          <a:p>
            <a:r>
              <a:rPr lang="en-US" sz="44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715896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7095169"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3846371" y="2433878"/>
            <a:ext cx="289979" cy="254531"/>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sz="1350"/>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5927582" y="2433878"/>
            <a:ext cx="350432" cy="246219"/>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sz="1350"/>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8063092" y="2433878"/>
            <a:ext cx="355682" cy="281114"/>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498573" y="2256415"/>
            <a:ext cx="3807950" cy="3014627"/>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sz="1350"/>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4805096" y="2936764"/>
            <a:ext cx="3094117" cy="738664"/>
          </a:xfrm>
          <a:prstGeom prst="rect">
            <a:avLst/>
          </a:prstGeom>
          <a:noFill/>
        </p:spPr>
        <p:txBody>
          <a:bodyPr wrap="none" rtlCol="0" anchor="ctr">
            <a:spAutoFit/>
          </a:bodyPr>
          <a:lstStyle/>
          <a:p>
            <a:r>
              <a:rPr lang="en-US" sz="2100" b="1">
                <a:latin typeface="+mj-lt"/>
              </a:rPr>
              <a:t>WELCOME TO</a:t>
            </a:r>
          </a:p>
          <a:p>
            <a:r>
              <a:rPr lang="en-US" sz="21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4805096" y="3651757"/>
            <a:ext cx="369726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4865914" y="4748713"/>
            <a:ext cx="1396094" cy="2939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7D27DE1-4C61-46A5-AC60-C7481AAE75A3}"/>
              </a:ext>
            </a:extLst>
          </p:cNvPr>
          <p:cNvSpPr txBox="1"/>
          <p:nvPr/>
        </p:nvSpPr>
        <p:spPr>
          <a:xfrm>
            <a:off x="4915279" y="4780254"/>
            <a:ext cx="1040670" cy="230832"/>
          </a:xfrm>
          <a:prstGeom prst="rect">
            <a:avLst/>
          </a:prstGeom>
          <a:noFill/>
        </p:spPr>
        <p:txBody>
          <a:bodyPr wrap="none" rtlCol="0" anchor="ctr">
            <a:spAutoFit/>
          </a:bodyPr>
          <a:lstStyle/>
          <a:p>
            <a:r>
              <a:rPr lang="en-US" sz="9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5910985" y="4895670"/>
            <a:ext cx="269759"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0D3C144-8C57-4CE9-A577-420DC29BC92C}"/>
              </a:ext>
            </a:extLst>
          </p:cNvPr>
          <p:cNvPicPr>
            <a:picLocks noChangeAspect="1"/>
          </p:cNvPicPr>
          <p:nvPr/>
        </p:nvPicPr>
        <p:blipFill>
          <a:blip r:embed="rId2">
            <a:extLst>
              <a:ext uri="{28A0092B-C50C-407E-A947-70E740481C1C}">
                <a14:useLocalDpi xmlns:a14="http://schemas.microsoft.com/office/drawing/2010/main" val="0"/>
              </a:ext>
            </a:extLst>
          </a:blip>
          <a:srcRect l="4414" t="4935" r="6101" b="6254"/>
          <a:stretch>
            <a:fillRect/>
          </a:stretch>
        </p:blipFill>
        <p:spPr>
          <a:xfrm>
            <a:off x="641638" y="2186928"/>
            <a:ext cx="3177540" cy="3153600"/>
          </a:xfrm>
          <a:custGeom>
            <a:avLst/>
            <a:gdLst>
              <a:gd name="connsiteX0" fmla="*/ 1921067 w 3177540"/>
              <a:gd name="connsiteY0" fmla="*/ 29 h 3153600"/>
              <a:gd name="connsiteX1" fmla="*/ 2784200 w 3177540"/>
              <a:gd name="connsiteY1" fmla="*/ 428785 h 3153600"/>
              <a:gd name="connsiteX2" fmla="*/ 3175195 w 3177540"/>
              <a:gd name="connsiteY2" fmla="*/ 1564861 h 3153600"/>
              <a:gd name="connsiteX3" fmla="*/ 3140460 w 3177540"/>
              <a:gd name="connsiteY3" fmla="*/ 1969701 h 3153600"/>
              <a:gd name="connsiteX4" fmla="*/ 2950441 w 3177540"/>
              <a:gd name="connsiteY4" fmla="*/ 2358794 h 3153600"/>
              <a:gd name="connsiteX5" fmla="*/ 2749625 w 3177540"/>
              <a:gd name="connsiteY5" fmla="*/ 2630496 h 3153600"/>
              <a:gd name="connsiteX6" fmla="*/ 2547216 w 3177540"/>
              <a:gd name="connsiteY6" fmla="*/ 2768709 h 3153600"/>
              <a:gd name="connsiteX7" fmla="*/ 958046 w 3177540"/>
              <a:gd name="connsiteY7" fmla="*/ 3152109 h 3153600"/>
              <a:gd name="connsiteX8" fmla="*/ 218188 w 3177540"/>
              <a:gd name="connsiteY8" fmla="*/ 2897474 h 3153600"/>
              <a:gd name="connsiteX9" fmla="*/ 15511 w 3177540"/>
              <a:gd name="connsiteY9" fmla="*/ 2462005 h 3153600"/>
              <a:gd name="connsiteX10" fmla="*/ 167525 w 3177540"/>
              <a:gd name="connsiteY10" fmla="*/ 1621760 h 3153600"/>
              <a:gd name="connsiteX11" fmla="*/ 697320 w 3177540"/>
              <a:gd name="connsiteY11" fmla="*/ 954327 h 3153600"/>
              <a:gd name="connsiteX12" fmla="*/ 1147041 w 3177540"/>
              <a:gd name="connsiteY12" fmla="*/ 359266 h 3153600"/>
              <a:gd name="connsiteX13" fmla="*/ 1696235 w 3177540"/>
              <a:gd name="connsiteY13" fmla="*/ 26441 h 3153600"/>
              <a:gd name="connsiteX14" fmla="*/ 1921067 w 3177540"/>
              <a:gd name="connsiteY14" fmla="*/ 29 h 315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7540" h="3153600">
                <a:moveTo>
                  <a:pt x="1921067" y="29"/>
                </a:moveTo>
                <a:cubicBezTo>
                  <a:pt x="2247320" y="2577"/>
                  <a:pt x="2571613" y="174736"/>
                  <a:pt x="2784200" y="428785"/>
                </a:cubicBezTo>
                <a:cubicBezTo>
                  <a:pt x="3045830" y="741486"/>
                  <a:pt x="3157026" y="1157509"/>
                  <a:pt x="3175195" y="1564861"/>
                </a:cubicBezTo>
                <a:cubicBezTo>
                  <a:pt x="3181247" y="1700766"/>
                  <a:pt x="3177549" y="1838836"/>
                  <a:pt x="3140460" y="1969701"/>
                </a:cubicBezTo>
                <a:cubicBezTo>
                  <a:pt x="3100966" y="2109027"/>
                  <a:pt x="3025283" y="2234836"/>
                  <a:pt x="2950441" y="2358794"/>
                </a:cubicBezTo>
                <a:cubicBezTo>
                  <a:pt x="2892032" y="2455555"/>
                  <a:pt x="2832491" y="2553689"/>
                  <a:pt x="2749625" y="2630496"/>
                </a:cubicBezTo>
                <a:cubicBezTo>
                  <a:pt x="2689584" y="2686199"/>
                  <a:pt x="2618898" y="2729076"/>
                  <a:pt x="2547216" y="2768709"/>
                </a:cubicBezTo>
                <a:cubicBezTo>
                  <a:pt x="2064497" y="3035471"/>
                  <a:pt x="1509284" y="3169432"/>
                  <a:pt x="958046" y="3152109"/>
                </a:cubicBezTo>
                <a:cubicBezTo>
                  <a:pt x="690582" y="3143706"/>
                  <a:pt x="403883" y="3090216"/>
                  <a:pt x="218188" y="2897474"/>
                </a:cubicBezTo>
                <a:cubicBezTo>
                  <a:pt x="105425" y="2780411"/>
                  <a:pt x="42079" y="2622399"/>
                  <a:pt x="15511" y="2462005"/>
                </a:cubicBezTo>
                <a:cubicBezTo>
                  <a:pt x="-31846" y="2176175"/>
                  <a:pt x="32173" y="1877918"/>
                  <a:pt x="167525" y="1621760"/>
                </a:cubicBezTo>
                <a:cubicBezTo>
                  <a:pt x="304743" y="1362087"/>
                  <a:pt x="530166" y="1188828"/>
                  <a:pt x="697320" y="954327"/>
                </a:cubicBezTo>
                <a:cubicBezTo>
                  <a:pt x="842966" y="750030"/>
                  <a:pt x="967440" y="538465"/>
                  <a:pt x="1147041" y="359266"/>
                </a:cubicBezTo>
                <a:cubicBezTo>
                  <a:pt x="1300432" y="206206"/>
                  <a:pt x="1486023" y="79033"/>
                  <a:pt x="1696235" y="26441"/>
                </a:cubicBezTo>
                <a:cubicBezTo>
                  <a:pt x="1770385" y="7886"/>
                  <a:pt x="1845778" y="-559"/>
                  <a:pt x="1921067" y="2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782412"/>
            <a:ext cx="9144000" cy="1075588"/>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636293" y="2821858"/>
            <a:ext cx="7871416" cy="1765685"/>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68580" tIns="34290" rIns="68580" bIns="34290" numCol="1" anchor="ctr" anchorCtr="0" compatLnSpc="1">
            <a:prstTxWarp prst="textNoShape">
              <a:avLst/>
            </a:prstTxWarp>
          </a:bodyPr>
          <a:lstStyle/>
          <a:p>
            <a:endParaRPr lang="en-US" sz="1350"/>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3152149" y="1997592"/>
          <a:ext cx="1682905" cy="16996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3404339"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3284206"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4883325"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4763192"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4631135" y="1997592"/>
          <a:ext cx="1682905" cy="169965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6362310"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6242178"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6110121" y="1997592"/>
          <a:ext cx="1682905" cy="1699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1673163" y="1997592"/>
          <a:ext cx="1682905" cy="169965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1925353"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1805220"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2800730" y="1994246"/>
            <a:ext cx="3543704" cy="3097216"/>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sz="1350"/>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2498242" y="3503825"/>
            <a:ext cx="792318" cy="792488"/>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sz="1350"/>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5853440" y="3503825"/>
            <a:ext cx="792318" cy="792488"/>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sz="1350"/>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5271300" y="4530436"/>
            <a:ext cx="792318" cy="792488"/>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sz="1350"/>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3080387" y="4530436"/>
            <a:ext cx="792318" cy="792488"/>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sz="1350"/>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3285510" y="4735644"/>
            <a:ext cx="382071" cy="382071"/>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5449486" y="4734507"/>
            <a:ext cx="435947" cy="384346"/>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sz="1350"/>
          </a:p>
        </p:txBody>
      </p:sp>
      <p:sp>
        <p:nvSpPr>
          <p:cNvPr id="58" name="TextBox 57">
            <a:extLst>
              <a:ext uri="{FF2B5EF4-FFF2-40B4-BE49-F238E27FC236}">
                <a16:creationId xmlns:a16="http://schemas.microsoft.com/office/drawing/2014/main" id="{FE4B72EA-6D21-4258-8640-F0558D8F49B1}"/>
              </a:ext>
            </a:extLst>
          </p:cNvPr>
          <p:cNvSpPr txBox="1"/>
          <p:nvPr/>
        </p:nvSpPr>
        <p:spPr>
          <a:xfrm>
            <a:off x="3972354" y="2336372"/>
            <a:ext cx="1157689" cy="646331"/>
          </a:xfrm>
          <a:prstGeom prst="rect">
            <a:avLst/>
          </a:prstGeom>
          <a:noFill/>
        </p:spPr>
        <p:txBody>
          <a:bodyPr wrap="none" rtlCol="0" anchor="ctr">
            <a:spAutoFit/>
          </a:bodyPr>
          <a:lstStyle/>
          <a:p>
            <a:pPr algn="ctr"/>
            <a:r>
              <a:rPr lang="en-US" sz="36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4023614" y="2846774"/>
            <a:ext cx="1096774" cy="369332"/>
          </a:xfrm>
          <a:prstGeom prst="rect">
            <a:avLst/>
          </a:prstGeom>
          <a:noFill/>
        </p:spPr>
        <p:txBody>
          <a:bodyPr wrap="none" rtlCol="0" anchor="ctr">
            <a:spAutoFit/>
          </a:bodyPr>
          <a:lstStyle/>
          <a:p>
            <a:pPr algn="ctr"/>
            <a:r>
              <a:rPr lang="en-US" sz="900" b="1">
                <a:solidFill>
                  <a:schemeClr val="accent2"/>
                </a:solidFill>
                <a:latin typeface="+mj-lt"/>
              </a:rPr>
              <a:t>UNDERWATER</a:t>
            </a:r>
          </a:p>
          <a:p>
            <a:pPr algn="ctr"/>
            <a:r>
              <a:rPr lang="en-US" sz="9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2705451" y="3708464"/>
            <a:ext cx="377902" cy="383208"/>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sz="1350"/>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6122121" y="3710833"/>
            <a:ext cx="248434" cy="378473"/>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sz="1350"/>
          </a:p>
        </p:txBody>
      </p:sp>
      <p:sp>
        <p:nvSpPr>
          <p:cNvPr id="80" name="TextBox 79">
            <a:extLst>
              <a:ext uri="{FF2B5EF4-FFF2-40B4-BE49-F238E27FC236}">
                <a16:creationId xmlns:a16="http://schemas.microsoft.com/office/drawing/2014/main" id="{3182C5D3-4B10-4E1C-8C09-623035553C93}"/>
              </a:ext>
            </a:extLst>
          </p:cNvPr>
          <p:cNvSpPr txBox="1"/>
          <p:nvPr/>
        </p:nvSpPr>
        <p:spPr>
          <a:xfrm>
            <a:off x="6669682" y="3549735"/>
            <a:ext cx="1178528" cy="253916"/>
          </a:xfrm>
          <a:prstGeom prst="rect">
            <a:avLst/>
          </a:prstGeom>
          <a:noFill/>
        </p:spPr>
        <p:txBody>
          <a:bodyPr wrap="none" rtlCol="0" anchor="ctr">
            <a:spAutoFit/>
          </a:bodyPr>
          <a:lstStyle/>
          <a:p>
            <a:r>
              <a:rPr lang="en-US" sz="105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6669682" y="3700044"/>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6087542" y="4588603"/>
            <a:ext cx="1178528" cy="253916"/>
          </a:xfrm>
          <a:prstGeom prst="rect">
            <a:avLst/>
          </a:prstGeom>
          <a:noFill/>
        </p:spPr>
        <p:txBody>
          <a:bodyPr wrap="none" rtlCol="0" anchor="ctr">
            <a:spAutoFit/>
          </a:bodyPr>
          <a:lstStyle/>
          <a:p>
            <a:r>
              <a:rPr lang="en-US" sz="105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6087542" y="4738912"/>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1877908" y="4588603"/>
            <a:ext cx="1178528" cy="253916"/>
          </a:xfrm>
          <a:prstGeom prst="rect">
            <a:avLst/>
          </a:prstGeom>
          <a:noFill/>
        </p:spPr>
        <p:txBody>
          <a:bodyPr wrap="none" rtlCol="0" anchor="ctr">
            <a:spAutoFit/>
          </a:bodyPr>
          <a:lstStyle/>
          <a:p>
            <a:pPr algn="r"/>
            <a:r>
              <a:rPr lang="en-US" sz="105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800908" y="4738912"/>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295097" y="3549735"/>
            <a:ext cx="1178528" cy="253916"/>
          </a:xfrm>
          <a:prstGeom prst="rect">
            <a:avLst/>
          </a:prstGeom>
          <a:noFill/>
        </p:spPr>
        <p:txBody>
          <a:bodyPr wrap="none" rtlCol="0" anchor="ctr">
            <a:spAutoFit/>
          </a:bodyPr>
          <a:lstStyle/>
          <a:p>
            <a:pPr algn="r"/>
            <a:r>
              <a:rPr lang="en-US" sz="105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18097" y="3700044"/>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980370" y="4068138"/>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980370" y="444720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980370" y="4822380"/>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980370" y="5198754"/>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980370" y="5577517"/>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980370" y="595389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783489" y="3699233"/>
            <a:ext cx="45719" cy="2261828"/>
          </a:xfrm>
          <a:prstGeom prst="rect">
            <a:avLst/>
          </a:prstGeom>
          <a:solidFill>
            <a:schemeClr val="bg1">
              <a:lumMod val="85000"/>
              <a:alpha val="90000"/>
            </a:schemeClr>
          </a:solidFill>
          <a:ln>
            <a:noFill/>
          </a:ln>
        </p:spPr>
        <p:txBody>
          <a:bodyPr vert="horz" wrap="square" lIns="91440" tIns="45720" rIns="91440" bIns="45720" numCol="1" anchor="ctr" anchorCtr="0" compatLnSpc="1">
            <a:prstTxWarp prst="textNoShape">
              <a:avLst/>
            </a:prstTxWarp>
          </a:bodyPr>
          <a:lstStyle/>
          <a:p>
            <a:endParaRPr lang="en-US" sz="24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163068" y="4881213"/>
            <a:ext cx="1727972" cy="107984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6355873" y="4151694"/>
            <a:ext cx="1727972" cy="1809366"/>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2891039" y="4561906"/>
            <a:ext cx="1727972" cy="1399155"/>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4476740" y="4481851"/>
            <a:ext cx="1736864" cy="1479209"/>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002097" y="5198753"/>
            <a:ext cx="1567920" cy="762306"/>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7064606" y="4984327"/>
            <a:ext cx="1567920" cy="976733"/>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5282928" y="4914382"/>
            <a:ext cx="1576811" cy="1046678"/>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3744650" y="4984328"/>
            <a:ext cx="1567920" cy="97673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01DE182C-E302-4371-AF65-70A31F209BF4}"/>
              </a:ext>
            </a:extLst>
          </p:cNvPr>
          <p:cNvSpPr txBox="1"/>
          <p:nvPr/>
        </p:nvSpPr>
        <p:spPr>
          <a:xfrm>
            <a:off x="396752" y="5471686"/>
            <a:ext cx="427090" cy="230832"/>
          </a:xfrm>
          <a:prstGeom prst="rect">
            <a:avLst/>
          </a:prstGeom>
          <a:noFill/>
        </p:spPr>
        <p:txBody>
          <a:bodyPr wrap="square" rtlCol="0" anchor="ctr">
            <a:spAutoFit/>
          </a:bodyPr>
          <a:lstStyle/>
          <a:p>
            <a:pPr algn="r"/>
            <a:r>
              <a:rPr lang="en-US" sz="900" dirty="0">
                <a:ea typeface="Raleway" panose="020B0003030101060003" pitchFamily="2" charset="0"/>
              </a:rPr>
              <a:t>20%</a:t>
            </a:r>
            <a:endParaRPr lang="id-ID" sz="9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392048" y="5106470"/>
            <a:ext cx="431796" cy="230832"/>
          </a:xfrm>
          <a:prstGeom prst="rect">
            <a:avLst/>
          </a:prstGeom>
          <a:noFill/>
        </p:spPr>
        <p:txBody>
          <a:bodyPr wrap="square" rtlCol="0" anchor="ctr">
            <a:spAutoFit/>
          </a:bodyPr>
          <a:lstStyle/>
          <a:p>
            <a:pPr algn="r"/>
            <a:r>
              <a:rPr lang="en-US" sz="900" dirty="0">
                <a:ea typeface="Raleway" panose="020B0003030101060003" pitchFamily="2" charset="0"/>
              </a:rPr>
              <a:t>40%</a:t>
            </a:r>
            <a:endParaRPr lang="id-ID" sz="9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385771" y="4708254"/>
            <a:ext cx="438071" cy="230832"/>
          </a:xfrm>
          <a:prstGeom prst="rect">
            <a:avLst/>
          </a:prstGeom>
          <a:noFill/>
        </p:spPr>
        <p:txBody>
          <a:bodyPr wrap="square" rtlCol="0" anchor="ctr">
            <a:spAutoFit/>
          </a:bodyPr>
          <a:lstStyle/>
          <a:p>
            <a:pPr algn="r"/>
            <a:r>
              <a:rPr lang="en-US" sz="900" dirty="0">
                <a:ea typeface="Raleway" panose="020B0003030101060003" pitchFamily="2" charset="0"/>
              </a:rPr>
              <a:t>60%</a:t>
            </a:r>
            <a:endParaRPr lang="id-ID" sz="9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385771" y="4347626"/>
            <a:ext cx="438071" cy="230832"/>
          </a:xfrm>
          <a:prstGeom prst="rect">
            <a:avLst/>
          </a:prstGeom>
          <a:noFill/>
        </p:spPr>
        <p:txBody>
          <a:bodyPr wrap="square" rtlCol="0" anchor="ctr">
            <a:spAutoFit/>
          </a:bodyPr>
          <a:lstStyle/>
          <a:p>
            <a:pPr algn="r"/>
            <a:r>
              <a:rPr lang="en-US" sz="900" dirty="0">
                <a:ea typeface="Raleway" panose="020B0003030101060003" pitchFamily="2" charset="0"/>
              </a:rPr>
              <a:t>80%</a:t>
            </a:r>
            <a:endParaRPr lang="id-ID" sz="9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326147" y="3959494"/>
            <a:ext cx="497696" cy="230832"/>
          </a:xfrm>
          <a:prstGeom prst="rect">
            <a:avLst/>
          </a:prstGeom>
          <a:noFill/>
        </p:spPr>
        <p:txBody>
          <a:bodyPr wrap="square" rtlCol="0" anchor="ctr">
            <a:spAutoFit/>
          </a:bodyPr>
          <a:lstStyle/>
          <a:p>
            <a:pPr algn="r"/>
            <a:r>
              <a:rPr lang="en-US" sz="900" dirty="0">
                <a:ea typeface="Raleway" panose="020B0003030101060003" pitchFamily="2" charset="0"/>
              </a:rPr>
              <a:t>100%</a:t>
            </a:r>
            <a:endParaRPr lang="id-ID" sz="9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033098" y="5963259"/>
            <a:ext cx="434735" cy="230832"/>
          </a:xfrm>
          <a:prstGeom prst="rect">
            <a:avLst/>
          </a:prstGeom>
          <a:noFill/>
        </p:spPr>
        <p:txBody>
          <a:bodyPr wrap="none" rtlCol="0" anchor="ctr">
            <a:spAutoFit/>
          </a:bodyPr>
          <a:lstStyle/>
          <a:p>
            <a:pPr algn="ctr"/>
            <a:r>
              <a:rPr lang="en-US" sz="900">
                <a:ea typeface="Raleway" panose="020B0003030101060003" pitchFamily="2" charset="0"/>
              </a:rPr>
              <a:t>2015</a:t>
            </a:r>
            <a:endParaRPr lang="id-ID" sz="9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3886358" y="5963259"/>
            <a:ext cx="439544" cy="230832"/>
          </a:xfrm>
          <a:prstGeom prst="rect">
            <a:avLst/>
          </a:prstGeom>
          <a:noFill/>
        </p:spPr>
        <p:txBody>
          <a:bodyPr wrap="none" rtlCol="0" anchor="ctr">
            <a:spAutoFit/>
          </a:bodyPr>
          <a:lstStyle/>
          <a:p>
            <a:pPr algn="ctr"/>
            <a:r>
              <a:rPr lang="en-US" sz="900">
                <a:ea typeface="Raleway" panose="020B0003030101060003" pitchFamily="2" charset="0"/>
              </a:rPr>
              <a:t>2016</a:t>
            </a:r>
            <a:endParaRPr lang="id-ID" sz="9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5492243" y="5963259"/>
            <a:ext cx="436338" cy="230832"/>
          </a:xfrm>
          <a:prstGeom prst="rect">
            <a:avLst/>
          </a:prstGeom>
          <a:noFill/>
        </p:spPr>
        <p:txBody>
          <a:bodyPr wrap="none" rtlCol="0" anchor="ctr">
            <a:spAutoFit/>
          </a:bodyPr>
          <a:lstStyle/>
          <a:p>
            <a:pPr algn="ctr"/>
            <a:r>
              <a:rPr lang="en-US" sz="900">
                <a:ea typeface="Raleway" panose="020B0003030101060003" pitchFamily="2" charset="0"/>
              </a:rPr>
              <a:t>2017</a:t>
            </a:r>
            <a:endParaRPr lang="id-ID" sz="9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7344703" y="5963259"/>
            <a:ext cx="442750" cy="230832"/>
          </a:xfrm>
          <a:prstGeom prst="rect">
            <a:avLst/>
          </a:prstGeom>
          <a:noFill/>
        </p:spPr>
        <p:txBody>
          <a:bodyPr wrap="none" rtlCol="0" anchor="ctr">
            <a:spAutoFit/>
          </a:bodyPr>
          <a:lstStyle/>
          <a:p>
            <a:pPr algn="ctr"/>
            <a:r>
              <a:rPr lang="en-US" sz="900">
                <a:ea typeface="Raleway" panose="020B0003030101060003" pitchFamily="2" charset="0"/>
              </a:rPr>
              <a:t>2018</a:t>
            </a:r>
            <a:endParaRPr lang="id-ID" sz="9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1761812" y="4226159"/>
            <a:ext cx="523563" cy="596219"/>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3496332" y="3920402"/>
            <a:ext cx="523563" cy="596219"/>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5083391" y="3818526"/>
            <a:ext cx="523563" cy="596219"/>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6958077" y="3488368"/>
            <a:ext cx="523563" cy="596219"/>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1767754" y="4349441"/>
            <a:ext cx="511680" cy="276999"/>
          </a:xfrm>
          <a:prstGeom prst="rect">
            <a:avLst/>
          </a:prstGeom>
          <a:noFill/>
        </p:spPr>
        <p:txBody>
          <a:bodyPr wrap="none" rtlCol="0" anchor="ctr">
            <a:spAutoFit/>
          </a:bodyPr>
          <a:lstStyle/>
          <a:p>
            <a:pPr algn="ctr"/>
            <a:r>
              <a:rPr lang="en-US" sz="12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3498383" y="4043684"/>
            <a:ext cx="513282" cy="276999"/>
          </a:xfrm>
          <a:prstGeom prst="rect">
            <a:avLst/>
          </a:prstGeom>
          <a:noFill/>
        </p:spPr>
        <p:txBody>
          <a:bodyPr wrap="none" rtlCol="0" anchor="ctr">
            <a:spAutoFit/>
          </a:bodyPr>
          <a:lstStyle/>
          <a:p>
            <a:pPr algn="ctr"/>
            <a:r>
              <a:rPr lang="en-US" sz="12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5088531" y="3941808"/>
            <a:ext cx="513282" cy="276999"/>
          </a:xfrm>
          <a:prstGeom prst="rect">
            <a:avLst/>
          </a:prstGeom>
          <a:noFill/>
        </p:spPr>
        <p:txBody>
          <a:bodyPr wrap="none" rtlCol="0" anchor="ctr">
            <a:spAutoFit/>
          </a:bodyPr>
          <a:lstStyle/>
          <a:p>
            <a:pPr algn="ctr"/>
            <a:r>
              <a:rPr lang="en-US" sz="12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6960813" y="3609261"/>
            <a:ext cx="518092" cy="276999"/>
          </a:xfrm>
          <a:prstGeom prst="rect">
            <a:avLst/>
          </a:prstGeom>
          <a:noFill/>
        </p:spPr>
        <p:txBody>
          <a:bodyPr wrap="none" rtlCol="0" anchor="ctr">
            <a:spAutoFit/>
          </a:bodyPr>
          <a:lstStyle/>
          <a:p>
            <a:pPr algn="ctr"/>
            <a:r>
              <a:rPr lang="en-US" sz="12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829208" y="2163941"/>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64EB0A81-8A3B-424C-A29C-D30D88435B12}"/>
              </a:ext>
            </a:extLst>
          </p:cNvPr>
          <p:cNvSpPr txBox="1"/>
          <p:nvPr/>
        </p:nvSpPr>
        <p:spPr>
          <a:xfrm>
            <a:off x="1612987" y="2149212"/>
            <a:ext cx="1412566" cy="276999"/>
          </a:xfrm>
          <a:prstGeom prst="rect">
            <a:avLst/>
          </a:prstGeom>
          <a:noFill/>
        </p:spPr>
        <p:txBody>
          <a:bodyPr wrap="none" rtlCol="0" anchor="ctr">
            <a:spAutoFit/>
          </a:bodyPr>
          <a:lstStyle/>
          <a:p>
            <a:r>
              <a:rPr lang="en-US" sz="12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1612987" y="2344762"/>
            <a:ext cx="2164375" cy="507831"/>
          </a:xfrm>
          <a:prstGeom prst="rect">
            <a:avLst/>
          </a:prstGeom>
          <a:noFill/>
        </p:spPr>
        <p:txBody>
          <a:bodyPr wrap="none" rtlCol="0" anchor="ctr">
            <a:spAutoFit/>
          </a:bodyPr>
          <a:lstStyle/>
          <a:p>
            <a:r>
              <a:rPr lang="en-US" sz="27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4276523" y="2164480"/>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CE8BC82F-70EB-463B-9537-4C095BD9C88F}"/>
              </a:ext>
            </a:extLst>
          </p:cNvPr>
          <p:cNvSpPr txBox="1"/>
          <p:nvPr/>
        </p:nvSpPr>
        <p:spPr>
          <a:xfrm>
            <a:off x="5060302" y="2149751"/>
            <a:ext cx="1572866" cy="276999"/>
          </a:xfrm>
          <a:prstGeom prst="rect">
            <a:avLst/>
          </a:prstGeom>
          <a:noFill/>
        </p:spPr>
        <p:txBody>
          <a:bodyPr wrap="none" rtlCol="0" anchor="ctr">
            <a:spAutoFit/>
          </a:bodyPr>
          <a:lstStyle/>
          <a:p>
            <a:r>
              <a:rPr lang="en-US" sz="12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5060302" y="2345300"/>
            <a:ext cx="2220480" cy="507831"/>
          </a:xfrm>
          <a:prstGeom prst="rect">
            <a:avLst/>
          </a:prstGeom>
          <a:noFill/>
        </p:spPr>
        <p:txBody>
          <a:bodyPr wrap="none" rtlCol="0" anchor="ctr">
            <a:spAutoFit/>
          </a:bodyPr>
          <a:lstStyle/>
          <a:p>
            <a:r>
              <a:rPr lang="en-US" sz="27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968938" y="2303601"/>
            <a:ext cx="395540" cy="395681"/>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sz="1350"/>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sz="1350"/>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4447397" y="2301271"/>
            <a:ext cx="333253" cy="401418"/>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4817791" y="2388122"/>
            <a:ext cx="1274828" cy="1210322"/>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sz="1350"/>
            </a:p>
          </p:txBody>
        </p:sp>
      </p:grpSp>
      <p:sp>
        <p:nvSpPr>
          <p:cNvPr id="49" name="Rectangle 48">
            <a:extLst>
              <a:ext uri="{FF2B5EF4-FFF2-40B4-BE49-F238E27FC236}">
                <a16:creationId xmlns:a16="http://schemas.microsoft.com/office/drawing/2014/main" id="{FD0DE9FA-3B2E-4389-BFD0-DDA3B6DD5DDC}"/>
              </a:ext>
            </a:extLst>
          </p:cNvPr>
          <p:cNvSpPr/>
          <p:nvPr/>
        </p:nvSpPr>
        <p:spPr>
          <a:xfrm>
            <a:off x="4757443" y="2624918"/>
            <a:ext cx="1395524" cy="1092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Shape 47">
            <a:extLst>
              <a:ext uri="{FF2B5EF4-FFF2-40B4-BE49-F238E27FC236}">
                <a16:creationId xmlns:a16="http://schemas.microsoft.com/office/drawing/2014/main" id="{DB45B7B5-22BC-412F-8AD7-841426A03BBF}"/>
              </a:ext>
            </a:extLst>
          </p:cNvPr>
          <p:cNvSpPr/>
          <p:nvPr/>
        </p:nvSpPr>
        <p:spPr>
          <a:xfrm>
            <a:off x="4682862" y="2207437"/>
            <a:ext cx="1544685" cy="1571690"/>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4877479" y="4089358"/>
            <a:ext cx="1155452" cy="1210322"/>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sz="1350"/>
            </a:p>
          </p:txBody>
        </p:sp>
      </p:grpSp>
      <p:sp>
        <p:nvSpPr>
          <p:cNvPr id="52" name="Rectangle 51">
            <a:extLst>
              <a:ext uri="{FF2B5EF4-FFF2-40B4-BE49-F238E27FC236}">
                <a16:creationId xmlns:a16="http://schemas.microsoft.com/office/drawing/2014/main" id="{092DE3E5-B132-4FA8-8885-B2A04D34930A}"/>
              </a:ext>
            </a:extLst>
          </p:cNvPr>
          <p:cNvSpPr/>
          <p:nvPr/>
        </p:nvSpPr>
        <p:spPr>
          <a:xfrm>
            <a:off x="4757443" y="4529136"/>
            <a:ext cx="1395524" cy="90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a16="http://schemas.microsoft.com/office/drawing/2014/main" id="{2E604044-37C3-41A8-AF1A-E1E62BDE3C1F}"/>
              </a:ext>
            </a:extLst>
          </p:cNvPr>
          <p:cNvSpPr/>
          <p:nvPr/>
        </p:nvSpPr>
        <p:spPr>
          <a:xfrm>
            <a:off x="4682862" y="3908674"/>
            <a:ext cx="1544685" cy="1571690"/>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TextBox 79">
            <a:extLst>
              <a:ext uri="{FF2B5EF4-FFF2-40B4-BE49-F238E27FC236}">
                <a16:creationId xmlns:a16="http://schemas.microsoft.com/office/drawing/2014/main" id="{DC25DC36-6ED3-4E4E-9B07-343C5522082C}"/>
              </a:ext>
            </a:extLst>
          </p:cNvPr>
          <p:cNvSpPr txBox="1"/>
          <p:nvPr/>
        </p:nvSpPr>
        <p:spPr>
          <a:xfrm>
            <a:off x="6227546" y="2391072"/>
            <a:ext cx="1156086" cy="646331"/>
          </a:xfrm>
          <a:prstGeom prst="rect">
            <a:avLst/>
          </a:prstGeom>
          <a:noFill/>
        </p:spPr>
        <p:txBody>
          <a:bodyPr wrap="none" rtlCol="0" anchor="ctr">
            <a:spAutoFit/>
          </a:bodyPr>
          <a:lstStyle/>
          <a:p>
            <a:r>
              <a:rPr lang="en-US" sz="36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6232188" y="2903324"/>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6227546" y="4092309"/>
            <a:ext cx="1149674" cy="646331"/>
          </a:xfrm>
          <a:prstGeom prst="rect">
            <a:avLst/>
          </a:prstGeom>
          <a:noFill/>
        </p:spPr>
        <p:txBody>
          <a:bodyPr wrap="none" rtlCol="0" anchor="ctr">
            <a:spAutoFit/>
          </a:bodyPr>
          <a:lstStyle/>
          <a:p>
            <a:r>
              <a:rPr lang="en-US" sz="36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6232188" y="4604560"/>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2391692411"/>
              </p:ext>
            </p:extLst>
          </p:nvPr>
        </p:nvGraphicFramePr>
        <p:xfrm>
          <a:off x="544433" y="3931416"/>
          <a:ext cx="3795213" cy="1369387"/>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711325" y="2594939"/>
            <a:ext cx="1322798" cy="276999"/>
          </a:xfrm>
          <a:prstGeom prst="rect">
            <a:avLst/>
          </a:prstGeom>
          <a:noFill/>
        </p:spPr>
        <p:txBody>
          <a:bodyPr wrap="none" rtlCol="0" anchor="ctr">
            <a:spAutoFit/>
          </a:bodyPr>
          <a:lstStyle/>
          <a:p>
            <a:r>
              <a:rPr lang="en-US" sz="12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711325" y="2777487"/>
            <a:ext cx="3628322"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509823"/>
            <a:ext cx="9144000" cy="5348177"/>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615484" y="2194982"/>
            <a:ext cx="2038058" cy="396652"/>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505840" y="1820854"/>
            <a:ext cx="2257348" cy="338554"/>
          </a:xfrm>
          <a:prstGeom prst="rect">
            <a:avLst/>
          </a:prstGeom>
          <a:noFill/>
        </p:spPr>
        <p:txBody>
          <a:bodyPr wrap="none" rtlCol="0" anchor="ctr">
            <a:spAutoFit/>
          </a:bodyPr>
          <a:lstStyle/>
          <a:p>
            <a:pPr algn="ctr"/>
            <a:r>
              <a:rPr lang="en-US" sz="16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487347" y="3826104"/>
            <a:ext cx="1505540" cy="253916"/>
          </a:xfrm>
          <a:prstGeom prst="rect">
            <a:avLst/>
          </a:prstGeom>
          <a:noFill/>
        </p:spPr>
        <p:txBody>
          <a:bodyPr wrap="none" rtlCol="0" anchor="ctr">
            <a:spAutoFit/>
          </a:bodyPr>
          <a:lstStyle/>
          <a:p>
            <a:r>
              <a:rPr lang="en-US" sz="105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487347" y="3992662"/>
            <a:ext cx="2166194"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2898075" y="3252308"/>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2" name="TextBox 71">
            <a:extLst>
              <a:ext uri="{FF2B5EF4-FFF2-40B4-BE49-F238E27FC236}">
                <a16:creationId xmlns:a16="http://schemas.microsoft.com/office/drawing/2014/main" id="{11B7490D-6344-4B24-9A2A-8EDE2923D7CB}"/>
              </a:ext>
            </a:extLst>
          </p:cNvPr>
          <p:cNvSpPr txBox="1"/>
          <p:nvPr/>
        </p:nvSpPr>
        <p:spPr>
          <a:xfrm>
            <a:off x="3488902" y="3826104"/>
            <a:ext cx="1319592" cy="253916"/>
          </a:xfrm>
          <a:prstGeom prst="rect">
            <a:avLst/>
          </a:prstGeom>
          <a:noFill/>
        </p:spPr>
        <p:txBody>
          <a:bodyPr wrap="none" rtlCol="0" anchor="ctr">
            <a:spAutoFit/>
          </a:bodyPr>
          <a:lstStyle/>
          <a:p>
            <a:r>
              <a:rPr lang="en-US" sz="105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3488902"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5784476" y="320998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7" name="TextBox 76">
            <a:extLst>
              <a:ext uri="{FF2B5EF4-FFF2-40B4-BE49-F238E27FC236}">
                <a16:creationId xmlns:a16="http://schemas.microsoft.com/office/drawing/2014/main" id="{C2B1100B-7E4C-4E3B-B1F0-71A1C52281C1}"/>
              </a:ext>
            </a:extLst>
          </p:cNvPr>
          <p:cNvSpPr txBox="1"/>
          <p:nvPr/>
        </p:nvSpPr>
        <p:spPr>
          <a:xfrm>
            <a:off x="6490459" y="3822257"/>
            <a:ext cx="1088760" cy="261610"/>
          </a:xfrm>
          <a:prstGeom prst="rect">
            <a:avLst/>
          </a:prstGeom>
          <a:noFill/>
        </p:spPr>
        <p:txBody>
          <a:bodyPr wrap="none" rtlCol="0" anchor="ctr">
            <a:spAutoFit/>
          </a:bodyPr>
          <a:lstStyle/>
          <a:p>
            <a:r>
              <a:rPr lang="en-US" sz="105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6490458"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4395520" y="4948145"/>
            <a:ext cx="841897" cy="261610"/>
          </a:xfrm>
          <a:prstGeom prst="rect">
            <a:avLst/>
          </a:prstGeom>
          <a:noFill/>
        </p:spPr>
        <p:txBody>
          <a:bodyPr wrap="none" rtlCol="0" anchor="ctr">
            <a:spAutoFit/>
          </a:bodyPr>
          <a:lstStyle/>
          <a:p>
            <a:pPr algn="r"/>
            <a:r>
              <a:rPr lang="en-US" sz="105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3071222" y="5118551"/>
            <a:ext cx="2166195" cy="484428"/>
          </a:xfrm>
          <a:prstGeom prst="rect">
            <a:avLst/>
          </a:prstGeom>
          <a:noFill/>
        </p:spPr>
        <p:txBody>
          <a:bodyPr wrap="square" rtlCol="0" anchor="ctr">
            <a:spAutoFit/>
          </a:bodyPr>
          <a:lstStyle/>
          <a:p>
            <a:pPr algn="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7193397" y="456412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5357553" y="4853716"/>
            <a:ext cx="1715708" cy="751817"/>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sz="1350"/>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6524297" y="2967168"/>
            <a:ext cx="649485" cy="325232"/>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6849040" y="3374515"/>
            <a:ext cx="649485" cy="325232"/>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7325232" y="2999912"/>
            <a:ext cx="649485" cy="325232"/>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7632214" y="3417256"/>
            <a:ext cx="649485" cy="325232"/>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4056414" y="3125246"/>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DE146F35-FD80-4A07-B52A-4839EE1D20D9}"/>
              </a:ext>
            </a:extLst>
          </p:cNvPr>
          <p:cNvSpPr/>
          <p:nvPr/>
        </p:nvSpPr>
        <p:spPr>
          <a:xfrm>
            <a:off x="4512342" y="3262487"/>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DA4B67EF-5CA5-48D0-982E-1C37458C4438}"/>
              </a:ext>
            </a:extLst>
          </p:cNvPr>
          <p:cNvSpPr/>
          <p:nvPr/>
        </p:nvSpPr>
        <p:spPr>
          <a:xfrm>
            <a:off x="4527219" y="2707720"/>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473155" y="3261515"/>
            <a:ext cx="518184" cy="493061"/>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052650" y="3155699"/>
            <a:ext cx="518184" cy="493061"/>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1581963" y="3280789"/>
            <a:ext cx="518184" cy="493061"/>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2618979" y="2229752"/>
            <a:ext cx="6094358" cy="303735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3654499" y="2767321"/>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86325E91-AC69-48C0-A67E-3831AF2F8B3C}"/>
              </a:ext>
            </a:extLst>
          </p:cNvPr>
          <p:cNvSpPr/>
          <p:nvPr/>
        </p:nvSpPr>
        <p:spPr>
          <a:xfrm>
            <a:off x="4378282" y="3887629"/>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740985E2-045B-4159-A145-DA7F662155B3}"/>
              </a:ext>
            </a:extLst>
          </p:cNvPr>
          <p:cNvSpPr/>
          <p:nvPr/>
        </p:nvSpPr>
        <p:spPr>
          <a:xfrm>
            <a:off x="5900971" y="3639767"/>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CD3152E3-B4F9-485C-A569-08762391FEDA}"/>
              </a:ext>
            </a:extLst>
          </p:cNvPr>
          <p:cNvSpPr/>
          <p:nvPr/>
        </p:nvSpPr>
        <p:spPr>
          <a:xfrm>
            <a:off x="5839913" y="2562555"/>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D3726FC6-BEB5-478F-ACA5-9C8C0D7B2D61}"/>
              </a:ext>
            </a:extLst>
          </p:cNvPr>
          <p:cNvSpPr/>
          <p:nvPr/>
        </p:nvSpPr>
        <p:spPr>
          <a:xfrm>
            <a:off x="7796765" y="3030762"/>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7FAFCED6-0B4A-4E0E-95DC-9234B2C0B0E3}"/>
              </a:ext>
            </a:extLst>
          </p:cNvPr>
          <p:cNvSpPr/>
          <p:nvPr/>
        </p:nvSpPr>
        <p:spPr>
          <a:xfrm>
            <a:off x="7699289" y="4311230"/>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3795335" y="3170229"/>
            <a:ext cx="723783" cy="112030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6041807" y="3433671"/>
            <a:ext cx="1895795" cy="60900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4519119" y="2965464"/>
            <a:ext cx="1461632" cy="132507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4519120" y="4042675"/>
            <a:ext cx="1522688" cy="247862"/>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6041807" y="4042674"/>
            <a:ext cx="1798319" cy="67146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431553" y="3860238"/>
            <a:ext cx="2238113" cy="276999"/>
          </a:xfrm>
          <a:prstGeom prst="rect">
            <a:avLst/>
          </a:prstGeom>
          <a:noFill/>
        </p:spPr>
        <p:txBody>
          <a:bodyPr wrap="none" rtlCol="0" anchor="ctr">
            <a:spAutoFit/>
          </a:bodyPr>
          <a:lstStyle/>
          <a:p>
            <a:r>
              <a:rPr lang="en-US" sz="12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430663" y="4023567"/>
            <a:ext cx="1168910" cy="646331"/>
          </a:xfrm>
          <a:prstGeom prst="rect">
            <a:avLst/>
          </a:prstGeom>
          <a:noFill/>
        </p:spPr>
        <p:txBody>
          <a:bodyPr wrap="none" rtlCol="0" anchor="ctr">
            <a:spAutoFit/>
          </a:bodyPr>
          <a:lstStyle/>
          <a:p>
            <a:r>
              <a:rPr lang="en-US" sz="36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483814" y="4073715"/>
            <a:ext cx="2118733" cy="484428"/>
          </a:xfrm>
          <a:prstGeom prst="rect">
            <a:avLst/>
          </a:prstGeom>
          <a:noFill/>
        </p:spPr>
        <p:txBody>
          <a:bodyPr wrap="square" rtlCol="0" anchor="ctr">
            <a:spAutoFit/>
          </a:bodyPr>
          <a:lstStyle/>
          <a:p>
            <a:pPr algn="just">
              <a:lnSpc>
                <a:spcPct val="150000"/>
              </a:lnSpc>
            </a:pPr>
            <a:r>
              <a:rPr lang="en-US" sz="9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431253" y="4503145"/>
            <a:ext cx="3163901" cy="484428"/>
          </a:xfrm>
          <a:prstGeom prst="rect">
            <a:avLst/>
          </a:prstGeom>
          <a:noFill/>
        </p:spPr>
        <p:txBody>
          <a:bodyPr wrap="square" rtlCol="0" anchor="ctr">
            <a:spAutoFit/>
          </a:bodyPr>
          <a:lstStyle/>
          <a:p>
            <a:pPr algn="just">
              <a:lnSpc>
                <a:spcPct val="150000"/>
              </a:lnSpc>
            </a:pPr>
            <a:r>
              <a:rPr lang="en-US" sz="9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445302" y="2287103"/>
            <a:ext cx="4649084" cy="2900256"/>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314783154"/>
              </p:ext>
            </p:extLst>
          </p:nvPr>
        </p:nvGraphicFramePr>
        <p:xfrm>
          <a:off x="5322618" y="2392785"/>
          <a:ext cx="1243975" cy="1348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415906713"/>
              </p:ext>
            </p:extLst>
          </p:nvPr>
        </p:nvGraphicFramePr>
        <p:xfrm>
          <a:off x="5322618" y="3766487"/>
          <a:ext cx="1243975" cy="1348588"/>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5544496" y="2867024"/>
            <a:ext cx="800219" cy="400110"/>
          </a:xfrm>
          <a:prstGeom prst="rect">
            <a:avLst/>
          </a:prstGeom>
          <a:noFill/>
        </p:spPr>
        <p:txBody>
          <a:bodyPr wrap="none" rtlCol="0" anchor="ctr">
            <a:spAutoFit/>
          </a:bodyPr>
          <a:lstStyle/>
          <a:p>
            <a:pPr algn="ctr"/>
            <a:r>
              <a:rPr lang="en-US" sz="20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5566137" y="4240726"/>
            <a:ext cx="756937" cy="400110"/>
          </a:xfrm>
          <a:prstGeom prst="rect">
            <a:avLst/>
          </a:prstGeom>
          <a:noFill/>
        </p:spPr>
        <p:txBody>
          <a:bodyPr wrap="none" rtlCol="0" anchor="ctr">
            <a:spAutoFit/>
          </a:bodyPr>
          <a:lstStyle/>
          <a:p>
            <a:pPr algn="ctr"/>
            <a:r>
              <a:rPr lang="en-US" sz="20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6566593" y="2626710"/>
            <a:ext cx="1322798" cy="276999"/>
          </a:xfrm>
          <a:prstGeom prst="rect">
            <a:avLst/>
          </a:prstGeom>
          <a:noFill/>
        </p:spPr>
        <p:txBody>
          <a:bodyPr wrap="none" rtlCol="0" anchor="ctr">
            <a:spAutoFit/>
          </a:bodyPr>
          <a:lstStyle/>
          <a:p>
            <a:r>
              <a:rPr lang="en-US" sz="12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6566591" y="2815277"/>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6567388" y="4000412"/>
            <a:ext cx="1322798" cy="276999"/>
          </a:xfrm>
          <a:prstGeom prst="rect">
            <a:avLst/>
          </a:prstGeom>
          <a:noFill/>
        </p:spPr>
        <p:txBody>
          <a:bodyPr wrap="none" rtlCol="0" anchor="ctr">
            <a:spAutoFit/>
          </a:bodyPr>
          <a:lstStyle/>
          <a:p>
            <a:r>
              <a:rPr lang="en-US" sz="12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6567386" y="4188979"/>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40FA30E-9B6B-4A17-9389-9CDE37A61CBF}"/>
              </a:ext>
            </a:extLst>
          </p:cNvPr>
          <p:cNvPicPr>
            <a:picLocks noChangeAspect="1"/>
          </p:cNvPicPr>
          <p:nvPr/>
        </p:nvPicPr>
        <p:blipFill>
          <a:blip r:embed="rId2">
            <a:extLst>
              <a:ext uri="{28A0092B-C50C-407E-A947-70E740481C1C}">
                <a14:useLocalDpi xmlns:a14="http://schemas.microsoft.com/office/drawing/2010/main" val="0"/>
              </a:ext>
            </a:extLst>
          </a:blip>
          <a:srcRect l="8569" t="20894" r="9260" b="31830"/>
          <a:stretch>
            <a:fillRect/>
          </a:stretch>
        </p:blipFill>
        <p:spPr>
          <a:xfrm>
            <a:off x="4566116" y="2133158"/>
            <a:ext cx="2003654" cy="1152792"/>
          </a:xfrm>
          <a:custGeom>
            <a:avLst/>
            <a:gdLst>
              <a:gd name="connsiteX0" fmla="*/ 176258 w 2003654"/>
              <a:gd name="connsiteY0" fmla="*/ 0 h 1152792"/>
              <a:gd name="connsiteX1" fmla="*/ 1827392 w 2003654"/>
              <a:gd name="connsiteY1" fmla="*/ 0 h 1152792"/>
              <a:gd name="connsiteX2" fmla="*/ 2003654 w 2003654"/>
              <a:gd name="connsiteY2" fmla="*/ 176262 h 1152792"/>
              <a:gd name="connsiteX3" fmla="*/ 2003654 w 2003654"/>
              <a:gd name="connsiteY3" fmla="*/ 891182 h 1152792"/>
              <a:gd name="connsiteX4" fmla="*/ 1887862 w 2003654"/>
              <a:gd name="connsiteY4" fmla="*/ 885401 h 1152792"/>
              <a:gd name="connsiteX5" fmla="*/ 1512909 w 2003654"/>
              <a:gd name="connsiteY5" fmla="*/ 855407 h 1152792"/>
              <a:gd name="connsiteX6" fmla="*/ 1029049 w 2003654"/>
              <a:gd name="connsiteY6" fmla="*/ 1088593 h 1152792"/>
              <a:gd name="connsiteX7" fmla="*/ 390084 w 2003654"/>
              <a:gd name="connsiteY7" fmla="*/ 991520 h 1152792"/>
              <a:gd name="connsiteX8" fmla="*/ 0 w 2003654"/>
              <a:gd name="connsiteY8" fmla="*/ 1152792 h 1152792"/>
              <a:gd name="connsiteX9" fmla="*/ 0 w 2003654"/>
              <a:gd name="connsiteY9" fmla="*/ 176233 h 1152792"/>
              <a:gd name="connsiteX10" fmla="*/ 3578 w 2003654"/>
              <a:gd name="connsiteY10" fmla="*/ 140739 h 1152792"/>
              <a:gd name="connsiteX11" fmla="*/ 176258 w 2003654"/>
              <a:gd name="connsiteY11" fmla="*/ 0 h 115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3654" h="1152792">
                <a:moveTo>
                  <a:pt x="176258" y="0"/>
                </a:moveTo>
                <a:lnTo>
                  <a:pt x="1827392" y="0"/>
                </a:lnTo>
                <a:cubicBezTo>
                  <a:pt x="1924739" y="0"/>
                  <a:pt x="2003654" y="78915"/>
                  <a:pt x="2003654" y="176262"/>
                </a:cubicBezTo>
                <a:lnTo>
                  <a:pt x="2003654" y="891182"/>
                </a:lnTo>
                <a:lnTo>
                  <a:pt x="1887862" y="885401"/>
                </a:lnTo>
                <a:cubicBezTo>
                  <a:pt x="1762378" y="869151"/>
                  <a:pt x="1635763" y="831933"/>
                  <a:pt x="1512909" y="855407"/>
                </a:cubicBezTo>
                <a:cubicBezTo>
                  <a:pt x="1328775" y="890588"/>
                  <a:pt x="1212349" y="1050660"/>
                  <a:pt x="1029049" y="1088593"/>
                </a:cubicBezTo>
                <a:cubicBezTo>
                  <a:pt x="816571" y="1132563"/>
                  <a:pt x="609191" y="997979"/>
                  <a:pt x="390084" y="991520"/>
                </a:cubicBezTo>
                <a:cubicBezTo>
                  <a:pt x="237861" y="987037"/>
                  <a:pt x="85616" y="1050668"/>
                  <a:pt x="0" y="1152792"/>
                </a:cubicBezTo>
                <a:lnTo>
                  <a:pt x="0" y="176233"/>
                </a:lnTo>
                <a:lnTo>
                  <a:pt x="3578" y="140739"/>
                </a:lnTo>
                <a:cubicBezTo>
                  <a:pt x="20013" y="60419"/>
                  <a:pt x="91079" y="0"/>
                  <a:pt x="176258" y="0"/>
                </a:cubicBezTo>
                <a:close/>
              </a:path>
            </a:pathLst>
          </a:custGeom>
        </p:spPr>
      </p:pic>
      <p:pic>
        <p:nvPicPr>
          <p:cNvPr id="36" name="Picture 35">
            <a:extLst>
              <a:ext uri="{FF2B5EF4-FFF2-40B4-BE49-F238E27FC236}">
                <a16:creationId xmlns:a16="http://schemas.microsoft.com/office/drawing/2014/main" id="{148C5AEF-FF4E-41CB-9035-76D37464FA4F}"/>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2601753" y="2344747"/>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8" name="Picture 37">
            <a:extLst>
              <a:ext uri="{FF2B5EF4-FFF2-40B4-BE49-F238E27FC236}">
                <a16:creationId xmlns:a16="http://schemas.microsoft.com/office/drawing/2014/main" id="{82BB384A-6901-46C0-881F-D1EB6FD17747}"/>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81067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9" name="Picture 38">
            <a:extLst>
              <a:ext uri="{FF2B5EF4-FFF2-40B4-BE49-F238E27FC236}">
                <a16:creationId xmlns:a16="http://schemas.microsoft.com/office/drawing/2014/main" id="{688A9E89-6D83-4485-82A4-BF3FFEE06196}"/>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3739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80" name="Freeform: Shape 79">
            <a:extLst>
              <a:ext uri="{FF2B5EF4-FFF2-40B4-BE49-F238E27FC236}">
                <a16:creationId xmlns:a16="http://schemas.microsoft.com/office/drawing/2014/main" id="{B6C3D8B9-8537-4DD5-9636-CC4CFB40D1C6}"/>
              </a:ext>
            </a:extLst>
          </p:cNvPr>
          <p:cNvSpPr/>
          <p:nvPr/>
        </p:nvSpPr>
        <p:spPr>
          <a:xfrm>
            <a:off x="2587984"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a16="http://schemas.microsoft.com/office/drawing/2014/main" id="{9EE1C390-B14D-4282-8C72-A29D28264C17}"/>
              </a:ext>
            </a:extLst>
          </p:cNvPr>
          <p:cNvSpPr/>
          <p:nvPr/>
        </p:nvSpPr>
        <p:spPr>
          <a:xfrm>
            <a:off x="623629"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Shape 70">
            <a:extLst>
              <a:ext uri="{FF2B5EF4-FFF2-40B4-BE49-F238E27FC236}">
                <a16:creationId xmlns:a16="http://schemas.microsoft.com/office/drawing/2014/main" id="{DAD03BD0-DC44-40FF-8ADB-ED3BA0ABE240}"/>
              </a:ext>
            </a:extLst>
          </p:cNvPr>
          <p:cNvSpPr/>
          <p:nvPr/>
        </p:nvSpPr>
        <p:spPr>
          <a:xfrm>
            <a:off x="4552349" y="2133158"/>
            <a:ext cx="2003658" cy="1152792"/>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Shape 98">
            <a:extLst>
              <a:ext uri="{FF2B5EF4-FFF2-40B4-BE49-F238E27FC236}">
                <a16:creationId xmlns:a16="http://schemas.microsoft.com/office/drawing/2014/main" id="{C5FD214D-4E1A-42B0-9978-E29A73262D78}"/>
              </a:ext>
            </a:extLst>
          </p:cNvPr>
          <p:cNvSpPr/>
          <p:nvPr/>
        </p:nvSpPr>
        <p:spPr>
          <a:xfrm>
            <a:off x="6758540"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344B6D27-5B0C-4EBE-8FC4-2D314AEB7227}"/>
              </a:ext>
            </a:extLst>
          </p:cNvPr>
          <p:cNvSpPr txBox="1"/>
          <p:nvPr/>
        </p:nvSpPr>
        <p:spPr>
          <a:xfrm>
            <a:off x="946838" y="2633013"/>
            <a:ext cx="1099981" cy="415498"/>
          </a:xfrm>
          <a:prstGeom prst="rect">
            <a:avLst/>
          </a:prstGeom>
          <a:noFill/>
        </p:spPr>
        <p:txBody>
          <a:bodyPr wrap="none" rtlCol="0" anchor="ctr">
            <a:spAutoFit/>
          </a:bodyPr>
          <a:lstStyle/>
          <a:p>
            <a:pPr algn="ctr"/>
            <a:r>
              <a:rPr lang="en-US" sz="21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623629"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a:extLst>
              <a:ext uri="{FF2B5EF4-FFF2-40B4-BE49-F238E27FC236}">
                <a16:creationId xmlns:a16="http://schemas.microsoft.com/office/drawing/2014/main" id="{26BCFE61-15DB-46CC-A91D-C4B294182AAB}"/>
              </a:ext>
            </a:extLst>
          </p:cNvPr>
          <p:cNvSpPr txBox="1"/>
          <p:nvPr/>
        </p:nvSpPr>
        <p:spPr>
          <a:xfrm>
            <a:off x="841038" y="3459437"/>
            <a:ext cx="1311578" cy="300082"/>
          </a:xfrm>
          <a:prstGeom prst="rect">
            <a:avLst/>
          </a:prstGeom>
          <a:noFill/>
        </p:spPr>
        <p:txBody>
          <a:bodyPr wrap="none" rtlCol="0" anchor="ctr">
            <a:spAutoFit/>
          </a:bodyPr>
          <a:lstStyle/>
          <a:p>
            <a:pPr algn="ctr"/>
            <a:r>
              <a:rPr lang="en-US" sz="1350"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586932"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883852" y="4769529"/>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C6BFE919-17C7-4833-9B5D-DEB9BDEF3D42}"/>
              </a:ext>
            </a:extLst>
          </p:cNvPr>
          <p:cNvSpPr txBox="1"/>
          <p:nvPr/>
        </p:nvSpPr>
        <p:spPr>
          <a:xfrm>
            <a:off x="974890" y="4757987"/>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4552352" y="2133158"/>
            <a:ext cx="2003658" cy="3229639"/>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6F4E5A54-5724-4E06-AED9-13AFB98C9B03}"/>
              </a:ext>
            </a:extLst>
          </p:cNvPr>
          <p:cNvSpPr txBox="1"/>
          <p:nvPr/>
        </p:nvSpPr>
        <p:spPr>
          <a:xfrm>
            <a:off x="4932854" y="2478721"/>
            <a:ext cx="1242648" cy="461665"/>
          </a:xfrm>
          <a:prstGeom prst="rect">
            <a:avLst/>
          </a:prstGeom>
          <a:noFill/>
        </p:spPr>
        <p:txBody>
          <a:bodyPr wrap="none" rtlCol="0" anchor="ctr">
            <a:spAutoFit/>
          </a:bodyPr>
          <a:lstStyle/>
          <a:p>
            <a:pPr algn="ctr"/>
            <a:r>
              <a:rPr lang="en-US" sz="24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4976136" y="3459437"/>
            <a:ext cx="1156087" cy="300082"/>
          </a:xfrm>
          <a:prstGeom prst="rect">
            <a:avLst/>
          </a:prstGeom>
          <a:noFill/>
        </p:spPr>
        <p:txBody>
          <a:bodyPr wrap="none" rtlCol="0" anchor="ctr">
            <a:spAutoFit/>
          </a:bodyPr>
          <a:lstStyle/>
          <a:p>
            <a:pPr algn="ctr"/>
            <a:r>
              <a:rPr lang="en-US" sz="1350"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4644283"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4941202" y="4946763"/>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Box 75">
            <a:extLst>
              <a:ext uri="{FF2B5EF4-FFF2-40B4-BE49-F238E27FC236}">
                <a16:creationId xmlns:a16="http://schemas.microsoft.com/office/drawing/2014/main" id="{685D49F7-75B4-4F08-9650-A1FFE4070C28}"/>
              </a:ext>
            </a:extLst>
          </p:cNvPr>
          <p:cNvSpPr txBox="1"/>
          <p:nvPr/>
        </p:nvSpPr>
        <p:spPr>
          <a:xfrm>
            <a:off x="5032241" y="4935221"/>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2897566" y="2633013"/>
            <a:ext cx="1127233" cy="415498"/>
          </a:xfrm>
          <a:prstGeom prst="rect">
            <a:avLst/>
          </a:prstGeom>
          <a:noFill/>
        </p:spPr>
        <p:txBody>
          <a:bodyPr wrap="none" rtlCol="0" anchor="ctr">
            <a:spAutoFit/>
          </a:bodyPr>
          <a:lstStyle/>
          <a:p>
            <a:pPr algn="ctr"/>
            <a:r>
              <a:rPr lang="en-US" sz="21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2587991"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a:extLst>
              <a:ext uri="{FF2B5EF4-FFF2-40B4-BE49-F238E27FC236}">
                <a16:creationId xmlns:a16="http://schemas.microsoft.com/office/drawing/2014/main" id="{B9A53FFA-9222-4B75-B496-CE5BB3BC6194}"/>
              </a:ext>
            </a:extLst>
          </p:cNvPr>
          <p:cNvSpPr txBox="1"/>
          <p:nvPr/>
        </p:nvSpPr>
        <p:spPr>
          <a:xfrm>
            <a:off x="3032226" y="3458906"/>
            <a:ext cx="857928" cy="300082"/>
          </a:xfrm>
          <a:prstGeom prst="rect">
            <a:avLst/>
          </a:prstGeom>
          <a:noFill/>
        </p:spPr>
        <p:txBody>
          <a:bodyPr wrap="none" rtlCol="0" anchor="ctr">
            <a:spAutoFit/>
          </a:bodyPr>
          <a:lstStyle/>
          <a:p>
            <a:pPr algn="ctr"/>
            <a:r>
              <a:rPr lang="en-US" sz="1350"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2551295"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2848215"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TextBox 90">
            <a:extLst>
              <a:ext uri="{FF2B5EF4-FFF2-40B4-BE49-F238E27FC236}">
                <a16:creationId xmlns:a16="http://schemas.microsoft.com/office/drawing/2014/main" id="{D544162B-586A-4405-8B9A-70B5608891D9}"/>
              </a:ext>
            </a:extLst>
          </p:cNvPr>
          <p:cNvSpPr txBox="1"/>
          <p:nvPr/>
        </p:nvSpPr>
        <p:spPr>
          <a:xfrm>
            <a:off x="2939253"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6972952" y="3458906"/>
            <a:ext cx="1348446" cy="300082"/>
          </a:xfrm>
          <a:prstGeom prst="rect">
            <a:avLst/>
          </a:prstGeom>
          <a:noFill/>
        </p:spPr>
        <p:txBody>
          <a:bodyPr wrap="none" rtlCol="0" anchor="ctr">
            <a:spAutoFit/>
          </a:bodyPr>
          <a:lstStyle/>
          <a:p>
            <a:pPr algn="ctr"/>
            <a:r>
              <a:rPr lang="en-US" sz="1350"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6737278"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7034198"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TextBox 94">
            <a:extLst>
              <a:ext uri="{FF2B5EF4-FFF2-40B4-BE49-F238E27FC236}">
                <a16:creationId xmlns:a16="http://schemas.microsoft.com/office/drawing/2014/main" id="{68F14B80-D1FF-44A8-AC0F-7CAAC090058E}"/>
              </a:ext>
            </a:extLst>
          </p:cNvPr>
          <p:cNvSpPr txBox="1"/>
          <p:nvPr/>
        </p:nvSpPr>
        <p:spPr>
          <a:xfrm>
            <a:off x="7125236"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6758538"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TextBox 104">
            <a:extLst>
              <a:ext uri="{FF2B5EF4-FFF2-40B4-BE49-F238E27FC236}">
                <a16:creationId xmlns:a16="http://schemas.microsoft.com/office/drawing/2014/main" id="{484D862F-4023-4C06-938D-0B67655AC954}"/>
              </a:ext>
            </a:extLst>
          </p:cNvPr>
          <p:cNvSpPr txBox="1"/>
          <p:nvPr/>
        </p:nvSpPr>
        <p:spPr>
          <a:xfrm>
            <a:off x="7072129" y="2635132"/>
            <a:ext cx="1119217" cy="415498"/>
          </a:xfrm>
          <a:prstGeom prst="rect">
            <a:avLst/>
          </a:prstGeom>
          <a:noFill/>
        </p:spPr>
        <p:txBody>
          <a:bodyPr wrap="none" rtlCol="0" anchor="ctr">
            <a:spAutoFit/>
          </a:bodyPr>
          <a:lstStyle/>
          <a:p>
            <a:pPr algn="ctr"/>
            <a:r>
              <a:rPr lang="en-US" sz="21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animBg="1"/>
      <p:bldP spid="40" grpId="0" animBg="1"/>
      <p:bldP spid="71" grpId="0" animBg="1"/>
      <p:bldP spid="99" grpId="0" animBg="1"/>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020985" y="2383910"/>
            <a:ext cx="3985814" cy="1972119"/>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sz="1350"/>
          </a:p>
        </p:txBody>
      </p:sp>
      <p:grpSp>
        <p:nvGrpSpPr>
          <p:cNvPr id="2" name="Group 1">
            <a:extLst>
              <a:ext uri="{FF2B5EF4-FFF2-40B4-BE49-F238E27FC236}">
                <a16:creationId xmlns:a16="http://schemas.microsoft.com/office/drawing/2014/main" id="{FBD732FC-2426-4E53-8D31-5B53877AD3DB}"/>
              </a:ext>
            </a:extLst>
          </p:cNvPr>
          <p:cNvGrpSpPr/>
          <p:nvPr/>
        </p:nvGrpSpPr>
        <p:grpSpPr>
          <a:xfrm>
            <a:off x="596253" y="2084239"/>
            <a:ext cx="909597" cy="659275"/>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sz="1350"/>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4521936" y="3996423"/>
            <a:ext cx="908644" cy="659275"/>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315419" y="3773771"/>
            <a:ext cx="1101584" cy="276999"/>
          </a:xfrm>
          <a:prstGeom prst="rect">
            <a:avLst/>
          </a:prstGeom>
          <a:noFill/>
        </p:spPr>
        <p:txBody>
          <a:bodyPr wrap="none" rtlCol="0" anchor="ctr">
            <a:spAutoFit/>
          </a:bodyPr>
          <a:lstStyle/>
          <a:p>
            <a:pPr algn="ctr"/>
            <a:r>
              <a:rPr lang="en-US" sz="12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1479725" y="3947736"/>
            <a:ext cx="772969" cy="230832"/>
          </a:xfrm>
          <a:prstGeom prst="rect">
            <a:avLst/>
          </a:prstGeom>
          <a:noFill/>
        </p:spPr>
        <p:txBody>
          <a:bodyPr wrap="none" rtlCol="0" anchor="ctr">
            <a:spAutoFit/>
          </a:bodyPr>
          <a:lstStyle/>
          <a:p>
            <a:pPr algn="ctr"/>
            <a:r>
              <a:rPr lang="en-US" sz="9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2607579" y="2712255"/>
            <a:ext cx="2193944" cy="1315425"/>
          </a:xfrm>
          <a:prstGeom prst="rect">
            <a:avLst/>
          </a:prstGeom>
          <a:noFill/>
        </p:spPr>
        <p:txBody>
          <a:bodyPr wrap="square" rtlCol="0" anchor="ctr">
            <a:spAutoFit/>
          </a:bodyPr>
          <a:lstStyle/>
          <a:p>
            <a:pPr algn="just">
              <a:lnSpc>
                <a:spcPct val="150000"/>
              </a:lnSpc>
            </a:pPr>
            <a:r>
              <a:rPr lang="en-US" sz="9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457200" y="5030210"/>
            <a:ext cx="8229600" cy="484428"/>
          </a:xfrm>
          <a:prstGeom prst="rect">
            <a:avLst/>
          </a:prstGeom>
          <a:noFill/>
        </p:spPr>
        <p:txBody>
          <a:bodyPr wrap="square" rtlCol="0" anchor="ctr">
            <a:spAutoFit/>
          </a:bodyPr>
          <a:lstStyle/>
          <a:p>
            <a:pPr algn="ctr">
              <a:lnSpc>
                <a:spcPct val="150000"/>
              </a:lnSpc>
            </a:pPr>
            <a:r>
              <a:rPr lang="en-US" sz="9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6013612" y="2332783"/>
            <a:ext cx="2439218" cy="2338377"/>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pic>
        <p:nvPicPr>
          <p:cNvPr id="281" name="Picture 280">
            <a:extLst>
              <a:ext uri="{FF2B5EF4-FFF2-40B4-BE49-F238E27FC236}">
                <a16:creationId xmlns:a16="http://schemas.microsoft.com/office/drawing/2014/main" id="{AAAED9D7-C6F8-4BC1-9879-00FA937DEE39}"/>
              </a:ext>
            </a:extLst>
          </p:cNvPr>
          <p:cNvPicPr>
            <a:picLocks noChangeAspect="1"/>
          </p:cNvPicPr>
          <p:nvPr/>
        </p:nvPicPr>
        <p:blipFill>
          <a:blip r:embed="rId2">
            <a:extLst>
              <a:ext uri="{28A0092B-C50C-407E-A947-70E740481C1C}">
                <a14:useLocalDpi xmlns:a14="http://schemas.microsoft.com/office/drawing/2010/main" val="0"/>
              </a:ext>
            </a:extLst>
          </a:blip>
          <a:srcRect l="17777" t="17759" r="17777" b="17759"/>
          <a:stretch>
            <a:fillRect/>
          </a:stretch>
        </p:blipFill>
        <p:spPr>
          <a:xfrm>
            <a:off x="1330115" y="2660191"/>
            <a:ext cx="1072188" cy="1072800"/>
          </a:xfrm>
          <a:custGeom>
            <a:avLst/>
            <a:gdLst>
              <a:gd name="connsiteX0" fmla="*/ 122883 w 1072188"/>
              <a:gd name="connsiteY0" fmla="*/ 0 h 1072800"/>
              <a:gd name="connsiteX1" fmla="*/ 949305 w 1072188"/>
              <a:gd name="connsiteY1" fmla="*/ 0 h 1072800"/>
              <a:gd name="connsiteX2" fmla="*/ 1072188 w 1072188"/>
              <a:gd name="connsiteY2" fmla="*/ 122883 h 1072800"/>
              <a:gd name="connsiteX3" fmla="*/ 1072188 w 1072188"/>
              <a:gd name="connsiteY3" fmla="*/ 949917 h 1072800"/>
              <a:gd name="connsiteX4" fmla="*/ 949305 w 1072188"/>
              <a:gd name="connsiteY4" fmla="*/ 1072800 h 1072800"/>
              <a:gd name="connsiteX5" fmla="*/ 122883 w 1072188"/>
              <a:gd name="connsiteY5" fmla="*/ 1072800 h 1072800"/>
              <a:gd name="connsiteX6" fmla="*/ 0 w 1072188"/>
              <a:gd name="connsiteY6" fmla="*/ 949917 h 1072800"/>
              <a:gd name="connsiteX7" fmla="*/ 0 w 1072188"/>
              <a:gd name="connsiteY7" fmla="*/ 122883 h 1072800"/>
              <a:gd name="connsiteX8" fmla="*/ 122883 w 1072188"/>
              <a:gd name="connsiteY8" fmla="*/ 0 h 10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188" h="1072800">
                <a:moveTo>
                  <a:pt x="122883" y="0"/>
                </a:moveTo>
                <a:lnTo>
                  <a:pt x="949305" y="0"/>
                </a:lnTo>
                <a:cubicBezTo>
                  <a:pt x="1017171" y="0"/>
                  <a:pt x="1072188" y="55017"/>
                  <a:pt x="1072188" y="122883"/>
                </a:cubicBezTo>
                <a:lnTo>
                  <a:pt x="1072188" y="949917"/>
                </a:lnTo>
                <a:cubicBezTo>
                  <a:pt x="1072188" y="1017783"/>
                  <a:pt x="1017171" y="1072800"/>
                  <a:pt x="949305" y="1072800"/>
                </a:cubicBezTo>
                <a:lnTo>
                  <a:pt x="122883" y="1072800"/>
                </a:lnTo>
                <a:cubicBezTo>
                  <a:pt x="55017" y="1072800"/>
                  <a:pt x="0" y="1017783"/>
                  <a:pt x="0" y="949917"/>
                </a:cubicBezTo>
                <a:lnTo>
                  <a:pt x="0" y="122883"/>
                </a:lnTo>
                <a:cubicBezTo>
                  <a:pt x="0" y="55017"/>
                  <a:pt x="55017" y="0"/>
                  <a:pt x="122883"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79EF453-333D-4E29-9EB9-A789FF0454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957145" y="957144"/>
            <a:ext cx="6858000" cy="4943710"/>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sz="1350"/>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451513" y="2344527"/>
            <a:ext cx="4120488" cy="899926"/>
          </a:xfrm>
          <a:prstGeom prst="rect">
            <a:avLst/>
          </a:prstGeom>
          <a:noFill/>
        </p:spPr>
        <p:txBody>
          <a:bodyPr wrap="square" rtlCol="0" anchor="ctr">
            <a:spAutoFit/>
          </a:bodyPr>
          <a:lstStyle/>
          <a:p>
            <a:pPr algn="just">
              <a:lnSpc>
                <a:spcPct val="150000"/>
              </a:lnSpc>
            </a:pPr>
            <a:r>
              <a:rPr lang="en-US" sz="9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6716904" y="2438027"/>
            <a:ext cx="1480799" cy="879935"/>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7FC452-D6ED-4311-94D2-186A98E0AEB6}"/>
              </a:ext>
            </a:extLst>
          </p:cNvPr>
          <p:cNvSpPr txBox="1"/>
          <p:nvPr/>
        </p:nvSpPr>
        <p:spPr>
          <a:xfrm>
            <a:off x="6844495" y="2525408"/>
            <a:ext cx="721672" cy="276999"/>
          </a:xfrm>
          <a:prstGeom prst="rect">
            <a:avLst/>
          </a:prstGeom>
          <a:noFill/>
        </p:spPr>
        <p:txBody>
          <a:bodyPr wrap="none" rtlCol="0" anchor="ctr">
            <a:spAutoFit/>
          </a:bodyPr>
          <a:lstStyle/>
          <a:p>
            <a:r>
              <a:rPr lang="en-US" sz="12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6844496" y="2717951"/>
            <a:ext cx="1353207" cy="507831"/>
          </a:xfrm>
          <a:prstGeom prst="rect">
            <a:avLst/>
          </a:prstGeom>
          <a:noFill/>
        </p:spPr>
        <p:txBody>
          <a:bodyPr wrap="square" rtlCol="0" anchor="ctr">
            <a:spAutoFit/>
          </a:bodyPr>
          <a:lstStyle/>
          <a:p>
            <a:r>
              <a:rPr lang="en-US" sz="9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611318" y="3825392"/>
            <a:ext cx="259414" cy="210008"/>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sz="1350"/>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542260" y="4088415"/>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942859" y="3822820"/>
            <a:ext cx="1085554" cy="230832"/>
          </a:xfrm>
          <a:prstGeom prst="rect">
            <a:avLst/>
          </a:prstGeom>
          <a:noFill/>
        </p:spPr>
        <p:txBody>
          <a:bodyPr wrap="none" rtlCol="0" anchor="ctr">
            <a:spAutoFit/>
          </a:bodyPr>
          <a:lstStyle/>
          <a:p>
            <a:r>
              <a:rPr lang="en-US" sz="9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542260" y="4599918"/>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942859" y="4334323"/>
            <a:ext cx="1612942" cy="230832"/>
          </a:xfrm>
          <a:prstGeom prst="rect">
            <a:avLst/>
          </a:prstGeom>
          <a:noFill/>
        </p:spPr>
        <p:txBody>
          <a:bodyPr wrap="none" rtlCol="0" anchor="ctr">
            <a:spAutoFit/>
          </a:bodyPr>
          <a:lstStyle/>
          <a:p>
            <a:r>
              <a:rPr lang="en-US" sz="9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542260" y="5111420"/>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942859" y="4845826"/>
            <a:ext cx="1503938" cy="230832"/>
          </a:xfrm>
          <a:prstGeom prst="rect">
            <a:avLst/>
          </a:prstGeom>
          <a:noFill/>
        </p:spPr>
        <p:txBody>
          <a:bodyPr wrap="none" rtlCol="0" anchor="ctr">
            <a:spAutoFit/>
          </a:bodyPr>
          <a:lstStyle/>
          <a:p>
            <a:r>
              <a:rPr lang="en-US" sz="9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611318" y="4350027"/>
            <a:ext cx="258037" cy="202802"/>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sz="1350"/>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611318" y="4796931"/>
            <a:ext cx="257894" cy="256973"/>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sz="1350"/>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637567"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20442"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429084" y="6436701"/>
            <a:ext cx="16486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628800" y="3363331"/>
            <a:ext cx="4166736" cy="2651559"/>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pic>
        <p:nvPicPr>
          <p:cNvPr id="17" name="Picture 16">
            <a:extLst>
              <a:ext uri="{FF2B5EF4-FFF2-40B4-BE49-F238E27FC236}">
                <a16:creationId xmlns:a16="http://schemas.microsoft.com/office/drawing/2014/main" id="{9BA064FA-3CC6-4E72-A8B0-BE615BD799F2}"/>
              </a:ext>
            </a:extLst>
          </p:cNvPr>
          <p:cNvPicPr>
            <a:picLocks noChangeAspect="1"/>
          </p:cNvPicPr>
          <p:nvPr/>
        </p:nvPicPr>
        <p:blipFill>
          <a:blip r:embed="rId2">
            <a:extLst>
              <a:ext uri="{28A0092B-C50C-407E-A947-70E740481C1C}">
                <a14:useLocalDpi xmlns:a14="http://schemas.microsoft.com/office/drawing/2010/main" val="0"/>
              </a:ext>
            </a:extLst>
          </a:blip>
          <a:srcRect l="2444" t="37741" r="2444" b="34722"/>
          <a:stretch>
            <a:fillRect/>
          </a:stretch>
        </p:blipFill>
        <p:spPr>
          <a:xfrm>
            <a:off x="1" y="4210628"/>
            <a:ext cx="9143999" cy="2647375"/>
          </a:xfrm>
          <a:custGeom>
            <a:avLst/>
            <a:gdLst>
              <a:gd name="connsiteX0" fmla="*/ 9143999 w 9143999"/>
              <a:gd name="connsiteY0" fmla="*/ 0 h 2647375"/>
              <a:gd name="connsiteX1" fmla="*/ 9143999 w 9143999"/>
              <a:gd name="connsiteY1" fmla="*/ 2647375 h 2647375"/>
              <a:gd name="connsiteX2" fmla="*/ 0 w 9143999"/>
              <a:gd name="connsiteY2" fmla="*/ 2647375 h 2647375"/>
              <a:gd name="connsiteX3" fmla="*/ 0 w 9143999"/>
              <a:gd name="connsiteY3" fmla="*/ 599816 h 2647375"/>
              <a:gd name="connsiteX4" fmla="*/ 242651 w 9143999"/>
              <a:gd name="connsiteY4" fmla="*/ 600281 h 2647375"/>
              <a:gd name="connsiteX5" fmla="*/ 2239608 w 9143999"/>
              <a:gd name="connsiteY5" fmla="*/ 682941 h 2647375"/>
              <a:gd name="connsiteX6" fmla="*/ 4447781 w 9143999"/>
              <a:gd name="connsiteY6" fmla="*/ 147433 h 2647375"/>
              <a:gd name="connsiteX7" fmla="*/ 7363794 w 9143999"/>
              <a:gd name="connsiteY7" fmla="*/ 370359 h 2647375"/>
              <a:gd name="connsiteX8" fmla="*/ 8983819 w 9143999"/>
              <a:gd name="connsiteY8" fmla="*/ 83670 h 264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999" h="2647375">
                <a:moveTo>
                  <a:pt x="9143999" y="0"/>
                </a:moveTo>
                <a:lnTo>
                  <a:pt x="9143999" y="2647375"/>
                </a:lnTo>
                <a:lnTo>
                  <a:pt x="0" y="2647375"/>
                </a:lnTo>
                <a:lnTo>
                  <a:pt x="0" y="599816"/>
                </a:lnTo>
                <a:lnTo>
                  <a:pt x="242651" y="600281"/>
                </a:lnTo>
                <a:cubicBezTo>
                  <a:pt x="908036" y="619017"/>
                  <a:pt x="1585503" y="745834"/>
                  <a:pt x="2239608" y="682941"/>
                </a:cubicBezTo>
                <a:cubicBezTo>
                  <a:pt x="3079933" y="602151"/>
                  <a:pt x="3611261" y="234544"/>
                  <a:pt x="4447781" y="147433"/>
                </a:cubicBezTo>
                <a:cubicBezTo>
                  <a:pt x="5417456" y="46454"/>
                  <a:pt x="6363863" y="355526"/>
                  <a:pt x="7363794" y="370359"/>
                </a:cubicBezTo>
                <a:cubicBezTo>
                  <a:pt x="7971647" y="379368"/>
                  <a:pt x="8579579" y="268612"/>
                  <a:pt x="8983819" y="83670"/>
                </a:cubicBezTo>
                <a:close/>
              </a:path>
            </a:pathLst>
          </a:custGeom>
        </p:spPr>
      </p:pic>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193412" y="2113101"/>
            <a:ext cx="1082348" cy="854080"/>
          </a:xfrm>
          <a:prstGeom prst="rect">
            <a:avLst/>
          </a:prstGeom>
          <a:noFill/>
        </p:spPr>
        <p:txBody>
          <a:bodyPr wrap="none" rtlCol="0" anchor="ctr">
            <a:spAutoFit/>
          </a:bodyPr>
          <a:lstStyle/>
          <a:p>
            <a:pPr algn="r"/>
            <a:r>
              <a:rPr lang="en-US" sz="4950">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2275760" y="2205434"/>
            <a:ext cx="1350050" cy="276999"/>
          </a:xfrm>
          <a:prstGeom prst="rect">
            <a:avLst/>
          </a:prstGeom>
          <a:noFill/>
        </p:spPr>
        <p:txBody>
          <a:bodyPr wrap="none" rtlCol="0" anchor="ctr">
            <a:spAutoFit/>
          </a:bodyPr>
          <a:lstStyle/>
          <a:p>
            <a:r>
              <a:rPr lang="en-US" sz="12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2275760"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5164668" y="2113101"/>
            <a:ext cx="1202573" cy="854080"/>
          </a:xfrm>
          <a:prstGeom prst="rect">
            <a:avLst/>
          </a:prstGeom>
          <a:noFill/>
        </p:spPr>
        <p:txBody>
          <a:bodyPr wrap="none" rtlCol="0" anchor="ctr">
            <a:spAutoFit/>
          </a:bodyPr>
          <a:lstStyle/>
          <a:p>
            <a:pPr algn="r"/>
            <a:r>
              <a:rPr lang="en-US" sz="4950">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6367241" y="2205434"/>
            <a:ext cx="1072730" cy="276999"/>
          </a:xfrm>
          <a:prstGeom prst="rect">
            <a:avLst/>
          </a:prstGeom>
          <a:noFill/>
        </p:spPr>
        <p:txBody>
          <a:bodyPr wrap="none" rtlCol="0" anchor="ctr">
            <a:spAutoFit/>
          </a:bodyPr>
          <a:lstStyle/>
          <a:p>
            <a:r>
              <a:rPr lang="en-US" sz="12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6367241"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435586" y="3132499"/>
            <a:ext cx="1205779" cy="854080"/>
          </a:xfrm>
          <a:prstGeom prst="rect">
            <a:avLst/>
          </a:prstGeom>
          <a:noFill/>
        </p:spPr>
        <p:txBody>
          <a:bodyPr wrap="none" rtlCol="0" anchor="ctr">
            <a:spAutoFit/>
          </a:bodyPr>
          <a:lstStyle/>
          <a:p>
            <a:pPr algn="r"/>
            <a:r>
              <a:rPr lang="en-US" sz="4950">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1641365" y="3224832"/>
            <a:ext cx="1173719" cy="276999"/>
          </a:xfrm>
          <a:prstGeom prst="rect">
            <a:avLst/>
          </a:prstGeom>
          <a:noFill/>
        </p:spPr>
        <p:txBody>
          <a:bodyPr wrap="none" rtlCol="0" anchor="ctr">
            <a:spAutoFit/>
          </a:bodyPr>
          <a:lstStyle/>
          <a:p>
            <a:r>
              <a:rPr lang="en-US" sz="12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1641365"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4114059" y="3132499"/>
            <a:ext cx="1268297" cy="854080"/>
          </a:xfrm>
          <a:prstGeom prst="rect">
            <a:avLst/>
          </a:prstGeom>
          <a:noFill/>
        </p:spPr>
        <p:txBody>
          <a:bodyPr wrap="none" rtlCol="0" anchor="ctr">
            <a:spAutoFit/>
          </a:bodyPr>
          <a:lstStyle/>
          <a:p>
            <a:pPr algn="r"/>
            <a:r>
              <a:rPr lang="en-US" sz="4950">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5382356" y="3224832"/>
            <a:ext cx="1402948" cy="276999"/>
          </a:xfrm>
          <a:prstGeom prst="rect">
            <a:avLst/>
          </a:prstGeom>
          <a:noFill/>
        </p:spPr>
        <p:txBody>
          <a:bodyPr wrap="none" rtlCol="0" anchor="ctr">
            <a:spAutoFit/>
          </a:bodyPr>
          <a:lstStyle/>
          <a:p>
            <a:r>
              <a:rPr lang="en-US" sz="12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5382356"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5E7B251-974A-4DF7-B2FC-C2B025F5D0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0"/>
            <a:ext cx="9144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F6FEFB66-726A-4412-A895-ABB632777A3E}"/>
              </a:ext>
            </a:extLst>
          </p:cNvPr>
          <p:cNvSpPr txBox="1"/>
          <p:nvPr/>
        </p:nvSpPr>
        <p:spPr>
          <a:xfrm>
            <a:off x="1239199" y="2160811"/>
            <a:ext cx="6665607" cy="715581"/>
          </a:xfrm>
          <a:prstGeom prst="rect">
            <a:avLst/>
          </a:prstGeom>
          <a:noFill/>
        </p:spPr>
        <p:txBody>
          <a:bodyPr wrap="none" rtlCol="0" anchor="ctr">
            <a:spAutoFit/>
          </a:bodyPr>
          <a:lstStyle/>
          <a:p>
            <a:pPr algn="ctr"/>
            <a:r>
              <a:rPr lang="en-US" sz="405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3351954" y="2742267"/>
            <a:ext cx="2440092" cy="323165"/>
          </a:xfrm>
          <a:prstGeom prst="rect">
            <a:avLst/>
          </a:prstGeom>
          <a:noFill/>
        </p:spPr>
        <p:txBody>
          <a:bodyPr wrap="none" rtlCol="0" anchor="ctr">
            <a:spAutoFit/>
          </a:bodyPr>
          <a:lstStyle/>
          <a:p>
            <a:pPr algn="ctr"/>
            <a:r>
              <a:rPr lang="en-US" sz="15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87">
            <a:extLst>
              <a:ext uri="{FF2B5EF4-FFF2-40B4-BE49-F238E27FC236}">
                <a16:creationId xmlns:a16="http://schemas.microsoft.com/office/drawing/2014/main" id="{F1AC2ABE-EAEB-4221-AAD4-1929327D2B12}"/>
              </a:ext>
            </a:extLst>
          </p:cNvPr>
          <p:cNvSpPr/>
          <p:nvPr/>
        </p:nvSpPr>
        <p:spPr>
          <a:xfrm rot="11700000">
            <a:off x="4304673" y="1929968"/>
            <a:ext cx="1780452" cy="2122845"/>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sz="1350"/>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67" name="TextBox 66">
            <a:extLst>
              <a:ext uri="{FF2B5EF4-FFF2-40B4-BE49-F238E27FC236}">
                <a16:creationId xmlns:a16="http://schemas.microsoft.com/office/drawing/2014/main" id="{C181C513-E9BC-4782-A70F-9E26141FE8CE}"/>
              </a:ext>
            </a:extLst>
          </p:cNvPr>
          <p:cNvSpPr txBox="1"/>
          <p:nvPr/>
        </p:nvSpPr>
        <p:spPr>
          <a:xfrm>
            <a:off x="460612" y="2991390"/>
            <a:ext cx="3619370" cy="1034514"/>
          </a:xfrm>
          <a:prstGeom prst="rect">
            <a:avLst/>
          </a:prstGeom>
          <a:noFill/>
        </p:spPr>
        <p:txBody>
          <a:bodyPr wrap="square" rtlCol="0" anchor="ctr">
            <a:spAutoFit/>
          </a:bodyPr>
          <a:lstStyle/>
          <a:p>
            <a:pPr algn="just">
              <a:lnSpc>
                <a:spcPct val="150000"/>
              </a:lnSpc>
            </a:pPr>
            <a:r>
              <a:rPr lang="en-US" sz="1050"/>
              <a:t>A small river named Duden flows by their place and supplies it with the necessary regelialia. It is a paradisematic country, in which roasted parts of sentences fly into your mouth. </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067321"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519934"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793732" y="4776190"/>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9" name="TextBox 78">
            <a:extLst>
              <a:ext uri="{FF2B5EF4-FFF2-40B4-BE49-F238E27FC236}">
                <a16:creationId xmlns:a16="http://schemas.microsoft.com/office/drawing/2014/main" id="{FBD9B6FF-2F86-4B9E-8054-AF9508E51A5A}"/>
              </a:ext>
            </a:extLst>
          </p:cNvPr>
          <p:cNvSpPr txBox="1"/>
          <p:nvPr/>
        </p:nvSpPr>
        <p:spPr>
          <a:xfrm>
            <a:off x="458263" y="5005763"/>
            <a:ext cx="1854995" cy="230832"/>
          </a:xfrm>
          <a:prstGeom prst="rect">
            <a:avLst/>
          </a:prstGeom>
          <a:noFill/>
        </p:spPr>
        <p:txBody>
          <a:bodyPr wrap="none" rtlCol="0" anchor="ctr">
            <a:spAutoFit/>
          </a:bodyPr>
          <a:lstStyle/>
          <a:p>
            <a:r>
              <a:rPr lang="en-US" sz="900"/>
              <a:t>http://www.yourwebsite.com</a:t>
            </a:r>
          </a:p>
        </p:txBody>
      </p:sp>
      <p:pic>
        <p:nvPicPr>
          <p:cNvPr id="10" name="Picture 9">
            <a:extLst>
              <a:ext uri="{FF2B5EF4-FFF2-40B4-BE49-F238E27FC236}">
                <a16:creationId xmlns:a16="http://schemas.microsoft.com/office/drawing/2014/main" id="{06DEE294-98A0-4E98-BDC3-D762E8B2BA89}"/>
              </a:ext>
            </a:extLst>
          </p:cNvPr>
          <p:cNvPicPr>
            <a:picLocks noChangeAspect="1"/>
          </p:cNvPicPr>
          <p:nvPr/>
        </p:nvPicPr>
        <p:blipFill>
          <a:blip r:embed="rId2">
            <a:extLst>
              <a:ext uri="{28A0092B-C50C-407E-A947-70E740481C1C}">
                <a14:useLocalDpi xmlns:a14="http://schemas.microsoft.com/office/drawing/2010/main" val="0"/>
              </a:ext>
            </a:extLst>
          </a:blip>
          <a:srcRect l="11614" t="8222" r="7505" b="13926"/>
          <a:stretch>
            <a:fillRect/>
          </a:stretch>
        </p:blipFill>
        <p:spPr>
          <a:xfrm>
            <a:off x="4079982" y="1"/>
            <a:ext cx="5064018" cy="4874400"/>
          </a:xfrm>
          <a:custGeom>
            <a:avLst/>
            <a:gdLst>
              <a:gd name="connsiteX0" fmla="*/ 1205723 w 5064018"/>
              <a:gd name="connsiteY0" fmla="*/ 2130479 h 4874400"/>
              <a:gd name="connsiteX1" fmla="*/ 1604014 w 5064018"/>
              <a:gd name="connsiteY1" fmla="*/ 2186182 h 4874400"/>
              <a:gd name="connsiteX2" fmla="*/ 2481701 w 5064018"/>
              <a:gd name="connsiteY2" fmla="*/ 3294489 h 4874400"/>
              <a:gd name="connsiteX3" fmla="*/ 1965461 w 5064018"/>
              <a:gd name="connsiteY3" fmla="*/ 4499623 h 4874400"/>
              <a:gd name="connsiteX4" fmla="*/ 1332783 w 5064018"/>
              <a:gd name="connsiteY4" fmla="*/ 4371313 h 4874400"/>
              <a:gd name="connsiteX5" fmla="*/ 1155078 w 5064018"/>
              <a:gd name="connsiteY5" fmla="*/ 3796325 h 4874400"/>
              <a:gd name="connsiteX6" fmla="*/ 405762 w 5064018"/>
              <a:gd name="connsiteY6" fmla="*/ 3368130 h 4874400"/>
              <a:gd name="connsiteX7" fmla="*/ 521534 w 5064018"/>
              <a:gd name="connsiteY7" fmla="*/ 2436059 h 4874400"/>
              <a:gd name="connsiteX8" fmla="*/ 1205723 w 5064018"/>
              <a:gd name="connsiteY8" fmla="*/ 2130479 h 4874400"/>
              <a:gd name="connsiteX9" fmla="*/ 0 w 5064018"/>
              <a:gd name="connsiteY9" fmla="*/ 0 h 4874400"/>
              <a:gd name="connsiteX10" fmla="*/ 5064018 w 5064018"/>
              <a:gd name="connsiteY10" fmla="*/ 0 h 4874400"/>
              <a:gd name="connsiteX11" fmla="*/ 5064018 w 5064018"/>
              <a:gd name="connsiteY11" fmla="*/ 4671879 h 4874400"/>
              <a:gd name="connsiteX12" fmla="*/ 5032576 w 5064018"/>
              <a:gd name="connsiteY12" fmla="*/ 4687141 h 4874400"/>
              <a:gd name="connsiteX13" fmla="*/ 3845607 w 5064018"/>
              <a:gd name="connsiteY13" fmla="*/ 4837262 h 4874400"/>
              <a:gd name="connsiteX14" fmla="*/ 2287476 w 5064018"/>
              <a:gd name="connsiteY14" fmla="*/ 2227325 h 4874400"/>
              <a:gd name="connsiteX15" fmla="*/ 130829 w 5064018"/>
              <a:gd name="connsiteY15" fmla="*/ 559041 h 4874400"/>
              <a:gd name="connsiteX16" fmla="*/ 12529 w 5064018"/>
              <a:gd name="connsiteY16" fmla="*/ 152069 h 487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64018" h="4874400">
                <a:moveTo>
                  <a:pt x="1205723" y="2130479"/>
                </a:moveTo>
                <a:cubicBezTo>
                  <a:pt x="1351552" y="2126872"/>
                  <a:pt x="1491240" y="2150064"/>
                  <a:pt x="1604014" y="2186182"/>
                </a:cubicBezTo>
                <a:cubicBezTo>
                  <a:pt x="2141173" y="2358156"/>
                  <a:pt x="2448670" y="2890080"/>
                  <a:pt x="2481701" y="3294489"/>
                </a:cubicBezTo>
                <a:cubicBezTo>
                  <a:pt x="2511402" y="3658076"/>
                  <a:pt x="2334319" y="4281345"/>
                  <a:pt x="1965461" y="4499623"/>
                </a:cubicBezTo>
                <a:cubicBezTo>
                  <a:pt x="1768875" y="4615932"/>
                  <a:pt x="1495739" y="4555426"/>
                  <a:pt x="1332783" y="4371313"/>
                </a:cubicBezTo>
                <a:cubicBezTo>
                  <a:pt x="1182160" y="4201181"/>
                  <a:pt x="1302791" y="4023371"/>
                  <a:pt x="1155078" y="3796325"/>
                </a:cubicBezTo>
                <a:cubicBezTo>
                  <a:pt x="960177" y="3496661"/>
                  <a:pt x="598728" y="3636398"/>
                  <a:pt x="405762" y="3368130"/>
                </a:cubicBezTo>
                <a:cubicBezTo>
                  <a:pt x="230605" y="3124642"/>
                  <a:pt x="304652" y="2698599"/>
                  <a:pt x="521534" y="2436059"/>
                </a:cubicBezTo>
                <a:cubicBezTo>
                  <a:pt x="702559" y="2216942"/>
                  <a:pt x="962673" y="2136490"/>
                  <a:pt x="1205723" y="2130479"/>
                </a:cubicBezTo>
                <a:close/>
                <a:moveTo>
                  <a:pt x="0" y="0"/>
                </a:moveTo>
                <a:lnTo>
                  <a:pt x="5064018" y="0"/>
                </a:lnTo>
                <a:lnTo>
                  <a:pt x="5064018" y="4671879"/>
                </a:lnTo>
                <a:lnTo>
                  <a:pt x="5032576" y="4687141"/>
                </a:lnTo>
                <a:cubicBezTo>
                  <a:pt x="4639120" y="4858798"/>
                  <a:pt x="4229329" y="4921434"/>
                  <a:pt x="3845607" y="4837262"/>
                </a:cubicBezTo>
                <a:cubicBezTo>
                  <a:pt x="2197753" y="4475905"/>
                  <a:pt x="3281394" y="2645938"/>
                  <a:pt x="2287476" y="2227325"/>
                </a:cubicBezTo>
                <a:cubicBezTo>
                  <a:pt x="1293523" y="1808775"/>
                  <a:pt x="477490" y="1378324"/>
                  <a:pt x="130829" y="559041"/>
                </a:cubicBezTo>
                <a:cubicBezTo>
                  <a:pt x="70643" y="416816"/>
                  <a:pt x="32124" y="281150"/>
                  <a:pt x="12529" y="152069"/>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7" grpId="0"/>
      <p:bldP spid="6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823453" y="1602103"/>
            <a:ext cx="3746689" cy="3653795"/>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sz="1350"/>
          </a:p>
        </p:txBody>
      </p:sp>
      <p:pic>
        <p:nvPicPr>
          <p:cNvPr id="24" name="Picture 23">
            <a:extLst>
              <a:ext uri="{FF2B5EF4-FFF2-40B4-BE49-F238E27FC236}">
                <a16:creationId xmlns:a16="http://schemas.microsoft.com/office/drawing/2014/main" id="{729E2392-1DBD-47D8-B33F-BC564458BE18}"/>
              </a:ext>
            </a:extLst>
          </p:cNvPr>
          <p:cNvPicPr>
            <a:picLocks noChangeAspect="1"/>
          </p:cNvPicPr>
          <p:nvPr/>
        </p:nvPicPr>
        <p:blipFill>
          <a:blip r:embed="rId2">
            <a:extLst>
              <a:ext uri="{28A0092B-C50C-407E-A947-70E740481C1C}">
                <a14:useLocalDpi xmlns:a14="http://schemas.microsoft.com/office/drawing/2010/main" val="0"/>
              </a:ext>
            </a:extLst>
          </a:blip>
          <a:srcRect l="13110" t="8950" r="9481" b="8950"/>
          <a:stretch>
            <a:fillRect/>
          </a:stretch>
        </p:blipFill>
        <p:spPr>
          <a:xfrm>
            <a:off x="1" y="0"/>
            <a:ext cx="4310732" cy="6858000"/>
          </a:xfrm>
          <a:custGeom>
            <a:avLst/>
            <a:gdLst>
              <a:gd name="connsiteX0" fmla="*/ 0 w 4310732"/>
              <a:gd name="connsiteY0" fmla="*/ 0 h 6858000"/>
              <a:gd name="connsiteX1" fmla="*/ 4310732 w 4310732"/>
              <a:gd name="connsiteY1" fmla="*/ 0 h 6858000"/>
              <a:gd name="connsiteX2" fmla="*/ 3709426 w 4310732"/>
              <a:gd name="connsiteY2" fmla="*/ 1329098 h 6858000"/>
              <a:gd name="connsiteX3" fmla="*/ 4071363 w 4310732"/>
              <a:gd name="connsiteY3" fmla="*/ 3506186 h 6858000"/>
              <a:gd name="connsiteX4" fmla="*/ 3201927 w 4310732"/>
              <a:gd name="connsiteY4" fmla="*/ 5154803 h 6858000"/>
              <a:gd name="connsiteX5" fmla="*/ 3337016 w 4310732"/>
              <a:gd name="connsiteY5" fmla="*/ 6858000 h 6858000"/>
              <a:gd name="connsiteX6" fmla="*/ 0 w 43107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0732" h="6858000">
                <a:moveTo>
                  <a:pt x="0" y="0"/>
                </a:moveTo>
                <a:lnTo>
                  <a:pt x="4310732" y="0"/>
                </a:lnTo>
                <a:cubicBezTo>
                  <a:pt x="3929965" y="291714"/>
                  <a:pt x="3692709" y="810445"/>
                  <a:pt x="3709426" y="1329098"/>
                </a:cubicBezTo>
                <a:cubicBezTo>
                  <a:pt x="3733508" y="2075644"/>
                  <a:pt x="4235309" y="2782230"/>
                  <a:pt x="4071363" y="3506186"/>
                </a:cubicBezTo>
                <a:cubicBezTo>
                  <a:pt x="3929932" y="4130731"/>
                  <a:pt x="3333095" y="4527418"/>
                  <a:pt x="3201927" y="5154803"/>
                </a:cubicBezTo>
                <a:cubicBezTo>
                  <a:pt x="3085228" y="5712922"/>
                  <a:pt x="3370825" y="6293820"/>
                  <a:pt x="3337016"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4572001" y="2263109"/>
            <a:ext cx="4057650" cy="1034514"/>
          </a:xfrm>
          <a:prstGeom prst="rect">
            <a:avLst/>
          </a:prstGeom>
          <a:noFill/>
        </p:spPr>
        <p:txBody>
          <a:bodyPr wrap="square" rtlCol="0" anchor="ctr">
            <a:spAutoFit/>
          </a:bodyPr>
          <a:lstStyle/>
          <a:p>
            <a:pPr algn="just">
              <a:lnSpc>
                <a:spcPct val="150000"/>
              </a:lnSpc>
            </a:pPr>
            <a:r>
              <a:rPr lang="en-US" sz="105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4328996"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Shape 44">
            <a:extLst>
              <a:ext uri="{FF2B5EF4-FFF2-40B4-BE49-F238E27FC236}">
                <a16:creationId xmlns:a16="http://schemas.microsoft.com/office/drawing/2014/main" id="{7908F2BD-6EEF-4F19-8053-6F829CFAA226}"/>
              </a:ext>
            </a:extLst>
          </p:cNvPr>
          <p:cNvSpPr/>
          <p:nvPr/>
        </p:nvSpPr>
        <p:spPr>
          <a:xfrm>
            <a:off x="4468429" y="3972227"/>
            <a:ext cx="396137" cy="36528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sz="1350"/>
          </a:p>
        </p:txBody>
      </p:sp>
      <p:sp>
        <p:nvSpPr>
          <p:cNvPr id="46" name="TextBox 45">
            <a:extLst>
              <a:ext uri="{FF2B5EF4-FFF2-40B4-BE49-F238E27FC236}">
                <a16:creationId xmlns:a16="http://schemas.microsoft.com/office/drawing/2014/main" id="{A8B61012-8B57-4658-A6B1-034DF025A08A}"/>
              </a:ext>
            </a:extLst>
          </p:cNvPr>
          <p:cNvSpPr txBox="1"/>
          <p:nvPr/>
        </p:nvSpPr>
        <p:spPr>
          <a:xfrm>
            <a:off x="4129350"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3868509"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5984492" y="3817367"/>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6139854" y="3972730"/>
            <a:ext cx="364275" cy="364275"/>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sz="1350"/>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5786429"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552558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7641571"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15484CDB-91BA-4356-B0C2-C0D3D698DD30}"/>
              </a:ext>
            </a:extLst>
          </p:cNvPr>
          <p:cNvSpPr txBox="1"/>
          <p:nvPr/>
        </p:nvSpPr>
        <p:spPr>
          <a:xfrm>
            <a:off x="7443508"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718266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7750354" y="3926151"/>
            <a:ext cx="457433" cy="457433"/>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4866428" y="3585219"/>
            <a:ext cx="3413439" cy="2692825"/>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sz="1350"/>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nchor="ct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676181" y="3515595"/>
            <a:ext cx="1305164" cy="253916"/>
          </a:xfrm>
          <a:prstGeom prst="rect">
            <a:avLst/>
          </a:prstGeom>
          <a:noFill/>
        </p:spPr>
        <p:txBody>
          <a:bodyPr wrap="none" rtlCol="0" anchor="ctr">
            <a:spAutoFit/>
          </a:bodyPr>
          <a:lstStyle/>
          <a:p>
            <a:pPr algn="ctr"/>
            <a:r>
              <a:rPr lang="en-US" sz="105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51109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2747067" y="3515595"/>
            <a:ext cx="1058303" cy="253916"/>
          </a:xfrm>
          <a:prstGeom prst="rect">
            <a:avLst/>
          </a:prstGeom>
          <a:noFill/>
        </p:spPr>
        <p:txBody>
          <a:bodyPr wrap="none" rtlCol="0" anchor="ctr">
            <a:spAutoFit/>
          </a:bodyPr>
          <a:lstStyle/>
          <a:p>
            <a:pPr algn="ctr"/>
            <a:r>
              <a:rPr lang="en-US" sz="105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2458545"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4606212" y="3515595"/>
            <a:ext cx="1220206" cy="253916"/>
          </a:xfrm>
          <a:prstGeom prst="rect">
            <a:avLst/>
          </a:prstGeom>
          <a:noFill/>
        </p:spPr>
        <p:txBody>
          <a:bodyPr wrap="none" rtlCol="0" anchor="ctr">
            <a:spAutoFit/>
          </a:bodyPr>
          <a:lstStyle/>
          <a:p>
            <a:pPr algn="ctr"/>
            <a:r>
              <a:rPr lang="en-US" sz="105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439864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458156" y="4944551"/>
            <a:ext cx="3601239" cy="692177"/>
          </a:xfrm>
          <a:prstGeom prst="rect">
            <a:avLst/>
          </a:prstGeom>
          <a:noFill/>
        </p:spPr>
        <p:txBody>
          <a:bodyPr wrap="square" rtlCol="0" anchor="ctr">
            <a:spAutoFit/>
          </a:bodyPr>
          <a:lstStyle/>
          <a:p>
            <a:pPr algn="just">
              <a:lnSpc>
                <a:spcPct val="150000"/>
              </a:lnSpc>
            </a:pPr>
            <a:r>
              <a:rPr lang="en-US" sz="900" b="1"/>
              <a:t>One morning</a:t>
            </a:r>
            <a:r>
              <a:rPr lang="en-US" sz="9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6C08FF6B-1850-48C1-AE9A-5CB71875F4E6}"/>
              </a:ext>
            </a:extLst>
          </p:cNvPr>
          <p:cNvPicPr>
            <a:picLocks noChangeAspect="1"/>
          </p:cNvPicPr>
          <p:nvPr/>
        </p:nvPicPr>
        <p:blipFill>
          <a:blip r:embed="rId2">
            <a:extLst>
              <a:ext uri="{28A0092B-C50C-407E-A947-70E740481C1C}">
                <a14:useLocalDpi xmlns:a14="http://schemas.microsoft.com/office/drawing/2010/main" val="0"/>
              </a:ext>
            </a:extLst>
          </a:blip>
          <a:srcRect l="5199" t="13939" r="5199" b="22499"/>
          <a:stretch>
            <a:fillRect/>
          </a:stretch>
        </p:blipFill>
        <p:spPr>
          <a:xfrm>
            <a:off x="4358344" y="3463200"/>
            <a:ext cx="4785656" cy="3394800"/>
          </a:xfrm>
          <a:custGeom>
            <a:avLst/>
            <a:gdLst>
              <a:gd name="connsiteX0" fmla="*/ 4206022 w 4785656"/>
              <a:gd name="connsiteY0" fmla="*/ 449 h 3394800"/>
              <a:gd name="connsiteX1" fmla="*/ 4688310 w 4785656"/>
              <a:gd name="connsiteY1" fmla="*/ 248400 h 3394800"/>
              <a:gd name="connsiteX2" fmla="*/ 4748782 w 4785656"/>
              <a:gd name="connsiteY2" fmla="*/ 327911 h 3394800"/>
              <a:gd name="connsiteX3" fmla="*/ 4785656 w 4785656"/>
              <a:gd name="connsiteY3" fmla="*/ 387884 h 3394800"/>
              <a:gd name="connsiteX4" fmla="*/ 4785656 w 4785656"/>
              <a:gd name="connsiteY4" fmla="*/ 3394800 h 3394800"/>
              <a:gd name="connsiteX5" fmla="*/ 22169 w 4785656"/>
              <a:gd name="connsiteY5" fmla="*/ 3394800 h 3394800"/>
              <a:gd name="connsiteX6" fmla="*/ 10513 w 4785656"/>
              <a:gd name="connsiteY6" fmla="*/ 2890464 h 3394800"/>
              <a:gd name="connsiteX7" fmla="*/ 370463 w 4785656"/>
              <a:gd name="connsiteY7" fmla="*/ 2210625 h 3394800"/>
              <a:gd name="connsiteX8" fmla="*/ 1158480 w 4785656"/>
              <a:gd name="connsiteY8" fmla="*/ 2007602 h 3394800"/>
              <a:gd name="connsiteX9" fmla="*/ 1911168 w 4785656"/>
              <a:gd name="connsiteY9" fmla="*/ 1723817 h 3394800"/>
              <a:gd name="connsiteX10" fmla="*/ 2164275 w 4785656"/>
              <a:gd name="connsiteY10" fmla="*/ 1152021 h 3394800"/>
              <a:gd name="connsiteX11" fmla="*/ 2521493 w 4785656"/>
              <a:gd name="connsiteY11" fmla="*/ 655420 h 3394800"/>
              <a:gd name="connsiteX12" fmla="*/ 3412619 w 4785656"/>
              <a:gd name="connsiteY12" fmla="*/ 586528 h 3394800"/>
              <a:gd name="connsiteX13" fmla="*/ 3969187 w 4785656"/>
              <a:gd name="connsiteY13" fmla="*/ 52238 h 3394800"/>
              <a:gd name="connsiteX14" fmla="*/ 4206022 w 4785656"/>
              <a:gd name="connsiteY14" fmla="*/ 449 h 33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85656" h="3394800">
                <a:moveTo>
                  <a:pt x="4206022" y="449"/>
                </a:moveTo>
                <a:cubicBezTo>
                  <a:pt x="4385760" y="7898"/>
                  <a:pt x="4568731" y="107558"/>
                  <a:pt x="4688310" y="248400"/>
                </a:cubicBezTo>
                <a:cubicBezTo>
                  <a:pt x="4709984" y="273942"/>
                  <a:pt x="4730082" y="300494"/>
                  <a:pt x="4748782" y="327911"/>
                </a:cubicBezTo>
                <a:lnTo>
                  <a:pt x="4785656" y="387884"/>
                </a:lnTo>
                <a:lnTo>
                  <a:pt x="4785656" y="3394800"/>
                </a:lnTo>
                <a:lnTo>
                  <a:pt x="22169" y="3394800"/>
                </a:lnTo>
                <a:cubicBezTo>
                  <a:pt x="1096" y="3226823"/>
                  <a:pt x="-9157" y="3058128"/>
                  <a:pt x="10513" y="2890464"/>
                </a:cubicBezTo>
                <a:cubicBezTo>
                  <a:pt x="41312" y="2628210"/>
                  <a:pt x="155543" y="2364064"/>
                  <a:pt x="370463" y="2210625"/>
                </a:cubicBezTo>
                <a:cubicBezTo>
                  <a:pt x="594024" y="2051038"/>
                  <a:pt x="885076" y="2033979"/>
                  <a:pt x="1158480" y="2007602"/>
                </a:cubicBezTo>
                <a:cubicBezTo>
                  <a:pt x="1431884" y="1981218"/>
                  <a:pt x="1727383" y="1927930"/>
                  <a:pt x="1911168" y="1723817"/>
                </a:cubicBezTo>
                <a:cubicBezTo>
                  <a:pt x="2051848" y="1567582"/>
                  <a:pt x="2099952" y="1352127"/>
                  <a:pt x="2164275" y="1152021"/>
                </a:cubicBezTo>
                <a:cubicBezTo>
                  <a:pt x="2228605" y="951910"/>
                  <a:pt x="2329724" y="741551"/>
                  <a:pt x="2521493" y="655420"/>
                </a:cubicBezTo>
                <a:cubicBezTo>
                  <a:pt x="2796701" y="531814"/>
                  <a:pt x="3139835" y="715359"/>
                  <a:pt x="3412619" y="586528"/>
                </a:cubicBezTo>
                <a:cubicBezTo>
                  <a:pt x="3647302" y="475725"/>
                  <a:pt x="3740186" y="174324"/>
                  <a:pt x="3969187" y="52238"/>
                </a:cubicBezTo>
                <a:cubicBezTo>
                  <a:pt x="4043292" y="12728"/>
                  <a:pt x="4124323" y="-2938"/>
                  <a:pt x="4206022" y="449"/>
                </a:cubicBezTo>
                <a:close/>
              </a:path>
            </a:pathLst>
          </a:custGeom>
        </p:spPr>
      </p:pic>
      <p:pic>
        <p:nvPicPr>
          <p:cNvPr id="16" name="Picture 15">
            <a:extLst>
              <a:ext uri="{FF2B5EF4-FFF2-40B4-BE49-F238E27FC236}">
                <a16:creationId xmlns:a16="http://schemas.microsoft.com/office/drawing/2014/main" id="{B01356F4-1FA2-454F-82A6-925B09BFA92B}"/>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2401395"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7" name="Picture 16">
            <a:extLst>
              <a:ext uri="{FF2B5EF4-FFF2-40B4-BE49-F238E27FC236}">
                <a16:creationId xmlns:a16="http://schemas.microsoft.com/office/drawing/2014/main" id="{08A3080B-06E2-4283-9ABF-B8B2862DA59E}"/>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344632"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8" name="Picture 17">
            <a:extLst>
              <a:ext uri="{FF2B5EF4-FFF2-40B4-BE49-F238E27FC236}">
                <a16:creationId xmlns:a16="http://schemas.microsoft.com/office/drawing/2014/main" id="{0C41E9B4-EC66-487F-99FF-3D6727EC4A0F}"/>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58158" y="2185355"/>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433719" y="3695431"/>
            <a:ext cx="8411562" cy="569017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nchor="ct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8244BE69-9CB3-442C-95DB-FF0583F29989}"/>
              </a:ext>
            </a:extLst>
          </p:cNvPr>
          <p:cNvSpPr/>
          <p:nvPr/>
        </p:nvSpPr>
        <p:spPr>
          <a:xfrm>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FCDBD356-202B-4635-960A-02904345E808}"/>
              </a:ext>
            </a:extLst>
          </p:cNvPr>
          <p:cNvSpPr/>
          <p:nvPr/>
        </p:nvSpPr>
        <p:spPr>
          <a:xfrm>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7385163"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1826337" y="3230069"/>
            <a:ext cx="0" cy="650815"/>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4572000"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7317663"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464701" y="2090340"/>
            <a:ext cx="723275" cy="369332"/>
          </a:xfrm>
          <a:prstGeom prst="rect">
            <a:avLst/>
          </a:prstGeom>
          <a:noFill/>
        </p:spPr>
        <p:txBody>
          <a:bodyPr wrap="none" rtlCol="0" anchor="ctr">
            <a:spAutoFit/>
          </a:bodyPr>
          <a:lstStyle/>
          <a:p>
            <a:pPr algn="ctr"/>
            <a:r>
              <a:rPr lang="en-US"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237074"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698573"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4198342" y="2090340"/>
            <a:ext cx="747319" cy="369332"/>
          </a:xfrm>
          <a:prstGeom prst="rect">
            <a:avLst/>
          </a:prstGeom>
          <a:noFill/>
        </p:spPr>
        <p:txBody>
          <a:bodyPr wrap="none" rtlCol="0" anchor="ctr">
            <a:spAutoFit/>
          </a:bodyPr>
          <a:lstStyle/>
          <a:p>
            <a:pPr algn="ctr"/>
            <a:r>
              <a:rPr lang="en-US"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3982737"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3444237"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6955226" y="2090340"/>
            <a:ext cx="724878" cy="369332"/>
          </a:xfrm>
          <a:prstGeom prst="rect">
            <a:avLst/>
          </a:prstGeom>
          <a:noFill/>
        </p:spPr>
        <p:txBody>
          <a:bodyPr wrap="none" rtlCol="0" anchor="ctr">
            <a:spAutoFit/>
          </a:bodyPr>
          <a:lstStyle/>
          <a:p>
            <a:pPr algn="ctr"/>
            <a:r>
              <a:rPr lang="en-US"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6728401"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6189901"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5" name="Picture 24">
            <a:extLst>
              <a:ext uri="{FF2B5EF4-FFF2-40B4-BE49-F238E27FC236}">
                <a16:creationId xmlns:a16="http://schemas.microsoft.com/office/drawing/2014/main" id="{5E91E395-D0D8-4096-9A75-4F9B0B709A32}"/>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0427"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7" name="Picture 26">
            <a:extLst>
              <a:ext uri="{FF2B5EF4-FFF2-40B4-BE49-F238E27FC236}">
                <a16:creationId xmlns:a16="http://schemas.microsoft.com/office/drawing/2014/main" id="{2BC20FA4-EBE1-43C3-944D-2454B090F929}"/>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8" name="Picture 27">
            <a:extLst>
              <a:ext uri="{FF2B5EF4-FFF2-40B4-BE49-F238E27FC236}">
                <a16:creationId xmlns:a16="http://schemas.microsoft.com/office/drawing/2014/main" id="{552C0F7D-875F-4C3E-8D96-BFF54BCDFDC4}"/>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879419" y="3836915"/>
            <a:ext cx="7695619" cy="4669991"/>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sz="1350"/>
          </a:p>
        </p:txBody>
      </p:sp>
      <p:sp>
        <p:nvSpPr>
          <p:cNvPr id="25" name="Oval 24">
            <a:extLst>
              <a:ext uri="{FF2B5EF4-FFF2-40B4-BE49-F238E27FC236}">
                <a16:creationId xmlns:a16="http://schemas.microsoft.com/office/drawing/2014/main" id="{CB82F1FF-A597-42A6-B4BF-29A3E74CAF57}"/>
              </a:ext>
            </a:extLst>
          </p:cNvPr>
          <p:cNvSpPr/>
          <p:nvPr/>
        </p:nvSpPr>
        <p:spPr>
          <a:xfrm flipH="1">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2C4CBCC0-2CB4-4CCD-8F69-56B36925B3F4}"/>
              </a:ext>
            </a:extLst>
          </p:cNvPr>
          <p:cNvSpPr/>
          <p:nvPr/>
        </p:nvSpPr>
        <p:spPr>
          <a:xfrm flipH="1">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AC012ECB-6EEF-41E9-95FA-F4DABD86548B}"/>
              </a:ext>
            </a:extLst>
          </p:cNvPr>
          <p:cNvSpPr/>
          <p:nvPr/>
        </p:nvSpPr>
        <p:spPr>
          <a:xfrm flipH="1">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7317663" y="3230069"/>
            <a:ext cx="2187"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457200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182415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4206356" y="2091069"/>
            <a:ext cx="731290" cy="369332"/>
          </a:xfrm>
          <a:prstGeom prst="rect">
            <a:avLst/>
          </a:prstGeom>
          <a:noFill/>
        </p:spPr>
        <p:txBody>
          <a:bodyPr wrap="none" rtlCol="0" anchor="ctr">
            <a:spAutoFit/>
          </a:bodyPr>
          <a:lstStyle/>
          <a:p>
            <a:pPr algn="ctr"/>
            <a:r>
              <a:rPr lang="en-US"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3982737"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3444236"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6948014" y="2091069"/>
            <a:ext cx="739305" cy="369332"/>
          </a:xfrm>
          <a:prstGeom prst="rect">
            <a:avLst/>
          </a:prstGeom>
          <a:noFill/>
        </p:spPr>
        <p:txBody>
          <a:bodyPr wrap="none" rtlCol="0" anchor="ctr">
            <a:spAutoFit/>
          </a:bodyPr>
          <a:lstStyle/>
          <a:p>
            <a:pPr algn="ctr"/>
            <a:r>
              <a:rPr lang="en-US"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6728401"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6189901"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459090" y="2091069"/>
            <a:ext cx="734495" cy="369332"/>
          </a:xfrm>
          <a:prstGeom prst="rect">
            <a:avLst/>
          </a:prstGeom>
          <a:noFill/>
        </p:spPr>
        <p:txBody>
          <a:bodyPr wrap="none" rtlCol="0" anchor="ctr">
            <a:spAutoFit/>
          </a:bodyPr>
          <a:lstStyle/>
          <a:p>
            <a:pPr algn="ctr"/>
            <a:r>
              <a:rPr lang="en-US"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237074"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698573"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4" name="Picture 23">
            <a:extLst>
              <a:ext uri="{FF2B5EF4-FFF2-40B4-BE49-F238E27FC236}">
                <a16:creationId xmlns:a16="http://schemas.microsoft.com/office/drawing/2014/main" id="{B54A3C89-A0C7-4511-AA85-F47C2D422F36}"/>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1" name="Picture 30">
            <a:extLst>
              <a:ext uri="{FF2B5EF4-FFF2-40B4-BE49-F238E27FC236}">
                <a16:creationId xmlns:a16="http://schemas.microsoft.com/office/drawing/2014/main" id="{64381170-E8BF-4AA4-BA4F-70242CB8310E}"/>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8481"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2" name="Picture 31">
            <a:extLst>
              <a:ext uri="{FF2B5EF4-FFF2-40B4-BE49-F238E27FC236}">
                <a16:creationId xmlns:a16="http://schemas.microsoft.com/office/drawing/2014/main" id="{5A208585-FC4F-4B79-B931-BE3FE35030F7}"/>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465424" y="622191"/>
            <a:ext cx="5342783" cy="3242204"/>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sz="1350"/>
          </a:p>
        </p:txBody>
      </p:sp>
      <p:pic>
        <p:nvPicPr>
          <p:cNvPr id="6" name="Picture 5">
            <a:extLst>
              <a:ext uri="{FF2B5EF4-FFF2-40B4-BE49-F238E27FC236}">
                <a16:creationId xmlns:a16="http://schemas.microsoft.com/office/drawing/2014/main" id="{E93A74FF-2046-4D74-993E-7232A8C85AC9}"/>
              </a:ext>
            </a:extLst>
          </p:cNvPr>
          <p:cNvPicPr>
            <a:picLocks noChangeAspect="1"/>
          </p:cNvPicPr>
          <p:nvPr/>
        </p:nvPicPr>
        <p:blipFill>
          <a:blip r:embed="rId2">
            <a:extLst>
              <a:ext uri="{28A0092B-C50C-407E-A947-70E740481C1C}">
                <a14:useLocalDpi xmlns:a14="http://schemas.microsoft.com/office/drawing/2010/main" val="0"/>
              </a:ext>
            </a:extLst>
          </a:blip>
          <a:srcRect l="2475" t="18496" r="2475" b="14356"/>
          <a:stretch>
            <a:fillRect/>
          </a:stretch>
        </p:blipFill>
        <p:spPr>
          <a:xfrm>
            <a:off x="0" y="398256"/>
            <a:ext cx="9144000" cy="6459744"/>
          </a:xfrm>
          <a:custGeom>
            <a:avLst/>
            <a:gdLst>
              <a:gd name="connsiteX0" fmla="*/ 4574530 w 9144000"/>
              <a:gd name="connsiteY0" fmla="*/ 793 h 6459744"/>
              <a:gd name="connsiteX1" fmla="*/ 5350804 w 9144000"/>
              <a:gd name="connsiteY1" fmla="*/ 219066 h 6459744"/>
              <a:gd name="connsiteX2" fmla="*/ 7160225 w 9144000"/>
              <a:gd name="connsiteY2" fmla="*/ 1346640 h 6459744"/>
              <a:gd name="connsiteX3" fmla="*/ 8419615 w 9144000"/>
              <a:gd name="connsiteY3" fmla="*/ 815741 h 6459744"/>
              <a:gd name="connsiteX4" fmla="*/ 9115342 w 9144000"/>
              <a:gd name="connsiteY4" fmla="*/ 836120 h 6459744"/>
              <a:gd name="connsiteX5" fmla="*/ 9144000 w 9144000"/>
              <a:gd name="connsiteY5" fmla="*/ 850567 h 6459744"/>
              <a:gd name="connsiteX6" fmla="*/ 9144000 w 9144000"/>
              <a:gd name="connsiteY6" fmla="*/ 6459744 h 6459744"/>
              <a:gd name="connsiteX7" fmla="*/ 0 w 9144000"/>
              <a:gd name="connsiteY7" fmla="*/ 6459744 h 6459744"/>
              <a:gd name="connsiteX8" fmla="*/ 0 w 9144000"/>
              <a:gd name="connsiteY8" fmla="*/ 1688216 h 6459744"/>
              <a:gd name="connsiteX9" fmla="*/ 167056 w 9144000"/>
              <a:gd name="connsiteY9" fmla="*/ 1616185 h 6459744"/>
              <a:gd name="connsiteX10" fmla="*/ 729251 w 9144000"/>
              <a:gd name="connsiteY10" fmla="*/ 1502306 h 6459744"/>
              <a:gd name="connsiteX11" fmla="*/ 1343099 w 9144000"/>
              <a:gd name="connsiteY11" fmla="*/ 1693465 h 6459744"/>
              <a:gd name="connsiteX12" fmla="*/ 2922170 w 9144000"/>
              <a:gd name="connsiteY12" fmla="*/ 1365293 h 6459744"/>
              <a:gd name="connsiteX13" fmla="*/ 3374946 w 9144000"/>
              <a:gd name="connsiteY13" fmla="*/ 680777 h 6459744"/>
              <a:gd name="connsiteX14" fmla="*/ 4574530 w 9144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0" h="6459744">
                <a:moveTo>
                  <a:pt x="4574530" y="793"/>
                </a:moveTo>
                <a:cubicBezTo>
                  <a:pt x="4841854" y="-8393"/>
                  <a:pt x="5109992" y="62169"/>
                  <a:pt x="5350804" y="219066"/>
                </a:cubicBezTo>
                <a:cubicBezTo>
                  <a:pt x="5936096" y="600355"/>
                  <a:pt x="6459551" y="1365066"/>
                  <a:pt x="7160225" y="1346640"/>
                </a:cubicBezTo>
                <a:cubicBezTo>
                  <a:pt x="7602714" y="1335094"/>
                  <a:pt x="7988306" y="947741"/>
                  <a:pt x="8419615" y="815741"/>
                </a:cubicBezTo>
                <a:cubicBezTo>
                  <a:pt x="8685157" y="734483"/>
                  <a:pt x="8918588" y="749618"/>
                  <a:pt x="9115342" y="836120"/>
                </a:cubicBezTo>
                <a:lnTo>
                  <a:pt x="9144000" y="850567"/>
                </a:lnTo>
                <a:lnTo>
                  <a:pt x="9144000" y="6459744"/>
                </a:lnTo>
                <a:lnTo>
                  <a:pt x="0" y="6459744"/>
                </a:lnTo>
                <a:lnTo>
                  <a:pt x="0" y="1688216"/>
                </a:lnTo>
                <a:lnTo>
                  <a:pt x="167056" y="1616185"/>
                </a:lnTo>
                <a:cubicBezTo>
                  <a:pt x="350964" y="1541394"/>
                  <a:pt x="538772" y="1484643"/>
                  <a:pt x="729251" y="1502306"/>
                </a:cubicBezTo>
                <a:cubicBezTo>
                  <a:pt x="939205" y="1521780"/>
                  <a:pt x="1138022" y="1630626"/>
                  <a:pt x="1343099" y="1693465"/>
                </a:cubicBezTo>
                <a:cubicBezTo>
                  <a:pt x="1849724" y="1848694"/>
                  <a:pt x="2520015" y="1855882"/>
                  <a:pt x="2922170" y="1365293"/>
                </a:cubicBezTo>
                <a:cubicBezTo>
                  <a:pt x="3090695" y="1159776"/>
                  <a:pt x="3216068" y="899504"/>
                  <a:pt x="3374946" y="680777"/>
                </a:cubicBezTo>
                <a:cubicBezTo>
                  <a:pt x="3685706" y="252932"/>
                  <a:pt x="4128989" y="16103"/>
                  <a:pt x="4574530"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9144000" cy="6459744"/>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id="{80F951A6-15E4-4799-B8B6-A666F322D7C7}"/>
              </a:ext>
            </a:extLst>
          </p:cNvPr>
          <p:cNvSpPr txBox="1"/>
          <p:nvPr/>
        </p:nvSpPr>
        <p:spPr>
          <a:xfrm>
            <a:off x="1030807" y="3468351"/>
            <a:ext cx="7082388" cy="954107"/>
          </a:xfrm>
          <a:prstGeom prst="rect">
            <a:avLst/>
          </a:prstGeom>
          <a:noFill/>
        </p:spPr>
        <p:txBody>
          <a:bodyPr wrap="none" rtlCol="0" anchor="ctr">
            <a:spAutoFit/>
          </a:bodyPr>
          <a:lstStyle/>
          <a:p>
            <a:pPr algn="ctr"/>
            <a:r>
              <a:rPr lang="en-US" sz="2800" b="1">
                <a:solidFill>
                  <a:schemeClr val="bg1"/>
                </a:solidFill>
                <a:latin typeface="+mj-lt"/>
              </a:rPr>
              <a:t>THE WORLD’S FINEST WILDERNESS</a:t>
            </a:r>
          </a:p>
          <a:p>
            <a:pPr algn="ctr"/>
            <a:r>
              <a:rPr lang="en-US" sz="28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Drive">
      <a:dk1>
        <a:srgbClr val="000000"/>
      </a:dk1>
      <a:lt1>
        <a:srgbClr val="FFFFFF"/>
      </a:lt1>
      <a:dk2>
        <a:srgbClr val="464646"/>
      </a:dk2>
      <a:lt2>
        <a:srgbClr val="FFFFFF"/>
      </a:lt2>
      <a:accent1>
        <a:srgbClr val="21A2BE"/>
      </a:accent1>
      <a:accent2>
        <a:srgbClr val="92D050"/>
      </a:accent2>
      <a:accent3>
        <a:srgbClr val="18798E"/>
      </a:accent3>
      <a:accent4>
        <a:srgbClr val="6DAA2D"/>
      </a:accent4>
      <a:accent5>
        <a:srgbClr val="10515F"/>
      </a:accent5>
      <a:accent6>
        <a:srgbClr val="49711E"/>
      </a:accent6>
      <a:hlink>
        <a:srgbClr val="A05024"/>
      </a:hlink>
      <a:folHlink>
        <a:srgbClr val="FEC037"/>
      </a:folHlink>
    </a:clrScheme>
    <a:fontScheme name="Custom 60">
      <a:majorFont>
        <a:latin typeface="Montserrat Black"/>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3916</TotalTime>
  <Words>1466</Words>
  <Application>Microsoft Office PowerPoint</Application>
  <PresentationFormat>On-screen Show (4:3)</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305</cp:revision>
  <dcterms:created xsi:type="dcterms:W3CDTF">2019-08-31T15:40:25Z</dcterms:created>
  <dcterms:modified xsi:type="dcterms:W3CDTF">2019-11-05T07:43:38Z</dcterms:modified>
</cp:coreProperties>
</file>