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Pink dark">
      <a:dk1>
        <a:srgbClr val="FFFFFF"/>
      </a:dk1>
      <a:lt1>
        <a:srgbClr val="303030"/>
      </a:lt1>
      <a:dk2>
        <a:srgbClr val="303030"/>
      </a:dk2>
      <a:lt2>
        <a:srgbClr val="FFFFFF"/>
      </a:lt2>
      <a:accent1>
        <a:srgbClr val="F8A99D"/>
      </a:accent1>
      <a:accent2>
        <a:srgbClr val="56BEC7"/>
      </a:accent2>
      <a:accent3>
        <a:srgbClr val="F37A65"/>
      </a:accent3>
      <a:accent4>
        <a:srgbClr val="4798B2"/>
      </a:accent4>
      <a:accent5>
        <a:srgbClr val="EF5339"/>
      </a:accent5>
      <a:accent6>
        <a:srgbClr val="3B8095"/>
      </a:accent6>
      <a:hlink>
        <a:srgbClr val="0563C1"/>
      </a:hlink>
      <a:folHlink>
        <a:srgbClr val="954F72"/>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3916</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304</cp:revision>
  <dcterms:created xsi:type="dcterms:W3CDTF">2019-08-31T15:40:25Z</dcterms:created>
  <dcterms:modified xsi:type="dcterms:W3CDTF">2019-11-05T07:43:21Z</dcterms:modified>
</cp:coreProperties>
</file>