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76" r:id="rId2"/>
    <p:sldId id="257" r:id="rId3"/>
    <p:sldId id="256" r:id="rId4"/>
    <p:sldId id="258" r:id="rId5"/>
    <p:sldId id="259" r:id="rId6"/>
    <p:sldId id="260" r:id="rId7"/>
    <p:sldId id="261" r:id="rId8"/>
    <p:sldId id="272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765" r:id="rId27"/>
    <p:sldId id="772" r:id="rId28"/>
    <p:sldId id="773" r:id="rId29"/>
    <p:sldId id="289" r:id="rId30"/>
    <p:sldId id="77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4660"/>
  </p:normalViewPr>
  <p:slideViewPr>
    <p:cSldViewPr snapToGrid="0">
      <p:cViewPr>
        <p:scale>
          <a:sx n="25" d="100"/>
          <a:sy n="25" d="100"/>
        </p:scale>
        <p:origin x="2244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60-4A59-A7EF-E7233FA9F4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60-4A59-A7EF-E7233FA9F4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E360-4A59-A7EF-E7233FA9F4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50356575"/>
        <c:axId val="805100207"/>
      </c:barChart>
      <c:catAx>
        <c:axId val="750356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805100207"/>
        <c:crosses val="autoZero"/>
        <c:auto val="1"/>
        <c:lblAlgn val="ctr"/>
        <c:lblOffset val="100"/>
        <c:noMultiLvlLbl val="0"/>
      </c:catAx>
      <c:valAx>
        <c:axId val="805100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750356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351-4AAF-8D60-383EF2DAB1E3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51-4AAF-8D60-383EF2DAB1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351-4AAF-8D60-383EF2DAB1E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351-4AAF-8D60-383EF2DAB1E3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351-4AAF-8D60-383EF2DAB1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078-4162-B6CF-1E861BB96E8B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078-4162-B6CF-1E861BB96E8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078-4162-B6CF-1E861BB96E8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078-4162-B6CF-1E861BB96E8B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078-4162-B6CF-1E861BB96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54-4A33-96A2-F8674D33E3A0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54-4A33-96A2-F8674D33E3A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54-4A33-96A2-F8674D33E3A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854-4A33-96A2-F8674D33E3A0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54-4A33-96A2-F8674D33E3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772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9281C-5A7C-4BD4-8A05-9072F5A52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CB4A8-F49E-4932-882A-E17CEC5E5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16182-308A-4B7E-9AB2-F6B8828A8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22225-B366-40F3-8F62-B41462135B93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72BF-F082-4E96-9CE4-388F8620F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8186B-4527-4721-B180-4BF44B57C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F323F-651C-49E6-93E8-32E9967EA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7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2DB528E7-9732-4BFB-9184-F5BE77BD1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  <a:solidFill>
            <a:schemeClr val="tx2"/>
          </a:solidFill>
        </p:grpSpPr>
        <p:sp>
          <p:nvSpPr>
            <p:cNvPr id="21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1CD0168-A58F-4CDF-B663-2753AAE97268}"/>
              </a:ext>
            </a:extLst>
          </p:cNvPr>
          <p:cNvSpPr/>
          <p:nvPr/>
        </p:nvSpPr>
        <p:spPr>
          <a:xfrm>
            <a:off x="-2" y="1107126"/>
            <a:ext cx="12192001" cy="4822471"/>
          </a:xfrm>
          <a:custGeom>
            <a:avLst/>
            <a:gdLst>
              <a:gd name="connsiteX0" fmla="*/ 3421123 w 12192001"/>
              <a:gd name="connsiteY0" fmla="*/ 24 h 6019338"/>
              <a:gd name="connsiteX1" fmla="*/ 5569415 w 12192001"/>
              <a:gd name="connsiteY1" fmla="*/ 504146 h 6019338"/>
              <a:gd name="connsiteX2" fmla="*/ 8370847 w 12192001"/>
              <a:gd name="connsiteY2" fmla="*/ 822851 h 6019338"/>
              <a:gd name="connsiteX3" fmla="*/ 10961646 w 12192001"/>
              <a:gd name="connsiteY3" fmla="*/ 1099985 h 6019338"/>
              <a:gd name="connsiteX4" fmla="*/ 12131857 w 12192001"/>
              <a:gd name="connsiteY4" fmla="*/ 1709463 h 6019338"/>
              <a:gd name="connsiteX5" fmla="*/ 12192000 w 12192001"/>
              <a:gd name="connsiteY5" fmla="*/ 1737760 h 6019338"/>
              <a:gd name="connsiteX6" fmla="*/ 12192000 w 12192001"/>
              <a:gd name="connsiteY6" fmla="*/ 1922826 h 6019338"/>
              <a:gd name="connsiteX7" fmla="*/ 12192001 w 12192001"/>
              <a:gd name="connsiteY7" fmla="*/ 1922826 h 6019338"/>
              <a:gd name="connsiteX8" fmla="*/ 12192001 w 12192001"/>
              <a:gd name="connsiteY8" fmla="*/ 6013340 h 6019338"/>
              <a:gd name="connsiteX9" fmla="*/ 12055010 w 12192001"/>
              <a:gd name="connsiteY9" fmla="*/ 5971299 h 6019338"/>
              <a:gd name="connsiteX10" fmla="*/ 9739970 w 12192001"/>
              <a:gd name="connsiteY10" fmla="*/ 5958606 h 6019338"/>
              <a:gd name="connsiteX11" fmla="*/ 8770878 w 12192001"/>
              <a:gd name="connsiteY11" fmla="*/ 6019314 h 6019338"/>
              <a:gd name="connsiteX12" fmla="*/ 6622586 w 12192001"/>
              <a:gd name="connsiteY12" fmla="*/ 5515192 h 6019338"/>
              <a:gd name="connsiteX13" fmla="*/ 3821154 w 12192001"/>
              <a:gd name="connsiteY13" fmla="*/ 5196488 h 6019338"/>
              <a:gd name="connsiteX14" fmla="*/ 1230355 w 12192001"/>
              <a:gd name="connsiteY14" fmla="*/ 4919354 h 6019338"/>
              <a:gd name="connsiteX15" fmla="*/ 60144 w 12192001"/>
              <a:gd name="connsiteY15" fmla="*/ 4309875 h 6019338"/>
              <a:gd name="connsiteX16" fmla="*/ 1 w 12192001"/>
              <a:gd name="connsiteY16" fmla="*/ 4281578 h 6019338"/>
              <a:gd name="connsiteX17" fmla="*/ 1 w 12192001"/>
              <a:gd name="connsiteY17" fmla="*/ 4096512 h 6019338"/>
              <a:gd name="connsiteX18" fmla="*/ 0 w 12192001"/>
              <a:gd name="connsiteY18" fmla="*/ 4096512 h 6019338"/>
              <a:gd name="connsiteX19" fmla="*/ 0 w 12192001"/>
              <a:gd name="connsiteY19" fmla="*/ 5999 h 6019338"/>
              <a:gd name="connsiteX20" fmla="*/ 136991 w 12192001"/>
              <a:gd name="connsiteY20" fmla="*/ 48039 h 6019338"/>
              <a:gd name="connsiteX21" fmla="*/ 2452031 w 12192001"/>
              <a:gd name="connsiteY21" fmla="*/ 60732 h 6019338"/>
              <a:gd name="connsiteX22" fmla="*/ 3421123 w 12192001"/>
              <a:gd name="connsiteY22" fmla="*/ 24 h 6019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1" h="6019338">
                <a:moveTo>
                  <a:pt x="3421123" y="24"/>
                </a:moveTo>
                <a:cubicBezTo>
                  <a:pt x="4123117" y="-1948"/>
                  <a:pt x="4816399" y="113561"/>
                  <a:pt x="5569415" y="504146"/>
                </a:cubicBezTo>
                <a:cubicBezTo>
                  <a:pt x="6664710" y="1072271"/>
                  <a:pt x="7149170" y="1127698"/>
                  <a:pt x="8370847" y="822851"/>
                </a:cubicBezTo>
                <a:cubicBezTo>
                  <a:pt x="9592524" y="518003"/>
                  <a:pt x="10182300" y="656570"/>
                  <a:pt x="10961646" y="1099985"/>
                </a:cubicBezTo>
                <a:cubicBezTo>
                  <a:pt x="11448737" y="1377119"/>
                  <a:pt x="11878233" y="1589299"/>
                  <a:pt x="12131857" y="1709463"/>
                </a:cubicBezTo>
                <a:lnTo>
                  <a:pt x="12192000" y="1737760"/>
                </a:lnTo>
                <a:lnTo>
                  <a:pt x="12192000" y="1922826"/>
                </a:lnTo>
                <a:lnTo>
                  <a:pt x="12192001" y="1922826"/>
                </a:lnTo>
                <a:lnTo>
                  <a:pt x="12192001" y="6013340"/>
                </a:lnTo>
                <a:lnTo>
                  <a:pt x="12055010" y="5971299"/>
                </a:lnTo>
                <a:cubicBezTo>
                  <a:pt x="11212104" y="5732785"/>
                  <a:pt x="10661494" y="5861610"/>
                  <a:pt x="9739970" y="5958606"/>
                </a:cubicBezTo>
                <a:cubicBezTo>
                  <a:pt x="9410854" y="5993248"/>
                  <a:pt x="9089966" y="6018417"/>
                  <a:pt x="8770878" y="6019314"/>
                </a:cubicBezTo>
                <a:cubicBezTo>
                  <a:pt x="8068884" y="6021286"/>
                  <a:pt x="7375602" y="5905778"/>
                  <a:pt x="6622586" y="5515192"/>
                </a:cubicBezTo>
                <a:cubicBezTo>
                  <a:pt x="5527291" y="4947067"/>
                  <a:pt x="5042831" y="4891641"/>
                  <a:pt x="3821154" y="5196488"/>
                </a:cubicBezTo>
                <a:cubicBezTo>
                  <a:pt x="2599477" y="5501335"/>
                  <a:pt x="2009701" y="5362768"/>
                  <a:pt x="1230355" y="4919354"/>
                </a:cubicBezTo>
                <a:cubicBezTo>
                  <a:pt x="743264" y="4642220"/>
                  <a:pt x="313768" y="4430039"/>
                  <a:pt x="60144" y="4309875"/>
                </a:cubicBezTo>
                <a:lnTo>
                  <a:pt x="1" y="4281578"/>
                </a:lnTo>
                <a:lnTo>
                  <a:pt x="1" y="4096512"/>
                </a:lnTo>
                <a:lnTo>
                  <a:pt x="0" y="4096512"/>
                </a:lnTo>
                <a:lnTo>
                  <a:pt x="0" y="5999"/>
                </a:lnTo>
                <a:lnTo>
                  <a:pt x="136991" y="48039"/>
                </a:lnTo>
                <a:cubicBezTo>
                  <a:pt x="979897" y="286553"/>
                  <a:pt x="1530507" y="157729"/>
                  <a:pt x="2452031" y="60732"/>
                </a:cubicBezTo>
                <a:cubicBezTo>
                  <a:pt x="2781147" y="26090"/>
                  <a:pt x="3102035" y="921"/>
                  <a:pt x="3421123" y="24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  <a:effectLst>
            <a:outerShdw blurRad="190500" dist="1651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4F608F-C2A3-47C8-97FA-4B47EFF5A15C}"/>
              </a:ext>
            </a:extLst>
          </p:cNvPr>
          <p:cNvSpPr txBox="1"/>
          <p:nvPr/>
        </p:nvSpPr>
        <p:spPr>
          <a:xfrm>
            <a:off x="522377" y="2241137"/>
            <a:ext cx="11147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Montserrat SemiBold" panose="00000700000000000000" pitchFamily="50" charset="0"/>
                <a:cs typeface="Aharoni" panose="02010803020104030203" pitchFamily="2" charset="-79"/>
              </a:rPr>
              <a:t>SEA SHELLS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1441FB-BD91-4893-B0ED-D85E17A4EF9B}"/>
              </a:ext>
            </a:extLst>
          </p:cNvPr>
          <p:cNvSpPr txBox="1"/>
          <p:nvPr/>
        </p:nvSpPr>
        <p:spPr>
          <a:xfrm>
            <a:off x="2900220" y="3821069"/>
            <a:ext cx="6391561" cy="49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5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I enjoy with my whole heart. I am with you</a:t>
            </a:r>
          </a:p>
        </p:txBody>
      </p:sp>
      <p:sp>
        <p:nvSpPr>
          <p:cNvPr id="47" name="Rectangle: Rounded Corners 2">
            <a:extLst>
              <a:ext uri="{FF2B5EF4-FFF2-40B4-BE49-F238E27FC236}">
                <a16:creationId xmlns:a16="http://schemas.microsoft.com/office/drawing/2014/main" id="{6A511A32-11F4-49C1-9910-54E476889787}"/>
              </a:ext>
            </a:extLst>
          </p:cNvPr>
          <p:cNvSpPr/>
          <p:nvPr/>
        </p:nvSpPr>
        <p:spPr>
          <a:xfrm>
            <a:off x="5544457" y="4598906"/>
            <a:ext cx="1103086" cy="31509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More Info</a:t>
            </a:r>
          </a:p>
        </p:txBody>
      </p:sp>
    </p:spTree>
    <p:extLst>
      <p:ext uri="{BB962C8B-B14F-4D97-AF65-F5344CB8AC3E}">
        <p14:creationId xmlns:p14="http://schemas.microsoft.com/office/powerpoint/2010/main" val="2829838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21337A2-C0FD-401C-A667-E0495A1B5C1B}"/>
              </a:ext>
            </a:extLst>
          </p:cNvPr>
          <p:cNvSpPr/>
          <p:nvPr/>
        </p:nvSpPr>
        <p:spPr>
          <a:xfrm rot="5400000">
            <a:off x="741145" y="834293"/>
            <a:ext cx="6180119" cy="5189413"/>
          </a:xfrm>
          <a:custGeom>
            <a:avLst/>
            <a:gdLst>
              <a:gd name="connsiteX0" fmla="*/ 1134919 w 1247775"/>
              <a:gd name="connsiteY0" fmla="*/ 540652 h 1047750"/>
              <a:gd name="connsiteX1" fmla="*/ 1135871 w 1247775"/>
              <a:gd name="connsiteY1" fmla="*/ 538747 h 1047750"/>
              <a:gd name="connsiteX2" fmla="*/ 1183496 w 1247775"/>
              <a:gd name="connsiteY2" fmla="*/ 451117 h 1047750"/>
              <a:gd name="connsiteX3" fmla="*/ 1246361 w 1247775"/>
              <a:gd name="connsiteY3" fmla="*/ 270142 h 1047750"/>
              <a:gd name="connsiteX4" fmla="*/ 985376 w 1247775"/>
              <a:gd name="connsiteY4" fmla="*/ 7252 h 1047750"/>
              <a:gd name="connsiteX5" fmla="*/ 848216 w 1247775"/>
              <a:gd name="connsiteY5" fmla="*/ 45352 h 1047750"/>
              <a:gd name="connsiteX6" fmla="*/ 508174 w 1247775"/>
              <a:gd name="connsiteY6" fmla="*/ 112027 h 1047750"/>
              <a:gd name="connsiteX7" fmla="*/ 390064 w 1247775"/>
              <a:gd name="connsiteY7" fmla="*/ 102502 h 1047750"/>
              <a:gd name="connsiteX8" fmla="*/ 7159 w 1247775"/>
              <a:gd name="connsiteY8" fmla="*/ 498742 h 1047750"/>
              <a:gd name="connsiteX9" fmla="*/ 405304 w 1247775"/>
              <a:gd name="connsiteY9" fmla="*/ 899744 h 1047750"/>
              <a:gd name="connsiteX10" fmla="*/ 629141 w 1247775"/>
              <a:gd name="connsiteY10" fmla="*/ 831164 h 1047750"/>
              <a:gd name="connsiteX11" fmla="*/ 918701 w 1247775"/>
              <a:gd name="connsiteY11" fmla="*/ 899744 h 1047750"/>
              <a:gd name="connsiteX12" fmla="*/ 1152064 w 1247775"/>
              <a:gd name="connsiteY12" fmla="*/ 1025474 h 1047750"/>
              <a:gd name="connsiteX13" fmla="*/ 1196831 w 1247775"/>
              <a:gd name="connsiteY13" fmla="*/ 824497 h 1047750"/>
              <a:gd name="connsiteX14" fmla="*/ 1134919 w 1247775"/>
              <a:gd name="connsiteY14" fmla="*/ 540652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7775" h="1047750">
                <a:moveTo>
                  <a:pt x="1134919" y="540652"/>
                </a:moveTo>
                <a:cubicBezTo>
                  <a:pt x="1134919" y="539699"/>
                  <a:pt x="1134919" y="539699"/>
                  <a:pt x="1135871" y="538747"/>
                </a:cubicBezTo>
                <a:cubicBezTo>
                  <a:pt x="1145396" y="506362"/>
                  <a:pt x="1161589" y="476834"/>
                  <a:pt x="1183496" y="451117"/>
                </a:cubicBezTo>
                <a:cubicBezTo>
                  <a:pt x="1224454" y="402539"/>
                  <a:pt x="1248266" y="339674"/>
                  <a:pt x="1246361" y="270142"/>
                </a:cubicBezTo>
                <a:cubicBezTo>
                  <a:pt x="1242551" y="128219"/>
                  <a:pt x="1127299" y="12014"/>
                  <a:pt x="985376" y="7252"/>
                </a:cubicBezTo>
                <a:cubicBezTo>
                  <a:pt x="946324" y="6299"/>
                  <a:pt x="899651" y="11062"/>
                  <a:pt x="848216" y="45352"/>
                </a:cubicBezTo>
                <a:cubicBezTo>
                  <a:pt x="717724" y="132982"/>
                  <a:pt x="661526" y="142507"/>
                  <a:pt x="508174" y="112027"/>
                </a:cubicBezTo>
                <a:cubicBezTo>
                  <a:pt x="465311" y="103454"/>
                  <a:pt x="419591" y="101549"/>
                  <a:pt x="390064" y="102502"/>
                </a:cubicBezTo>
                <a:cubicBezTo>
                  <a:pt x="182419" y="110122"/>
                  <a:pt x="8111" y="291097"/>
                  <a:pt x="7159" y="498742"/>
                </a:cubicBezTo>
                <a:cubicBezTo>
                  <a:pt x="5254" y="719722"/>
                  <a:pt x="184324" y="899744"/>
                  <a:pt x="405304" y="899744"/>
                </a:cubicBezTo>
                <a:cubicBezTo>
                  <a:pt x="488171" y="899744"/>
                  <a:pt x="565324" y="874027"/>
                  <a:pt x="629141" y="831164"/>
                </a:cubicBezTo>
                <a:cubicBezTo>
                  <a:pt x="731059" y="759727"/>
                  <a:pt x="862504" y="752107"/>
                  <a:pt x="918701" y="899744"/>
                </a:cubicBezTo>
                <a:cubicBezTo>
                  <a:pt x="943466" y="1001662"/>
                  <a:pt x="1033001" y="1095959"/>
                  <a:pt x="1152064" y="1025474"/>
                </a:cubicBezTo>
                <a:cubicBezTo>
                  <a:pt x="1247314" y="969277"/>
                  <a:pt x="1234931" y="873074"/>
                  <a:pt x="1196831" y="824497"/>
                </a:cubicBezTo>
                <a:cubicBezTo>
                  <a:pt x="1107296" y="711149"/>
                  <a:pt x="1116821" y="600659"/>
                  <a:pt x="1134919" y="54065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8495B00-35C7-46ED-B29C-1001F95B6980}"/>
              </a:ext>
            </a:extLst>
          </p:cNvPr>
          <p:cNvSpPr/>
          <p:nvPr/>
        </p:nvSpPr>
        <p:spPr>
          <a:xfrm rot="2700000">
            <a:off x="1933574" y="1347787"/>
            <a:ext cx="4162426" cy="41624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Cross 8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12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7082859" y="1322808"/>
            <a:ext cx="346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SCALLOP HERE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7132991" y="2282198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681C61-60DC-4376-AB4B-D0499070F2FF}"/>
              </a:ext>
            </a:extLst>
          </p:cNvPr>
          <p:cNvSpPr/>
          <p:nvPr/>
        </p:nvSpPr>
        <p:spPr>
          <a:xfrm>
            <a:off x="7135867" y="3134901"/>
            <a:ext cx="456717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i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my entire soul, like these sweet mornings of spring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possession of my entire h I enjoy with my whole of my entire soul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663377-7B62-45EB-9DF3-B76CF0654191}"/>
              </a:ext>
            </a:extLst>
          </p:cNvPr>
          <p:cNvSpPr/>
          <p:nvPr/>
        </p:nvSpPr>
        <p:spPr>
          <a:xfrm>
            <a:off x="7146695" y="4734264"/>
            <a:ext cx="193896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D0475B-8C1E-430F-BA10-23EDB67AAEBF}"/>
              </a:ext>
            </a:extLst>
          </p:cNvPr>
          <p:cNvSpPr txBox="1"/>
          <p:nvPr/>
        </p:nvSpPr>
        <p:spPr>
          <a:xfrm>
            <a:off x="7152066" y="4200583"/>
            <a:ext cx="874334" cy="40172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id-ID" sz="2000" dirty="0">
                <a:solidFill>
                  <a:schemeClr val="bg1"/>
                </a:solidFill>
                <a:latin typeface="Montserrat Black" panose="00000A00000000000000" pitchFamily="50" charset="0"/>
              </a:rPr>
              <a:t>2018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663377-7B62-45EB-9DF3-B76CF0654191}"/>
              </a:ext>
            </a:extLst>
          </p:cNvPr>
          <p:cNvSpPr/>
          <p:nvPr/>
        </p:nvSpPr>
        <p:spPr>
          <a:xfrm>
            <a:off x="9545444" y="4734264"/>
            <a:ext cx="193896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D0475B-8C1E-430F-BA10-23EDB67AAEBF}"/>
              </a:ext>
            </a:extLst>
          </p:cNvPr>
          <p:cNvSpPr txBox="1"/>
          <p:nvPr/>
        </p:nvSpPr>
        <p:spPr>
          <a:xfrm>
            <a:off x="9550815" y="4200583"/>
            <a:ext cx="874334" cy="40172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id-ID" sz="2000" dirty="0">
                <a:solidFill>
                  <a:schemeClr val="bg1"/>
                </a:solidFill>
                <a:latin typeface="Montserrat Black" panose="00000A00000000000000" pitchFamily="50" charset="0"/>
              </a:rPr>
              <a:t>2019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CAE402B-EA90-46A0-8F68-B1DF8186D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9" t="15847" r="47859" b="15847"/>
          <a:stretch>
            <a:fillRect/>
          </a:stretch>
        </p:blipFill>
        <p:spPr>
          <a:xfrm>
            <a:off x="1672565" y="1086777"/>
            <a:ext cx="4684447" cy="4684446"/>
          </a:xfrm>
          <a:custGeom>
            <a:avLst/>
            <a:gdLst>
              <a:gd name="connsiteX0" fmla="*/ 2342224 w 4684447"/>
              <a:gd name="connsiteY0" fmla="*/ 0 h 4684446"/>
              <a:gd name="connsiteX1" fmla="*/ 2774840 w 4684447"/>
              <a:gd name="connsiteY1" fmla="*/ 179195 h 4684446"/>
              <a:gd name="connsiteX2" fmla="*/ 4505252 w 4684447"/>
              <a:gd name="connsiteY2" fmla="*/ 1909607 h 4684446"/>
              <a:gd name="connsiteX3" fmla="*/ 4505252 w 4684447"/>
              <a:gd name="connsiteY3" fmla="*/ 2774839 h 4684446"/>
              <a:gd name="connsiteX4" fmla="*/ 2774840 w 4684447"/>
              <a:gd name="connsiteY4" fmla="*/ 4505251 h 4684446"/>
              <a:gd name="connsiteX5" fmla="*/ 1909608 w 4684447"/>
              <a:gd name="connsiteY5" fmla="*/ 4505251 h 4684446"/>
              <a:gd name="connsiteX6" fmla="*/ 179196 w 4684447"/>
              <a:gd name="connsiteY6" fmla="*/ 2774839 h 4684446"/>
              <a:gd name="connsiteX7" fmla="*/ 179196 w 4684447"/>
              <a:gd name="connsiteY7" fmla="*/ 1909607 h 4684446"/>
              <a:gd name="connsiteX8" fmla="*/ 1909608 w 4684447"/>
              <a:gd name="connsiteY8" fmla="*/ 179195 h 4684446"/>
              <a:gd name="connsiteX9" fmla="*/ 2342224 w 4684447"/>
              <a:gd name="connsiteY9" fmla="*/ 0 h 4684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84447" h="4684446">
                <a:moveTo>
                  <a:pt x="2342224" y="0"/>
                </a:moveTo>
                <a:cubicBezTo>
                  <a:pt x="2498800" y="0"/>
                  <a:pt x="2655376" y="59732"/>
                  <a:pt x="2774840" y="179195"/>
                </a:cubicBezTo>
                <a:lnTo>
                  <a:pt x="4505252" y="1909607"/>
                </a:lnTo>
                <a:cubicBezTo>
                  <a:pt x="4744179" y="2148535"/>
                  <a:pt x="4744179" y="2535912"/>
                  <a:pt x="4505252" y="2774839"/>
                </a:cubicBezTo>
                <a:lnTo>
                  <a:pt x="2774840" y="4505251"/>
                </a:lnTo>
                <a:cubicBezTo>
                  <a:pt x="2535913" y="4744178"/>
                  <a:pt x="2148536" y="4744178"/>
                  <a:pt x="1909608" y="4505251"/>
                </a:cubicBezTo>
                <a:lnTo>
                  <a:pt x="179196" y="2774839"/>
                </a:lnTo>
                <a:cubicBezTo>
                  <a:pt x="-59731" y="2535912"/>
                  <a:pt x="-59731" y="2148535"/>
                  <a:pt x="179196" y="1909607"/>
                </a:cubicBezTo>
                <a:lnTo>
                  <a:pt x="1909608" y="179195"/>
                </a:lnTo>
                <a:cubicBezTo>
                  <a:pt x="2029072" y="59732"/>
                  <a:pt x="2185648" y="0"/>
                  <a:pt x="234222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624562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343CAF9-A88B-44C3-BE76-DD99221DC214}"/>
              </a:ext>
            </a:extLst>
          </p:cNvPr>
          <p:cNvSpPr/>
          <p:nvPr/>
        </p:nvSpPr>
        <p:spPr>
          <a:xfrm>
            <a:off x="5645249" y="640194"/>
            <a:ext cx="5015868" cy="5738027"/>
          </a:xfrm>
          <a:custGeom>
            <a:avLst/>
            <a:gdLst>
              <a:gd name="connsiteX0" fmla="*/ 1417029 w 4224904"/>
              <a:gd name="connsiteY0" fmla="*/ 569 h 4158704"/>
              <a:gd name="connsiteX1" fmla="*/ 2327522 w 4224904"/>
              <a:gd name="connsiteY1" fmla="*/ 105385 h 4158704"/>
              <a:gd name="connsiteX2" fmla="*/ 3626736 w 4224904"/>
              <a:gd name="connsiteY2" fmla="*/ 3602969 h 4158704"/>
              <a:gd name="connsiteX3" fmla="*/ 1321681 w 4224904"/>
              <a:gd name="connsiteY3" fmla="*/ 4018261 h 4158704"/>
              <a:gd name="connsiteX4" fmla="*/ 60572 w 4224904"/>
              <a:gd name="connsiteY4" fmla="*/ 2974320 h 4158704"/>
              <a:gd name="connsiteX5" fmla="*/ 258692 w 4224904"/>
              <a:gd name="connsiteY5" fmla="*/ 890246 h 4158704"/>
              <a:gd name="connsiteX6" fmla="*/ 1417029 w 4224904"/>
              <a:gd name="connsiteY6" fmla="*/ 569 h 415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4904" h="4158704">
                <a:moveTo>
                  <a:pt x="1417029" y="569"/>
                </a:moveTo>
                <a:cubicBezTo>
                  <a:pt x="1703040" y="-5342"/>
                  <a:pt x="2016770" y="35139"/>
                  <a:pt x="2327522" y="105385"/>
                </a:cubicBezTo>
                <a:cubicBezTo>
                  <a:pt x="5051677" y="551158"/>
                  <a:pt x="4213476" y="3663929"/>
                  <a:pt x="3626736" y="3602969"/>
                </a:cubicBezTo>
                <a:cubicBezTo>
                  <a:pt x="3039995" y="3542009"/>
                  <a:pt x="2319902" y="3583921"/>
                  <a:pt x="1321681" y="4018261"/>
                </a:cubicBezTo>
                <a:cubicBezTo>
                  <a:pt x="323460" y="4452602"/>
                  <a:pt x="-183268" y="3816329"/>
                  <a:pt x="60572" y="2974320"/>
                </a:cubicBezTo>
                <a:cubicBezTo>
                  <a:pt x="304412" y="2132307"/>
                  <a:pt x="209160" y="1819887"/>
                  <a:pt x="258692" y="890246"/>
                </a:cubicBezTo>
                <a:cubicBezTo>
                  <a:pt x="292743" y="251118"/>
                  <a:pt x="787806" y="13574"/>
                  <a:pt x="1417029" y="56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7A650D5-D007-4122-924F-98E557288886}"/>
              </a:ext>
            </a:extLst>
          </p:cNvPr>
          <p:cNvSpPr/>
          <p:nvPr/>
        </p:nvSpPr>
        <p:spPr>
          <a:xfrm rot="2700000">
            <a:off x="9144040" y="775504"/>
            <a:ext cx="1949820" cy="19498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AD182DC-4B45-49B4-BE62-65AFB6982588}"/>
              </a:ext>
            </a:extLst>
          </p:cNvPr>
          <p:cNvSpPr/>
          <p:nvPr/>
        </p:nvSpPr>
        <p:spPr>
          <a:xfrm rot="2700000">
            <a:off x="9144040" y="3422730"/>
            <a:ext cx="1949820" cy="19498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5A8B6D-C538-4309-84E4-5B293C630940}"/>
              </a:ext>
            </a:extLst>
          </p:cNvPr>
          <p:cNvSpPr/>
          <p:nvPr/>
        </p:nvSpPr>
        <p:spPr>
          <a:xfrm rot="2700000">
            <a:off x="9144040" y="6069957"/>
            <a:ext cx="1949820" cy="194982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B1AAFC-3F99-4213-B857-05F050176AAE}"/>
              </a:ext>
            </a:extLst>
          </p:cNvPr>
          <p:cNvSpPr/>
          <p:nvPr/>
        </p:nvSpPr>
        <p:spPr>
          <a:xfrm rot="2700000">
            <a:off x="7178273" y="-603227"/>
            <a:ext cx="1949820" cy="19498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4C076B3-81B5-46B4-923E-F858B21BD2CD}"/>
              </a:ext>
            </a:extLst>
          </p:cNvPr>
          <p:cNvSpPr/>
          <p:nvPr/>
        </p:nvSpPr>
        <p:spPr>
          <a:xfrm rot="2700000">
            <a:off x="7178273" y="2043999"/>
            <a:ext cx="1949820" cy="19498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624987F-B52A-43CD-B081-5A37960C2511}"/>
              </a:ext>
            </a:extLst>
          </p:cNvPr>
          <p:cNvSpPr/>
          <p:nvPr/>
        </p:nvSpPr>
        <p:spPr>
          <a:xfrm rot="2700000">
            <a:off x="7178273" y="4691226"/>
            <a:ext cx="1949820" cy="19498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202D36F-7917-4431-9B58-86CA3ECAB984}"/>
              </a:ext>
            </a:extLst>
          </p:cNvPr>
          <p:cNvSpPr/>
          <p:nvPr/>
        </p:nvSpPr>
        <p:spPr>
          <a:xfrm rot="2700000">
            <a:off x="5296079" y="665268"/>
            <a:ext cx="1949820" cy="19498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61A091C-9178-45DB-8FA6-A57921F3E475}"/>
              </a:ext>
            </a:extLst>
          </p:cNvPr>
          <p:cNvSpPr/>
          <p:nvPr/>
        </p:nvSpPr>
        <p:spPr>
          <a:xfrm rot="2700000">
            <a:off x="5296079" y="3312495"/>
            <a:ext cx="1949820" cy="19498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Cross 36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8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40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789312" y="1144993"/>
            <a:ext cx="346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OYSTER HERE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839444" y="2104383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EEC6AE-78B1-40F5-AE91-1B97CA1475D3}"/>
              </a:ext>
            </a:extLst>
          </p:cNvPr>
          <p:cNvSpPr txBox="1"/>
          <p:nvPr/>
        </p:nvSpPr>
        <p:spPr>
          <a:xfrm>
            <a:off x="808403" y="3329033"/>
            <a:ext cx="4069159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I enjoy with my whole heart. I am with you.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9F9E774-5E38-4F6F-8E9F-F9DB616C3E2A}"/>
              </a:ext>
            </a:extLst>
          </p:cNvPr>
          <p:cNvSpPr/>
          <p:nvPr/>
        </p:nvSpPr>
        <p:spPr>
          <a:xfrm>
            <a:off x="837056" y="2814076"/>
            <a:ext cx="1429237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F1498E3-A53F-4372-ADB9-EE4A81839D16}"/>
              </a:ext>
            </a:extLst>
          </p:cNvPr>
          <p:cNvSpPr/>
          <p:nvPr/>
        </p:nvSpPr>
        <p:spPr>
          <a:xfrm>
            <a:off x="1221975" y="5101109"/>
            <a:ext cx="3625142" cy="611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5F11561-6A91-4A19-A9B6-5B5585E5BDFE}"/>
              </a:ext>
            </a:extLst>
          </p:cNvPr>
          <p:cNvSpPr/>
          <p:nvPr/>
        </p:nvSpPr>
        <p:spPr>
          <a:xfrm>
            <a:off x="870925" y="5204619"/>
            <a:ext cx="217715" cy="2177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09E3A8D-AAA5-4E2B-8CB1-F9659BC63962}"/>
              </a:ext>
            </a:extLst>
          </p:cNvPr>
          <p:cNvSpPr/>
          <p:nvPr/>
        </p:nvSpPr>
        <p:spPr>
          <a:xfrm>
            <a:off x="1225153" y="4416038"/>
            <a:ext cx="3625142" cy="611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611C92-F399-4635-98FC-F8A24A90578D}"/>
              </a:ext>
            </a:extLst>
          </p:cNvPr>
          <p:cNvSpPr/>
          <p:nvPr/>
        </p:nvSpPr>
        <p:spPr>
          <a:xfrm>
            <a:off x="874103" y="4519548"/>
            <a:ext cx="217715" cy="2177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E655B44-EDDB-4EA7-AAC4-33F9F5DBF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74" r="24128" b="78582"/>
          <a:stretch>
            <a:fillRect/>
          </a:stretch>
        </p:blipFill>
        <p:spPr>
          <a:xfrm>
            <a:off x="7056007" y="0"/>
            <a:ext cx="2194352" cy="1468858"/>
          </a:xfrm>
          <a:custGeom>
            <a:avLst/>
            <a:gdLst>
              <a:gd name="connsiteX0" fmla="*/ 252973 w 2194352"/>
              <a:gd name="connsiteY0" fmla="*/ 0 h 1468858"/>
              <a:gd name="connsiteX1" fmla="*/ 1941380 w 2194352"/>
              <a:gd name="connsiteY1" fmla="*/ 0 h 1468858"/>
              <a:gd name="connsiteX2" fmla="*/ 2110411 w 2194352"/>
              <a:gd name="connsiteY2" fmla="*/ 169031 h 1468858"/>
              <a:gd name="connsiteX3" fmla="*/ 2110411 w 2194352"/>
              <a:gd name="connsiteY3" fmla="*/ 574334 h 1468858"/>
              <a:gd name="connsiteX4" fmla="*/ 1299829 w 2194352"/>
              <a:gd name="connsiteY4" fmla="*/ 1384917 h 1468858"/>
              <a:gd name="connsiteX5" fmla="*/ 894525 w 2194352"/>
              <a:gd name="connsiteY5" fmla="*/ 1384917 h 1468858"/>
              <a:gd name="connsiteX6" fmla="*/ 83942 w 2194352"/>
              <a:gd name="connsiteY6" fmla="*/ 574334 h 1468858"/>
              <a:gd name="connsiteX7" fmla="*/ 83942 w 2194352"/>
              <a:gd name="connsiteY7" fmla="*/ 169031 h 1468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4352" h="1468858">
                <a:moveTo>
                  <a:pt x="252973" y="0"/>
                </a:moveTo>
                <a:lnTo>
                  <a:pt x="1941380" y="0"/>
                </a:lnTo>
                <a:lnTo>
                  <a:pt x="2110411" y="169031"/>
                </a:lnTo>
                <a:cubicBezTo>
                  <a:pt x="2222333" y="280952"/>
                  <a:pt x="2222333" y="462413"/>
                  <a:pt x="2110411" y="574334"/>
                </a:cubicBezTo>
                <a:lnTo>
                  <a:pt x="1299829" y="1384917"/>
                </a:lnTo>
                <a:cubicBezTo>
                  <a:pt x="1187907" y="1496839"/>
                  <a:pt x="1006446" y="1496839"/>
                  <a:pt x="894525" y="1384917"/>
                </a:cubicBezTo>
                <a:lnTo>
                  <a:pt x="83942" y="574334"/>
                </a:lnTo>
                <a:cubicBezTo>
                  <a:pt x="-27980" y="462413"/>
                  <a:pt x="-27980" y="280952"/>
                  <a:pt x="83942" y="169031"/>
                </a:cubicBezTo>
                <a:close/>
              </a:path>
            </a:pathLst>
          </a:cu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7F4C83A-5BF6-451E-90E2-1686A46A9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97" t="9525" r="8004" b="58478"/>
          <a:stretch>
            <a:fillRect/>
          </a:stretch>
        </p:blipFill>
        <p:spPr>
          <a:xfrm>
            <a:off x="9021774" y="653239"/>
            <a:ext cx="2194352" cy="2194351"/>
          </a:xfrm>
          <a:custGeom>
            <a:avLst/>
            <a:gdLst>
              <a:gd name="connsiteX0" fmla="*/ 1097177 w 2194352"/>
              <a:gd name="connsiteY0" fmla="*/ 0 h 2194351"/>
              <a:gd name="connsiteX1" fmla="*/ 1299828 w 2194352"/>
              <a:gd name="connsiteY1" fmla="*/ 83941 h 2194351"/>
              <a:gd name="connsiteX2" fmla="*/ 2110411 w 2194352"/>
              <a:gd name="connsiteY2" fmla="*/ 894524 h 2194351"/>
              <a:gd name="connsiteX3" fmla="*/ 2110411 w 2194352"/>
              <a:gd name="connsiteY3" fmla="*/ 1299827 h 2194351"/>
              <a:gd name="connsiteX4" fmla="*/ 1299828 w 2194352"/>
              <a:gd name="connsiteY4" fmla="*/ 2110410 h 2194351"/>
              <a:gd name="connsiteX5" fmla="*/ 894525 w 2194352"/>
              <a:gd name="connsiteY5" fmla="*/ 2110410 h 2194351"/>
              <a:gd name="connsiteX6" fmla="*/ 83942 w 2194352"/>
              <a:gd name="connsiteY6" fmla="*/ 1299827 h 2194351"/>
              <a:gd name="connsiteX7" fmla="*/ 83942 w 2194352"/>
              <a:gd name="connsiteY7" fmla="*/ 894524 h 2194351"/>
              <a:gd name="connsiteX8" fmla="*/ 894525 w 2194352"/>
              <a:gd name="connsiteY8" fmla="*/ 83941 h 2194351"/>
              <a:gd name="connsiteX9" fmla="*/ 1097177 w 2194352"/>
              <a:gd name="connsiteY9" fmla="*/ 0 h 219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52" h="2194351">
                <a:moveTo>
                  <a:pt x="1097177" y="0"/>
                </a:moveTo>
                <a:cubicBezTo>
                  <a:pt x="1170522" y="0"/>
                  <a:pt x="1243867" y="27980"/>
                  <a:pt x="1299828" y="83941"/>
                </a:cubicBezTo>
                <a:lnTo>
                  <a:pt x="2110411" y="894524"/>
                </a:lnTo>
                <a:cubicBezTo>
                  <a:pt x="2222333" y="1006445"/>
                  <a:pt x="2222333" y="1187906"/>
                  <a:pt x="2110411" y="1299827"/>
                </a:cubicBezTo>
                <a:lnTo>
                  <a:pt x="1299828" y="2110410"/>
                </a:lnTo>
                <a:cubicBezTo>
                  <a:pt x="1187907" y="2222332"/>
                  <a:pt x="1006446" y="2222332"/>
                  <a:pt x="894525" y="2110410"/>
                </a:cubicBezTo>
                <a:lnTo>
                  <a:pt x="83942" y="1299827"/>
                </a:lnTo>
                <a:cubicBezTo>
                  <a:pt x="-27980" y="1187906"/>
                  <a:pt x="-27980" y="1006445"/>
                  <a:pt x="83942" y="894524"/>
                </a:cubicBezTo>
                <a:lnTo>
                  <a:pt x="894525" y="83941"/>
                </a:lnTo>
                <a:cubicBezTo>
                  <a:pt x="950486" y="27980"/>
                  <a:pt x="1023831" y="0"/>
                  <a:pt x="1097177" y="0"/>
                </a:cubicBezTo>
                <a:close/>
              </a:path>
            </a:pathLst>
          </a:cu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ECBCB2D-E3CB-4474-89E4-D3AB8F750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36" t="7918" r="39566" b="60085"/>
          <a:stretch>
            <a:fillRect/>
          </a:stretch>
        </p:blipFill>
        <p:spPr>
          <a:xfrm>
            <a:off x="5173815" y="543003"/>
            <a:ext cx="2194351" cy="2194351"/>
          </a:xfrm>
          <a:custGeom>
            <a:avLst/>
            <a:gdLst>
              <a:gd name="connsiteX0" fmla="*/ 1097176 w 2194351"/>
              <a:gd name="connsiteY0" fmla="*/ 0 h 2194351"/>
              <a:gd name="connsiteX1" fmla="*/ 1299828 w 2194351"/>
              <a:gd name="connsiteY1" fmla="*/ 83941 h 2194351"/>
              <a:gd name="connsiteX2" fmla="*/ 2110410 w 2194351"/>
              <a:gd name="connsiteY2" fmla="*/ 894524 h 2194351"/>
              <a:gd name="connsiteX3" fmla="*/ 2110410 w 2194351"/>
              <a:gd name="connsiteY3" fmla="*/ 1299827 h 2194351"/>
              <a:gd name="connsiteX4" fmla="*/ 1299828 w 2194351"/>
              <a:gd name="connsiteY4" fmla="*/ 2110410 h 2194351"/>
              <a:gd name="connsiteX5" fmla="*/ 894524 w 2194351"/>
              <a:gd name="connsiteY5" fmla="*/ 2110410 h 2194351"/>
              <a:gd name="connsiteX6" fmla="*/ 83941 w 2194351"/>
              <a:gd name="connsiteY6" fmla="*/ 1299827 h 2194351"/>
              <a:gd name="connsiteX7" fmla="*/ 83941 w 2194351"/>
              <a:gd name="connsiteY7" fmla="*/ 894524 h 2194351"/>
              <a:gd name="connsiteX8" fmla="*/ 894524 w 2194351"/>
              <a:gd name="connsiteY8" fmla="*/ 83941 h 2194351"/>
              <a:gd name="connsiteX9" fmla="*/ 1097176 w 2194351"/>
              <a:gd name="connsiteY9" fmla="*/ 0 h 219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51" h="2194351">
                <a:moveTo>
                  <a:pt x="1097176" y="0"/>
                </a:moveTo>
                <a:cubicBezTo>
                  <a:pt x="1170521" y="0"/>
                  <a:pt x="1243867" y="27980"/>
                  <a:pt x="1299828" y="83941"/>
                </a:cubicBezTo>
                <a:lnTo>
                  <a:pt x="2110410" y="894524"/>
                </a:lnTo>
                <a:cubicBezTo>
                  <a:pt x="2222332" y="1006445"/>
                  <a:pt x="2222332" y="1187906"/>
                  <a:pt x="2110410" y="1299827"/>
                </a:cubicBezTo>
                <a:lnTo>
                  <a:pt x="1299828" y="2110410"/>
                </a:lnTo>
                <a:cubicBezTo>
                  <a:pt x="1187906" y="2222332"/>
                  <a:pt x="1006445" y="2222332"/>
                  <a:pt x="894524" y="2110410"/>
                </a:cubicBezTo>
                <a:lnTo>
                  <a:pt x="83941" y="1299827"/>
                </a:lnTo>
                <a:cubicBezTo>
                  <a:pt x="-27980" y="1187906"/>
                  <a:pt x="-27980" y="1006445"/>
                  <a:pt x="83941" y="894524"/>
                </a:cubicBezTo>
                <a:lnTo>
                  <a:pt x="894524" y="83941"/>
                </a:lnTo>
                <a:cubicBezTo>
                  <a:pt x="950485" y="27980"/>
                  <a:pt x="1023830" y="0"/>
                  <a:pt x="1097176" y="0"/>
                </a:cubicBezTo>
                <a:close/>
              </a:path>
            </a:pathLst>
          </a:cu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F127FF4-0917-4423-B8D4-338A724C0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74" t="66622" r="24128" b="1381"/>
          <a:stretch>
            <a:fillRect/>
          </a:stretch>
        </p:blipFill>
        <p:spPr>
          <a:xfrm>
            <a:off x="7056007" y="4568961"/>
            <a:ext cx="2194352" cy="2194351"/>
          </a:xfrm>
          <a:custGeom>
            <a:avLst/>
            <a:gdLst>
              <a:gd name="connsiteX0" fmla="*/ 1097176 w 2194352"/>
              <a:gd name="connsiteY0" fmla="*/ 0 h 2194351"/>
              <a:gd name="connsiteX1" fmla="*/ 1299829 w 2194352"/>
              <a:gd name="connsiteY1" fmla="*/ 83941 h 2194351"/>
              <a:gd name="connsiteX2" fmla="*/ 2110411 w 2194352"/>
              <a:gd name="connsiteY2" fmla="*/ 894523 h 2194351"/>
              <a:gd name="connsiteX3" fmla="*/ 2110411 w 2194352"/>
              <a:gd name="connsiteY3" fmla="*/ 1299828 h 2194351"/>
              <a:gd name="connsiteX4" fmla="*/ 1299829 w 2194352"/>
              <a:gd name="connsiteY4" fmla="*/ 2110410 h 2194351"/>
              <a:gd name="connsiteX5" fmla="*/ 894524 w 2194352"/>
              <a:gd name="connsiteY5" fmla="*/ 2110410 h 2194351"/>
              <a:gd name="connsiteX6" fmla="*/ 83942 w 2194352"/>
              <a:gd name="connsiteY6" fmla="*/ 1299828 h 2194351"/>
              <a:gd name="connsiteX7" fmla="*/ 83942 w 2194352"/>
              <a:gd name="connsiteY7" fmla="*/ 894523 h 2194351"/>
              <a:gd name="connsiteX8" fmla="*/ 894524 w 2194352"/>
              <a:gd name="connsiteY8" fmla="*/ 83941 h 2194351"/>
              <a:gd name="connsiteX9" fmla="*/ 1097176 w 2194352"/>
              <a:gd name="connsiteY9" fmla="*/ 0 h 219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52" h="2194351">
                <a:moveTo>
                  <a:pt x="1097176" y="0"/>
                </a:moveTo>
                <a:cubicBezTo>
                  <a:pt x="1170522" y="0"/>
                  <a:pt x="1243868" y="27980"/>
                  <a:pt x="1299829" y="83941"/>
                </a:cubicBezTo>
                <a:lnTo>
                  <a:pt x="2110411" y="894523"/>
                </a:lnTo>
                <a:cubicBezTo>
                  <a:pt x="2222333" y="1006445"/>
                  <a:pt x="2222333" y="1187906"/>
                  <a:pt x="2110411" y="1299828"/>
                </a:cubicBezTo>
                <a:lnTo>
                  <a:pt x="1299829" y="2110410"/>
                </a:lnTo>
                <a:cubicBezTo>
                  <a:pt x="1187907" y="2222332"/>
                  <a:pt x="1006446" y="2222332"/>
                  <a:pt x="894524" y="2110410"/>
                </a:cubicBezTo>
                <a:lnTo>
                  <a:pt x="83942" y="1299828"/>
                </a:lnTo>
                <a:cubicBezTo>
                  <a:pt x="-27980" y="1187906"/>
                  <a:pt x="-27980" y="1006445"/>
                  <a:pt x="83942" y="894523"/>
                </a:cubicBezTo>
                <a:lnTo>
                  <a:pt x="894524" y="83941"/>
                </a:lnTo>
                <a:cubicBezTo>
                  <a:pt x="950485" y="27980"/>
                  <a:pt x="1023831" y="0"/>
                  <a:pt x="1097176" y="0"/>
                </a:cubicBezTo>
                <a:close/>
              </a:path>
            </a:pathLst>
          </a:cu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6186D4B-694E-4CAF-80FF-8D5905589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97" t="48126" r="8004" b="19877"/>
          <a:stretch>
            <a:fillRect/>
          </a:stretch>
        </p:blipFill>
        <p:spPr>
          <a:xfrm>
            <a:off x="9021774" y="3300465"/>
            <a:ext cx="2194352" cy="2194351"/>
          </a:xfrm>
          <a:custGeom>
            <a:avLst/>
            <a:gdLst>
              <a:gd name="connsiteX0" fmla="*/ 1097177 w 2194352"/>
              <a:gd name="connsiteY0" fmla="*/ 0 h 2194351"/>
              <a:gd name="connsiteX1" fmla="*/ 1299828 w 2194352"/>
              <a:gd name="connsiteY1" fmla="*/ 83941 h 2194351"/>
              <a:gd name="connsiteX2" fmla="*/ 2110411 w 2194352"/>
              <a:gd name="connsiteY2" fmla="*/ 894523 h 2194351"/>
              <a:gd name="connsiteX3" fmla="*/ 2110411 w 2194352"/>
              <a:gd name="connsiteY3" fmla="*/ 1299828 h 2194351"/>
              <a:gd name="connsiteX4" fmla="*/ 1299828 w 2194352"/>
              <a:gd name="connsiteY4" fmla="*/ 2110410 h 2194351"/>
              <a:gd name="connsiteX5" fmla="*/ 894525 w 2194352"/>
              <a:gd name="connsiteY5" fmla="*/ 2110410 h 2194351"/>
              <a:gd name="connsiteX6" fmla="*/ 83942 w 2194352"/>
              <a:gd name="connsiteY6" fmla="*/ 1299828 h 2194351"/>
              <a:gd name="connsiteX7" fmla="*/ 83942 w 2194352"/>
              <a:gd name="connsiteY7" fmla="*/ 894523 h 2194351"/>
              <a:gd name="connsiteX8" fmla="*/ 894525 w 2194352"/>
              <a:gd name="connsiteY8" fmla="*/ 83941 h 2194351"/>
              <a:gd name="connsiteX9" fmla="*/ 1097177 w 2194352"/>
              <a:gd name="connsiteY9" fmla="*/ 0 h 219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52" h="2194351">
                <a:moveTo>
                  <a:pt x="1097177" y="0"/>
                </a:moveTo>
                <a:cubicBezTo>
                  <a:pt x="1170522" y="0"/>
                  <a:pt x="1243867" y="27980"/>
                  <a:pt x="1299828" y="83941"/>
                </a:cubicBezTo>
                <a:lnTo>
                  <a:pt x="2110411" y="894523"/>
                </a:lnTo>
                <a:cubicBezTo>
                  <a:pt x="2222333" y="1006445"/>
                  <a:pt x="2222333" y="1187906"/>
                  <a:pt x="2110411" y="1299828"/>
                </a:cubicBezTo>
                <a:lnTo>
                  <a:pt x="1299828" y="2110410"/>
                </a:lnTo>
                <a:cubicBezTo>
                  <a:pt x="1187907" y="2222332"/>
                  <a:pt x="1006446" y="2222332"/>
                  <a:pt x="894525" y="2110410"/>
                </a:cubicBezTo>
                <a:lnTo>
                  <a:pt x="83942" y="1299828"/>
                </a:lnTo>
                <a:cubicBezTo>
                  <a:pt x="-27980" y="1187906"/>
                  <a:pt x="-27980" y="1006445"/>
                  <a:pt x="83942" y="894523"/>
                </a:cubicBezTo>
                <a:lnTo>
                  <a:pt x="894525" y="83941"/>
                </a:lnTo>
                <a:cubicBezTo>
                  <a:pt x="950486" y="27980"/>
                  <a:pt x="1023831" y="0"/>
                  <a:pt x="1097177" y="0"/>
                </a:cubicBezTo>
                <a:close/>
              </a:path>
            </a:pathLst>
          </a:cu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F64FA4B-A9D9-4DA8-9147-9FF8242DB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36" t="46518" r="39566" b="21485"/>
          <a:stretch>
            <a:fillRect/>
          </a:stretch>
        </p:blipFill>
        <p:spPr>
          <a:xfrm>
            <a:off x="5173815" y="3190230"/>
            <a:ext cx="2194351" cy="2194351"/>
          </a:xfrm>
          <a:custGeom>
            <a:avLst/>
            <a:gdLst>
              <a:gd name="connsiteX0" fmla="*/ 1097176 w 2194351"/>
              <a:gd name="connsiteY0" fmla="*/ 0 h 2194351"/>
              <a:gd name="connsiteX1" fmla="*/ 1299828 w 2194351"/>
              <a:gd name="connsiteY1" fmla="*/ 83941 h 2194351"/>
              <a:gd name="connsiteX2" fmla="*/ 2110410 w 2194351"/>
              <a:gd name="connsiteY2" fmla="*/ 894524 h 2194351"/>
              <a:gd name="connsiteX3" fmla="*/ 2110410 w 2194351"/>
              <a:gd name="connsiteY3" fmla="*/ 1299828 h 2194351"/>
              <a:gd name="connsiteX4" fmla="*/ 1299828 w 2194351"/>
              <a:gd name="connsiteY4" fmla="*/ 2110410 h 2194351"/>
              <a:gd name="connsiteX5" fmla="*/ 894524 w 2194351"/>
              <a:gd name="connsiteY5" fmla="*/ 2110410 h 2194351"/>
              <a:gd name="connsiteX6" fmla="*/ 83941 w 2194351"/>
              <a:gd name="connsiteY6" fmla="*/ 1299828 h 2194351"/>
              <a:gd name="connsiteX7" fmla="*/ 83941 w 2194351"/>
              <a:gd name="connsiteY7" fmla="*/ 894524 h 2194351"/>
              <a:gd name="connsiteX8" fmla="*/ 894524 w 2194351"/>
              <a:gd name="connsiteY8" fmla="*/ 83941 h 2194351"/>
              <a:gd name="connsiteX9" fmla="*/ 1097176 w 2194351"/>
              <a:gd name="connsiteY9" fmla="*/ 0 h 219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51" h="2194351">
                <a:moveTo>
                  <a:pt x="1097176" y="0"/>
                </a:moveTo>
                <a:cubicBezTo>
                  <a:pt x="1170521" y="0"/>
                  <a:pt x="1243867" y="27980"/>
                  <a:pt x="1299828" y="83941"/>
                </a:cubicBezTo>
                <a:lnTo>
                  <a:pt x="2110410" y="894524"/>
                </a:lnTo>
                <a:cubicBezTo>
                  <a:pt x="2222332" y="1006445"/>
                  <a:pt x="2222332" y="1187906"/>
                  <a:pt x="2110410" y="1299828"/>
                </a:cubicBezTo>
                <a:lnTo>
                  <a:pt x="1299828" y="2110410"/>
                </a:lnTo>
                <a:cubicBezTo>
                  <a:pt x="1187906" y="2222332"/>
                  <a:pt x="1006445" y="2222332"/>
                  <a:pt x="894524" y="2110410"/>
                </a:cubicBezTo>
                <a:lnTo>
                  <a:pt x="83941" y="1299828"/>
                </a:lnTo>
                <a:cubicBezTo>
                  <a:pt x="-27980" y="1187906"/>
                  <a:pt x="-27980" y="1006445"/>
                  <a:pt x="83941" y="894524"/>
                </a:cubicBezTo>
                <a:lnTo>
                  <a:pt x="894524" y="83941"/>
                </a:lnTo>
                <a:cubicBezTo>
                  <a:pt x="950485" y="27980"/>
                  <a:pt x="1023830" y="0"/>
                  <a:pt x="1097176" y="0"/>
                </a:cubicBezTo>
                <a:close/>
              </a:path>
            </a:pathLst>
          </a:cu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F3E3750-B365-4DC8-9535-F4C81BE2F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74" t="28022" r="24128" b="39981"/>
          <a:stretch>
            <a:fillRect/>
          </a:stretch>
        </p:blipFill>
        <p:spPr>
          <a:xfrm>
            <a:off x="7056007" y="1921734"/>
            <a:ext cx="2194352" cy="2194351"/>
          </a:xfrm>
          <a:custGeom>
            <a:avLst/>
            <a:gdLst>
              <a:gd name="connsiteX0" fmla="*/ 1097177 w 2194352"/>
              <a:gd name="connsiteY0" fmla="*/ 0 h 2194351"/>
              <a:gd name="connsiteX1" fmla="*/ 1299829 w 2194352"/>
              <a:gd name="connsiteY1" fmla="*/ 83941 h 2194351"/>
              <a:gd name="connsiteX2" fmla="*/ 2110411 w 2194352"/>
              <a:gd name="connsiteY2" fmla="*/ 894524 h 2194351"/>
              <a:gd name="connsiteX3" fmla="*/ 2110411 w 2194352"/>
              <a:gd name="connsiteY3" fmla="*/ 1299827 h 2194351"/>
              <a:gd name="connsiteX4" fmla="*/ 1299829 w 2194352"/>
              <a:gd name="connsiteY4" fmla="*/ 2110410 h 2194351"/>
              <a:gd name="connsiteX5" fmla="*/ 894524 w 2194352"/>
              <a:gd name="connsiteY5" fmla="*/ 2110410 h 2194351"/>
              <a:gd name="connsiteX6" fmla="*/ 83942 w 2194352"/>
              <a:gd name="connsiteY6" fmla="*/ 1299827 h 2194351"/>
              <a:gd name="connsiteX7" fmla="*/ 83942 w 2194352"/>
              <a:gd name="connsiteY7" fmla="*/ 894524 h 2194351"/>
              <a:gd name="connsiteX8" fmla="*/ 894524 w 2194352"/>
              <a:gd name="connsiteY8" fmla="*/ 83941 h 2194351"/>
              <a:gd name="connsiteX9" fmla="*/ 1097177 w 2194352"/>
              <a:gd name="connsiteY9" fmla="*/ 0 h 219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52" h="2194351">
                <a:moveTo>
                  <a:pt x="1097177" y="0"/>
                </a:moveTo>
                <a:cubicBezTo>
                  <a:pt x="1170522" y="0"/>
                  <a:pt x="1243868" y="27980"/>
                  <a:pt x="1299829" y="83941"/>
                </a:cubicBezTo>
                <a:lnTo>
                  <a:pt x="2110411" y="894524"/>
                </a:lnTo>
                <a:cubicBezTo>
                  <a:pt x="2222333" y="1006445"/>
                  <a:pt x="2222333" y="1187906"/>
                  <a:pt x="2110411" y="1299827"/>
                </a:cubicBezTo>
                <a:lnTo>
                  <a:pt x="1299829" y="2110410"/>
                </a:lnTo>
                <a:cubicBezTo>
                  <a:pt x="1187907" y="2222332"/>
                  <a:pt x="1006446" y="2222332"/>
                  <a:pt x="894524" y="2110410"/>
                </a:cubicBezTo>
                <a:lnTo>
                  <a:pt x="83942" y="1299827"/>
                </a:lnTo>
                <a:cubicBezTo>
                  <a:pt x="-27980" y="1187906"/>
                  <a:pt x="-27980" y="1006445"/>
                  <a:pt x="83942" y="894524"/>
                </a:cubicBezTo>
                <a:lnTo>
                  <a:pt x="894524" y="83941"/>
                </a:lnTo>
                <a:cubicBezTo>
                  <a:pt x="950485" y="27980"/>
                  <a:pt x="1023831" y="0"/>
                  <a:pt x="109717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6754035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D2EEF39-5737-4B8F-9CC6-A8A7C44E7E1A}"/>
              </a:ext>
            </a:extLst>
          </p:cNvPr>
          <p:cNvSpPr/>
          <p:nvPr/>
        </p:nvSpPr>
        <p:spPr>
          <a:xfrm rot="1736951">
            <a:off x="-87217" y="3896234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CEECD9-46A5-4F07-8B47-22838FC60EE6}"/>
              </a:ext>
            </a:extLst>
          </p:cNvPr>
          <p:cNvSpPr/>
          <p:nvPr/>
        </p:nvSpPr>
        <p:spPr>
          <a:xfrm rot="1736951">
            <a:off x="3185147" y="3896234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1F5E4D-0A67-4B07-882D-5844BD466733}"/>
              </a:ext>
            </a:extLst>
          </p:cNvPr>
          <p:cNvSpPr/>
          <p:nvPr/>
        </p:nvSpPr>
        <p:spPr>
          <a:xfrm rot="1736951">
            <a:off x="6457511" y="3896234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9F6B24-EE3F-476E-A844-3484CFE98CD9}"/>
              </a:ext>
            </a:extLst>
          </p:cNvPr>
          <p:cNvSpPr/>
          <p:nvPr/>
        </p:nvSpPr>
        <p:spPr>
          <a:xfrm rot="1736951">
            <a:off x="9729874" y="3896234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28FAA3F-1323-4E7D-AE6A-314459E1EC82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REFERENCE HERE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E0DF46-278F-4AAA-B9B5-4545FBCE7C30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822DDC-AB72-44DB-8714-EF7F1676CA4A}"/>
              </a:ext>
            </a:extLst>
          </p:cNvPr>
          <p:cNvSpPr txBox="1"/>
          <p:nvPr/>
        </p:nvSpPr>
        <p:spPr>
          <a:xfrm>
            <a:off x="1898074" y="2074528"/>
            <a:ext cx="1671698" cy="63094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68+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 section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FB0CB1-18E0-4ED3-A7F9-4480C3541C4D}"/>
              </a:ext>
            </a:extLst>
          </p:cNvPr>
          <p:cNvSpPr/>
          <p:nvPr/>
        </p:nvSpPr>
        <p:spPr>
          <a:xfrm>
            <a:off x="8060956" y="2699572"/>
            <a:ext cx="27942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Lorem Ipsum Is Simply Dummy Text For Example Lorem Ipsum 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Example Lorem Ipsum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A3D713-DD71-419B-BAB2-F1F9E5F232C3}"/>
              </a:ext>
            </a:extLst>
          </p:cNvPr>
          <p:cNvSpPr/>
          <p:nvPr/>
        </p:nvSpPr>
        <p:spPr>
          <a:xfrm>
            <a:off x="1336802" y="2717078"/>
            <a:ext cx="27942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Lorem Ipsum Is Simply Dummy Text For Example Lorem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Ipsum For Example Lorem Ipsum 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AF4AC4-B07A-42C5-BE16-9F900742FFD0}"/>
              </a:ext>
            </a:extLst>
          </p:cNvPr>
          <p:cNvSpPr/>
          <p:nvPr/>
        </p:nvSpPr>
        <p:spPr>
          <a:xfrm>
            <a:off x="4698878" y="2717078"/>
            <a:ext cx="27942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Lorem Ipsum Is Simply Dummy Text For Example Lorem Ipsum 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Example Lorem Ipsum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E850E8-CB69-4BF2-802F-893EC961AAB2}"/>
              </a:ext>
            </a:extLst>
          </p:cNvPr>
          <p:cNvSpPr txBox="1"/>
          <p:nvPr/>
        </p:nvSpPr>
        <p:spPr>
          <a:xfrm>
            <a:off x="5260150" y="2074528"/>
            <a:ext cx="1671698" cy="63094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88+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 section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D44AA1-C74F-4D4F-8BE5-29D8091F27E3}"/>
              </a:ext>
            </a:extLst>
          </p:cNvPr>
          <p:cNvSpPr txBox="1"/>
          <p:nvPr/>
        </p:nvSpPr>
        <p:spPr>
          <a:xfrm>
            <a:off x="8622228" y="2061276"/>
            <a:ext cx="1671698" cy="63094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98+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 section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2DFE0FF-928D-4B42-BEEC-5BB559011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31" r="75011"/>
          <a:stretch>
            <a:fillRect/>
          </a:stretch>
        </p:blipFill>
        <p:spPr>
          <a:xfrm>
            <a:off x="1" y="3876886"/>
            <a:ext cx="3046697" cy="2981114"/>
          </a:xfrm>
          <a:custGeom>
            <a:avLst/>
            <a:gdLst>
              <a:gd name="connsiteX0" fmla="*/ 1381716 w 3046697"/>
              <a:gd name="connsiteY0" fmla="*/ 591 h 2981114"/>
              <a:gd name="connsiteX1" fmla="*/ 1541756 w 3046697"/>
              <a:gd name="connsiteY1" fmla="*/ 46890 h 2981114"/>
              <a:gd name="connsiteX2" fmla="*/ 2853289 w 3046697"/>
              <a:gd name="connsiteY2" fmla="*/ 772365 h 2981114"/>
              <a:gd name="connsiteX3" fmla="*/ 2999808 w 3046697"/>
              <a:gd name="connsiteY3" fmla="*/ 1281631 h 2981114"/>
              <a:gd name="connsiteX4" fmla="*/ 2059739 w 3046697"/>
              <a:gd name="connsiteY4" fmla="*/ 2981114 h 2981114"/>
              <a:gd name="connsiteX5" fmla="*/ 0 w 3046697"/>
              <a:gd name="connsiteY5" fmla="*/ 2981114 h 2981114"/>
              <a:gd name="connsiteX6" fmla="*/ 0 w 3046697"/>
              <a:gd name="connsiteY6" fmla="*/ 2059973 h 2981114"/>
              <a:gd name="connsiteX7" fmla="*/ 1032490 w 3046697"/>
              <a:gd name="connsiteY7" fmla="*/ 193409 h 2981114"/>
              <a:gd name="connsiteX8" fmla="*/ 1327453 w 3046697"/>
              <a:gd name="connsiteY8" fmla="*/ 1481 h 2981114"/>
              <a:gd name="connsiteX9" fmla="*/ 1381716 w 3046697"/>
              <a:gd name="connsiteY9" fmla="*/ 591 h 298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46697" h="2981114">
                <a:moveTo>
                  <a:pt x="1381716" y="591"/>
                </a:moveTo>
                <a:cubicBezTo>
                  <a:pt x="1436182" y="3658"/>
                  <a:pt x="1490825" y="18718"/>
                  <a:pt x="1541756" y="46890"/>
                </a:cubicBezTo>
                <a:lnTo>
                  <a:pt x="2853289" y="772365"/>
                </a:lnTo>
                <a:cubicBezTo>
                  <a:pt x="3034379" y="872534"/>
                  <a:pt x="3099977" y="1100541"/>
                  <a:pt x="2999808" y="1281631"/>
                </a:cubicBezTo>
                <a:lnTo>
                  <a:pt x="2059739" y="2981114"/>
                </a:lnTo>
                <a:lnTo>
                  <a:pt x="0" y="2981114"/>
                </a:lnTo>
                <a:lnTo>
                  <a:pt x="0" y="2059973"/>
                </a:lnTo>
                <a:lnTo>
                  <a:pt x="1032490" y="193409"/>
                </a:lnTo>
                <a:cubicBezTo>
                  <a:pt x="1095096" y="80228"/>
                  <a:pt x="1207639" y="12160"/>
                  <a:pt x="1327453" y="1481"/>
                </a:cubicBezTo>
                <a:cubicBezTo>
                  <a:pt x="1345425" y="-120"/>
                  <a:pt x="1363561" y="-431"/>
                  <a:pt x="1381716" y="591"/>
                </a:cubicBez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E40D233-4A6D-42A6-ABE9-EA4DC1AF6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1" t="56531" r="48170"/>
          <a:stretch>
            <a:fillRect/>
          </a:stretch>
        </p:blipFill>
        <p:spPr>
          <a:xfrm>
            <a:off x="2762835" y="3876886"/>
            <a:ext cx="3556226" cy="2981114"/>
          </a:xfrm>
          <a:custGeom>
            <a:avLst/>
            <a:gdLst>
              <a:gd name="connsiteX0" fmla="*/ 1891245 w 3556226"/>
              <a:gd name="connsiteY0" fmla="*/ 591 h 2981114"/>
              <a:gd name="connsiteX1" fmla="*/ 2051285 w 3556226"/>
              <a:gd name="connsiteY1" fmla="*/ 46890 h 2981114"/>
              <a:gd name="connsiteX2" fmla="*/ 3362818 w 3556226"/>
              <a:gd name="connsiteY2" fmla="*/ 772365 h 2981114"/>
              <a:gd name="connsiteX3" fmla="*/ 3509337 w 3556226"/>
              <a:gd name="connsiteY3" fmla="*/ 1281631 h 2981114"/>
              <a:gd name="connsiteX4" fmla="*/ 2569268 w 3556226"/>
              <a:gd name="connsiteY4" fmla="*/ 2981114 h 2981114"/>
              <a:gd name="connsiteX5" fmla="*/ 0 w 3556226"/>
              <a:gd name="connsiteY5" fmla="*/ 2981114 h 2981114"/>
              <a:gd name="connsiteX6" fmla="*/ 1542019 w 3556226"/>
              <a:gd name="connsiteY6" fmla="*/ 193409 h 2981114"/>
              <a:gd name="connsiteX7" fmla="*/ 1836982 w 3556226"/>
              <a:gd name="connsiteY7" fmla="*/ 1481 h 2981114"/>
              <a:gd name="connsiteX8" fmla="*/ 1891245 w 3556226"/>
              <a:gd name="connsiteY8" fmla="*/ 591 h 298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6226" h="2981114">
                <a:moveTo>
                  <a:pt x="1891245" y="591"/>
                </a:moveTo>
                <a:cubicBezTo>
                  <a:pt x="1945711" y="3658"/>
                  <a:pt x="2000354" y="18718"/>
                  <a:pt x="2051285" y="46890"/>
                </a:cubicBezTo>
                <a:lnTo>
                  <a:pt x="3362818" y="772365"/>
                </a:lnTo>
                <a:cubicBezTo>
                  <a:pt x="3543908" y="872534"/>
                  <a:pt x="3609507" y="1100541"/>
                  <a:pt x="3509337" y="1281631"/>
                </a:cubicBezTo>
                <a:lnTo>
                  <a:pt x="2569268" y="2981114"/>
                </a:lnTo>
                <a:lnTo>
                  <a:pt x="0" y="2981114"/>
                </a:lnTo>
                <a:lnTo>
                  <a:pt x="1542019" y="193409"/>
                </a:lnTo>
                <a:cubicBezTo>
                  <a:pt x="1604625" y="80228"/>
                  <a:pt x="1717169" y="12160"/>
                  <a:pt x="1836982" y="1481"/>
                </a:cubicBezTo>
                <a:cubicBezTo>
                  <a:pt x="1854954" y="-120"/>
                  <a:pt x="1873090" y="-431"/>
                  <a:pt x="1891245" y="591"/>
                </a:cubicBez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4ED24FB-B9A6-4C67-A602-0E872E375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01" t="56531" r="21330"/>
          <a:stretch>
            <a:fillRect/>
          </a:stretch>
        </p:blipFill>
        <p:spPr>
          <a:xfrm>
            <a:off x="6035199" y="3876886"/>
            <a:ext cx="3556227" cy="2981114"/>
          </a:xfrm>
          <a:custGeom>
            <a:avLst/>
            <a:gdLst>
              <a:gd name="connsiteX0" fmla="*/ 1891246 w 3556227"/>
              <a:gd name="connsiteY0" fmla="*/ 591 h 2981114"/>
              <a:gd name="connsiteX1" fmla="*/ 2051286 w 3556227"/>
              <a:gd name="connsiteY1" fmla="*/ 46890 h 2981114"/>
              <a:gd name="connsiteX2" fmla="*/ 3362819 w 3556227"/>
              <a:gd name="connsiteY2" fmla="*/ 772365 h 2981114"/>
              <a:gd name="connsiteX3" fmla="*/ 3509338 w 3556227"/>
              <a:gd name="connsiteY3" fmla="*/ 1281631 h 2981114"/>
              <a:gd name="connsiteX4" fmla="*/ 2569268 w 3556227"/>
              <a:gd name="connsiteY4" fmla="*/ 2981114 h 2981114"/>
              <a:gd name="connsiteX5" fmla="*/ 0 w 3556227"/>
              <a:gd name="connsiteY5" fmla="*/ 2981114 h 2981114"/>
              <a:gd name="connsiteX6" fmla="*/ 1542020 w 3556227"/>
              <a:gd name="connsiteY6" fmla="*/ 193409 h 2981114"/>
              <a:gd name="connsiteX7" fmla="*/ 1836982 w 3556227"/>
              <a:gd name="connsiteY7" fmla="*/ 1481 h 2981114"/>
              <a:gd name="connsiteX8" fmla="*/ 1891246 w 3556227"/>
              <a:gd name="connsiteY8" fmla="*/ 591 h 298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6227" h="2981114">
                <a:moveTo>
                  <a:pt x="1891246" y="591"/>
                </a:moveTo>
                <a:cubicBezTo>
                  <a:pt x="1945712" y="3658"/>
                  <a:pt x="2000355" y="18718"/>
                  <a:pt x="2051286" y="46890"/>
                </a:cubicBezTo>
                <a:lnTo>
                  <a:pt x="3362819" y="772365"/>
                </a:lnTo>
                <a:cubicBezTo>
                  <a:pt x="3543909" y="872534"/>
                  <a:pt x="3609507" y="1100541"/>
                  <a:pt x="3509338" y="1281631"/>
                </a:cubicBezTo>
                <a:lnTo>
                  <a:pt x="2569268" y="2981114"/>
                </a:lnTo>
                <a:lnTo>
                  <a:pt x="0" y="2981114"/>
                </a:lnTo>
                <a:lnTo>
                  <a:pt x="1542020" y="193409"/>
                </a:lnTo>
                <a:cubicBezTo>
                  <a:pt x="1604626" y="80228"/>
                  <a:pt x="1717168" y="12160"/>
                  <a:pt x="1836982" y="1481"/>
                </a:cubicBezTo>
                <a:cubicBezTo>
                  <a:pt x="1854954" y="-120"/>
                  <a:pt x="1873090" y="-431"/>
                  <a:pt x="1891246" y="591"/>
                </a:cubicBez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70D287-C69B-4E9C-87BE-47DD8F1F0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42" t="56531"/>
          <a:stretch>
            <a:fillRect/>
          </a:stretch>
        </p:blipFill>
        <p:spPr>
          <a:xfrm>
            <a:off x="9307562" y="3876885"/>
            <a:ext cx="2884439" cy="2981114"/>
          </a:xfrm>
          <a:custGeom>
            <a:avLst/>
            <a:gdLst>
              <a:gd name="connsiteX0" fmla="*/ 1891246 w 2884439"/>
              <a:gd name="connsiteY0" fmla="*/ 591 h 2981114"/>
              <a:gd name="connsiteX1" fmla="*/ 2051286 w 2884439"/>
              <a:gd name="connsiteY1" fmla="*/ 46890 h 2981114"/>
              <a:gd name="connsiteX2" fmla="*/ 2884439 w 2884439"/>
              <a:gd name="connsiteY2" fmla="*/ 507749 h 2981114"/>
              <a:gd name="connsiteX3" fmla="*/ 2884439 w 2884439"/>
              <a:gd name="connsiteY3" fmla="*/ 2411340 h 2981114"/>
              <a:gd name="connsiteX4" fmla="*/ 2569268 w 2884439"/>
              <a:gd name="connsiteY4" fmla="*/ 2981114 h 2981114"/>
              <a:gd name="connsiteX5" fmla="*/ 0 w 2884439"/>
              <a:gd name="connsiteY5" fmla="*/ 2981114 h 2981114"/>
              <a:gd name="connsiteX6" fmla="*/ 1542020 w 2884439"/>
              <a:gd name="connsiteY6" fmla="*/ 193409 h 2981114"/>
              <a:gd name="connsiteX7" fmla="*/ 1836983 w 2884439"/>
              <a:gd name="connsiteY7" fmla="*/ 1481 h 2981114"/>
              <a:gd name="connsiteX8" fmla="*/ 1891246 w 2884439"/>
              <a:gd name="connsiteY8" fmla="*/ 591 h 298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4439" h="2981114">
                <a:moveTo>
                  <a:pt x="1891246" y="591"/>
                </a:moveTo>
                <a:cubicBezTo>
                  <a:pt x="1945712" y="3658"/>
                  <a:pt x="2000354" y="18718"/>
                  <a:pt x="2051286" y="46890"/>
                </a:cubicBezTo>
                <a:lnTo>
                  <a:pt x="2884439" y="507749"/>
                </a:lnTo>
                <a:lnTo>
                  <a:pt x="2884439" y="2411340"/>
                </a:lnTo>
                <a:lnTo>
                  <a:pt x="2569268" y="2981114"/>
                </a:lnTo>
                <a:lnTo>
                  <a:pt x="0" y="2981114"/>
                </a:lnTo>
                <a:lnTo>
                  <a:pt x="1542020" y="193409"/>
                </a:lnTo>
                <a:cubicBezTo>
                  <a:pt x="1604626" y="80228"/>
                  <a:pt x="1717168" y="12160"/>
                  <a:pt x="1836983" y="1481"/>
                </a:cubicBezTo>
                <a:cubicBezTo>
                  <a:pt x="1854955" y="-120"/>
                  <a:pt x="1873091" y="-431"/>
                  <a:pt x="1891246" y="5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3112968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2A771C-4F80-41A7-9911-A895B67C0DD7}"/>
              </a:ext>
            </a:extLst>
          </p:cNvPr>
          <p:cNvSpPr/>
          <p:nvPr/>
        </p:nvSpPr>
        <p:spPr>
          <a:xfrm>
            <a:off x="682251" y="433185"/>
            <a:ext cx="6911057" cy="6076153"/>
          </a:xfrm>
          <a:custGeom>
            <a:avLst/>
            <a:gdLst>
              <a:gd name="connsiteX0" fmla="*/ 1098716 w 1381125"/>
              <a:gd name="connsiteY0" fmla="*/ 93192 h 914400"/>
              <a:gd name="connsiteX1" fmla="*/ 761531 w 1381125"/>
              <a:gd name="connsiteY1" fmla="*/ 175107 h 914400"/>
              <a:gd name="connsiteX2" fmla="*/ 340526 w 1381125"/>
              <a:gd name="connsiteY2" fmla="*/ 7467 h 914400"/>
              <a:gd name="connsiteX3" fmla="*/ 7151 w 1381125"/>
              <a:gd name="connsiteY3" fmla="*/ 340842 h 914400"/>
              <a:gd name="connsiteX4" fmla="*/ 245276 w 1381125"/>
              <a:gd name="connsiteY4" fmla="*/ 659929 h 914400"/>
              <a:gd name="connsiteX5" fmla="*/ 371959 w 1381125"/>
              <a:gd name="connsiteY5" fmla="*/ 765657 h 914400"/>
              <a:gd name="connsiteX6" fmla="*/ 573889 w 1381125"/>
              <a:gd name="connsiteY6" fmla="*/ 914247 h 914400"/>
              <a:gd name="connsiteX7" fmla="*/ 780581 w 1381125"/>
              <a:gd name="connsiteY7" fmla="*/ 751369 h 914400"/>
              <a:gd name="connsiteX8" fmla="*/ 980606 w 1381125"/>
              <a:gd name="connsiteY8" fmla="*/ 618972 h 914400"/>
              <a:gd name="connsiteX9" fmla="*/ 1098716 w 1381125"/>
              <a:gd name="connsiteY9" fmla="*/ 645642 h 914400"/>
              <a:gd name="connsiteX10" fmla="*/ 1374941 w 1381125"/>
              <a:gd name="connsiteY10" fmla="*/ 369417 h 914400"/>
              <a:gd name="connsiteX11" fmla="*/ 1098716 w 1381125"/>
              <a:gd name="connsiteY11" fmla="*/ 93192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1125" h="914400">
                <a:moveTo>
                  <a:pt x="1098716" y="93192"/>
                </a:moveTo>
                <a:cubicBezTo>
                  <a:pt x="975844" y="102717"/>
                  <a:pt x="905359" y="193204"/>
                  <a:pt x="761531" y="175107"/>
                </a:cubicBezTo>
                <a:cubicBezTo>
                  <a:pt x="671996" y="163677"/>
                  <a:pt x="526264" y="-1106"/>
                  <a:pt x="340526" y="7467"/>
                </a:cubicBezTo>
                <a:cubicBezTo>
                  <a:pt x="156694" y="15087"/>
                  <a:pt x="8104" y="157009"/>
                  <a:pt x="7151" y="340842"/>
                </a:cubicBezTo>
                <a:cubicBezTo>
                  <a:pt x="6199" y="506577"/>
                  <a:pt x="93829" y="598017"/>
                  <a:pt x="245276" y="659929"/>
                </a:cubicBezTo>
                <a:cubicBezTo>
                  <a:pt x="300521" y="682789"/>
                  <a:pt x="338621" y="703744"/>
                  <a:pt x="371959" y="765657"/>
                </a:cubicBezTo>
                <a:cubicBezTo>
                  <a:pt x="405296" y="827569"/>
                  <a:pt x="478639" y="914247"/>
                  <a:pt x="573889" y="914247"/>
                </a:cubicBezTo>
                <a:cubicBezTo>
                  <a:pt x="673901" y="914247"/>
                  <a:pt x="736766" y="845667"/>
                  <a:pt x="780581" y="751369"/>
                </a:cubicBezTo>
                <a:cubicBezTo>
                  <a:pt x="824396" y="657072"/>
                  <a:pt x="865354" y="595159"/>
                  <a:pt x="980606" y="618972"/>
                </a:cubicBezTo>
                <a:cubicBezTo>
                  <a:pt x="1038709" y="631354"/>
                  <a:pt x="1055854" y="645642"/>
                  <a:pt x="1098716" y="645642"/>
                </a:cubicBezTo>
                <a:cubicBezTo>
                  <a:pt x="1251116" y="645642"/>
                  <a:pt x="1374941" y="521817"/>
                  <a:pt x="1374941" y="369417"/>
                </a:cubicBezTo>
                <a:cubicBezTo>
                  <a:pt x="1374941" y="217017"/>
                  <a:pt x="1250164" y="81762"/>
                  <a:pt x="1098716" y="9319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4665491-419D-4470-99DE-F7BAE14D1A9E}"/>
              </a:ext>
            </a:extLst>
          </p:cNvPr>
          <p:cNvSpPr/>
          <p:nvPr/>
        </p:nvSpPr>
        <p:spPr>
          <a:xfrm>
            <a:off x="4137780" y="1212691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EF23A4-2C15-4635-BDD3-F58EFD213A6C}"/>
              </a:ext>
            </a:extLst>
          </p:cNvPr>
          <p:cNvSpPr/>
          <p:nvPr/>
        </p:nvSpPr>
        <p:spPr>
          <a:xfrm>
            <a:off x="1257420" y="-630634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B8C09F-4088-4CCF-9584-D89299B31F2E}"/>
              </a:ext>
            </a:extLst>
          </p:cNvPr>
          <p:cNvSpPr/>
          <p:nvPr/>
        </p:nvSpPr>
        <p:spPr>
          <a:xfrm>
            <a:off x="1257420" y="3953272"/>
            <a:ext cx="2549344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19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7930527" y="1319771"/>
            <a:ext cx="346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CLAMS HERE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7980659" y="2279161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1F26F6-F635-4448-8642-A1D5843BC202}"/>
              </a:ext>
            </a:extLst>
          </p:cNvPr>
          <p:cNvSpPr/>
          <p:nvPr/>
        </p:nvSpPr>
        <p:spPr>
          <a:xfrm>
            <a:off x="8007349" y="3559657"/>
            <a:ext cx="3695390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1F26F6-F635-4448-8642-A1D5843BC202}"/>
              </a:ext>
            </a:extLst>
          </p:cNvPr>
          <p:cNvSpPr/>
          <p:nvPr/>
        </p:nvSpPr>
        <p:spPr>
          <a:xfrm>
            <a:off x="8007349" y="4282279"/>
            <a:ext cx="3695390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EEC6AE-78B1-40F5-AE91-1B97CA1475D3}"/>
              </a:ext>
            </a:extLst>
          </p:cNvPr>
          <p:cNvSpPr txBox="1"/>
          <p:nvPr/>
        </p:nvSpPr>
        <p:spPr>
          <a:xfrm>
            <a:off x="7950828" y="4914371"/>
            <a:ext cx="4069159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I enjoy with my whole heart. I am with you.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F9E774-5E38-4F6F-8E9F-F9DB616C3E2A}"/>
              </a:ext>
            </a:extLst>
          </p:cNvPr>
          <p:cNvSpPr/>
          <p:nvPr/>
        </p:nvSpPr>
        <p:spPr>
          <a:xfrm>
            <a:off x="8007349" y="2983897"/>
            <a:ext cx="2047355" cy="338554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id-ID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Description In Here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1D9B0AA-DAA8-4CB6-A8D4-85C2A475F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73" t="19889" r="46386" b="19889"/>
          <a:stretch>
            <a:fillRect/>
          </a:stretch>
        </p:blipFill>
        <p:spPr>
          <a:xfrm>
            <a:off x="4288334" y="1363980"/>
            <a:ext cx="2248236" cy="4130041"/>
          </a:xfrm>
          <a:custGeom>
            <a:avLst/>
            <a:gdLst>
              <a:gd name="connsiteX0" fmla="*/ 374713 w 2248236"/>
              <a:gd name="connsiteY0" fmla="*/ 0 h 4130041"/>
              <a:gd name="connsiteX1" fmla="*/ 1873523 w 2248236"/>
              <a:gd name="connsiteY1" fmla="*/ 0 h 4130041"/>
              <a:gd name="connsiteX2" fmla="*/ 2248236 w 2248236"/>
              <a:gd name="connsiteY2" fmla="*/ 374713 h 4130041"/>
              <a:gd name="connsiteX3" fmla="*/ 2248236 w 2248236"/>
              <a:gd name="connsiteY3" fmla="*/ 3755328 h 4130041"/>
              <a:gd name="connsiteX4" fmla="*/ 1873523 w 2248236"/>
              <a:gd name="connsiteY4" fmla="*/ 4130041 h 4130041"/>
              <a:gd name="connsiteX5" fmla="*/ 374713 w 2248236"/>
              <a:gd name="connsiteY5" fmla="*/ 4130041 h 4130041"/>
              <a:gd name="connsiteX6" fmla="*/ 0 w 2248236"/>
              <a:gd name="connsiteY6" fmla="*/ 3755328 h 4130041"/>
              <a:gd name="connsiteX7" fmla="*/ 0 w 2248236"/>
              <a:gd name="connsiteY7" fmla="*/ 374713 h 4130041"/>
              <a:gd name="connsiteX8" fmla="*/ 374713 w 2248236"/>
              <a:gd name="connsiteY8" fmla="*/ 0 h 413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8236" h="4130041">
                <a:moveTo>
                  <a:pt x="374713" y="0"/>
                </a:moveTo>
                <a:lnTo>
                  <a:pt x="1873523" y="0"/>
                </a:lnTo>
                <a:cubicBezTo>
                  <a:pt x="2080471" y="0"/>
                  <a:pt x="2248236" y="167765"/>
                  <a:pt x="2248236" y="374713"/>
                </a:cubicBezTo>
                <a:lnTo>
                  <a:pt x="2248236" y="3755328"/>
                </a:lnTo>
                <a:cubicBezTo>
                  <a:pt x="2248236" y="3962276"/>
                  <a:pt x="2080471" y="4130041"/>
                  <a:pt x="1873523" y="4130041"/>
                </a:cubicBezTo>
                <a:lnTo>
                  <a:pt x="374713" y="4130041"/>
                </a:lnTo>
                <a:cubicBezTo>
                  <a:pt x="167765" y="4130041"/>
                  <a:pt x="0" y="3962276"/>
                  <a:pt x="0" y="3755328"/>
                </a:cubicBezTo>
                <a:lnTo>
                  <a:pt x="0" y="374713"/>
                </a:lnTo>
                <a:cubicBezTo>
                  <a:pt x="0" y="167765"/>
                  <a:pt x="167765" y="0"/>
                  <a:pt x="374713" y="0"/>
                </a:cubicBez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1E83D0-3A9E-4BBE-8A1F-14A53E712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8" r="70011" b="46767"/>
          <a:stretch>
            <a:fillRect/>
          </a:stretch>
        </p:blipFill>
        <p:spPr>
          <a:xfrm>
            <a:off x="1407974" y="1"/>
            <a:ext cx="2248236" cy="3650695"/>
          </a:xfrm>
          <a:custGeom>
            <a:avLst/>
            <a:gdLst>
              <a:gd name="connsiteX0" fmla="*/ 0 w 2248236"/>
              <a:gd name="connsiteY0" fmla="*/ 0 h 3650695"/>
              <a:gd name="connsiteX1" fmla="*/ 2248236 w 2248236"/>
              <a:gd name="connsiteY1" fmla="*/ 0 h 3650695"/>
              <a:gd name="connsiteX2" fmla="*/ 2248236 w 2248236"/>
              <a:gd name="connsiteY2" fmla="*/ 3275982 h 3650695"/>
              <a:gd name="connsiteX3" fmla="*/ 1873523 w 2248236"/>
              <a:gd name="connsiteY3" fmla="*/ 3650695 h 3650695"/>
              <a:gd name="connsiteX4" fmla="*/ 374713 w 2248236"/>
              <a:gd name="connsiteY4" fmla="*/ 3650695 h 3650695"/>
              <a:gd name="connsiteX5" fmla="*/ 0 w 2248236"/>
              <a:gd name="connsiteY5" fmla="*/ 3275982 h 365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8236" h="3650695">
                <a:moveTo>
                  <a:pt x="0" y="0"/>
                </a:moveTo>
                <a:lnTo>
                  <a:pt x="2248236" y="0"/>
                </a:lnTo>
                <a:lnTo>
                  <a:pt x="2248236" y="3275982"/>
                </a:lnTo>
                <a:cubicBezTo>
                  <a:pt x="2248236" y="3482930"/>
                  <a:pt x="2080471" y="3650695"/>
                  <a:pt x="1873523" y="3650695"/>
                </a:cubicBezTo>
                <a:lnTo>
                  <a:pt x="374713" y="3650695"/>
                </a:lnTo>
                <a:cubicBezTo>
                  <a:pt x="167765" y="3650695"/>
                  <a:pt x="0" y="3482930"/>
                  <a:pt x="0" y="3275982"/>
                </a:cubicBez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7842408-8B53-4411-B5E9-9469DCC5D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8" t="59773" r="70011" b="8445"/>
          <a:stretch>
            <a:fillRect/>
          </a:stretch>
        </p:blipFill>
        <p:spPr>
          <a:xfrm>
            <a:off x="1407974" y="4099231"/>
            <a:ext cx="2248236" cy="2179624"/>
          </a:xfrm>
          <a:custGeom>
            <a:avLst/>
            <a:gdLst>
              <a:gd name="connsiteX0" fmla="*/ 363278 w 2248236"/>
              <a:gd name="connsiteY0" fmla="*/ 0 h 2179624"/>
              <a:gd name="connsiteX1" fmla="*/ 1884958 w 2248236"/>
              <a:gd name="connsiteY1" fmla="*/ 0 h 2179624"/>
              <a:gd name="connsiteX2" fmla="*/ 2248236 w 2248236"/>
              <a:gd name="connsiteY2" fmla="*/ 363278 h 2179624"/>
              <a:gd name="connsiteX3" fmla="*/ 2248236 w 2248236"/>
              <a:gd name="connsiteY3" fmla="*/ 1816346 h 2179624"/>
              <a:gd name="connsiteX4" fmla="*/ 1884958 w 2248236"/>
              <a:gd name="connsiteY4" fmla="*/ 2179624 h 2179624"/>
              <a:gd name="connsiteX5" fmla="*/ 363278 w 2248236"/>
              <a:gd name="connsiteY5" fmla="*/ 2179624 h 2179624"/>
              <a:gd name="connsiteX6" fmla="*/ 0 w 2248236"/>
              <a:gd name="connsiteY6" fmla="*/ 1816346 h 2179624"/>
              <a:gd name="connsiteX7" fmla="*/ 0 w 2248236"/>
              <a:gd name="connsiteY7" fmla="*/ 363278 h 2179624"/>
              <a:gd name="connsiteX8" fmla="*/ 363278 w 2248236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8236" h="2179624">
                <a:moveTo>
                  <a:pt x="363278" y="0"/>
                </a:moveTo>
                <a:lnTo>
                  <a:pt x="1884958" y="0"/>
                </a:lnTo>
                <a:cubicBezTo>
                  <a:pt x="2085591" y="0"/>
                  <a:pt x="2248236" y="162645"/>
                  <a:pt x="2248236" y="363278"/>
                </a:cubicBezTo>
                <a:lnTo>
                  <a:pt x="2248236" y="1816346"/>
                </a:lnTo>
                <a:cubicBezTo>
                  <a:pt x="2248236" y="2016979"/>
                  <a:pt x="2085591" y="2179624"/>
                  <a:pt x="1884958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5669180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077CE5-DECD-4DBA-8950-DF6535D7F066}"/>
              </a:ext>
            </a:extLst>
          </p:cNvPr>
          <p:cNvSpPr/>
          <p:nvPr/>
        </p:nvSpPr>
        <p:spPr>
          <a:xfrm flipH="1">
            <a:off x="6248725" y="-13134"/>
            <a:ext cx="5943275" cy="6880480"/>
          </a:xfrm>
          <a:custGeom>
            <a:avLst/>
            <a:gdLst>
              <a:gd name="connsiteX0" fmla="*/ 6582785 w 7726704"/>
              <a:gd name="connsiteY0" fmla="*/ 0 h 6880480"/>
              <a:gd name="connsiteX1" fmla="*/ 6631835 w 7726704"/>
              <a:gd name="connsiteY1" fmla="*/ 51648 h 6880480"/>
              <a:gd name="connsiteX2" fmla="*/ 6954897 w 7726704"/>
              <a:gd name="connsiteY2" fmla="*/ 942939 h 6880480"/>
              <a:gd name="connsiteX3" fmla="*/ 6492459 w 7726704"/>
              <a:gd name="connsiteY3" fmla="*/ 2946648 h 6880480"/>
              <a:gd name="connsiteX4" fmla="*/ 7726647 w 7726704"/>
              <a:gd name="connsiteY4" fmla="*/ 5368516 h 6880480"/>
              <a:gd name="connsiteX5" fmla="*/ 7112353 w 7726704"/>
              <a:gd name="connsiteY5" fmla="*/ 6779451 h 6880480"/>
              <a:gd name="connsiteX6" fmla="*/ 7070542 w 7726704"/>
              <a:gd name="connsiteY6" fmla="*/ 6880382 h 6880480"/>
              <a:gd name="connsiteX7" fmla="*/ 3921626 w 7726704"/>
              <a:gd name="connsiteY7" fmla="*/ 6874361 h 6880480"/>
              <a:gd name="connsiteX8" fmla="*/ 3921623 w 7726704"/>
              <a:gd name="connsiteY8" fmla="*/ 6874360 h 6880480"/>
              <a:gd name="connsiteX9" fmla="*/ 2812925 w 7726704"/>
              <a:gd name="connsiteY9" fmla="*/ 6880480 h 6880480"/>
              <a:gd name="connsiteX10" fmla="*/ 2812985 w 7726704"/>
              <a:gd name="connsiteY10" fmla="*/ 6871133 h 6880480"/>
              <a:gd name="connsiteX11" fmla="*/ 1 w 7726704"/>
              <a:gd name="connsiteY11" fmla="*/ 6871133 h 6880480"/>
              <a:gd name="connsiteX12" fmla="*/ 0 w 7726704"/>
              <a:gd name="connsiteY12" fmla="*/ 13133 h 6880480"/>
              <a:gd name="connsiteX13" fmla="*/ 3545712 w 7726704"/>
              <a:gd name="connsiteY13" fmla="*/ 13133 h 6880480"/>
              <a:gd name="connsiteX14" fmla="*/ 3545712 w 7726704"/>
              <a:gd name="connsiteY14" fmla="*/ 16765 h 688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726704" h="6880480">
                <a:moveTo>
                  <a:pt x="6582785" y="0"/>
                </a:moveTo>
                <a:lnTo>
                  <a:pt x="6631835" y="51648"/>
                </a:lnTo>
                <a:cubicBezTo>
                  <a:pt x="6845536" y="301719"/>
                  <a:pt x="6968953" y="608266"/>
                  <a:pt x="6954897" y="942939"/>
                </a:cubicBezTo>
                <a:cubicBezTo>
                  <a:pt x="6922797" y="1667082"/>
                  <a:pt x="6333743" y="2107662"/>
                  <a:pt x="6492459" y="2946648"/>
                </a:cubicBezTo>
                <a:cubicBezTo>
                  <a:pt x="6592367" y="3468878"/>
                  <a:pt x="7736073" y="4275601"/>
                  <a:pt x="7726647" y="5368516"/>
                </a:cubicBezTo>
                <a:cubicBezTo>
                  <a:pt x="7724887" y="5909239"/>
                  <a:pt x="7495497" y="6408183"/>
                  <a:pt x="7112353" y="6779451"/>
                </a:cubicBezTo>
                <a:cubicBezTo>
                  <a:pt x="7082984" y="6805378"/>
                  <a:pt x="7099912" y="6854454"/>
                  <a:pt x="7070542" y="6880382"/>
                </a:cubicBezTo>
                <a:lnTo>
                  <a:pt x="3921626" y="6874361"/>
                </a:lnTo>
                <a:lnTo>
                  <a:pt x="3921623" y="6874360"/>
                </a:lnTo>
                <a:lnTo>
                  <a:pt x="2812925" y="6880480"/>
                </a:lnTo>
                <a:lnTo>
                  <a:pt x="2812985" y="6871133"/>
                </a:lnTo>
                <a:lnTo>
                  <a:pt x="1" y="6871133"/>
                </a:lnTo>
                <a:lnTo>
                  <a:pt x="0" y="13133"/>
                </a:lnTo>
                <a:lnTo>
                  <a:pt x="3545712" y="13133"/>
                </a:lnTo>
                <a:lnTo>
                  <a:pt x="3545712" y="1676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C4983FE-44E4-4034-8F39-6B570ABC217E}"/>
              </a:ext>
            </a:extLst>
          </p:cNvPr>
          <p:cNvSpPr/>
          <p:nvPr/>
        </p:nvSpPr>
        <p:spPr>
          <a:xfrm rot="1736951">
            <a:off x="7034801" y="-649504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7C03B0-5157-417D-AC56-07159DAA7CC3}"/>
              </a:ext>
            </a:extLst>
          </p:cNvPr>
          <p:cNvSpPr/>
          <p:nvPr/>
        </p:nvSpPr>
        <p:spPr>
          <a:xfrm rot="1736951">
            <a:off x="10176487" y="-352003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96CB73-EDD6-415E-B8F5-6DA348457B82}"/>
              </a:ext>
            </a:extLst>
          </p:cNvPr>
          <p:cNvSpPr/>
          <p:nvPr/>
        </p:nvSpPr>
        <p:spPr>
          <a:xfrm rot="1736951">
            <a:off x="7880567" y="3829880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B881A9-4830-49E5-80DC-DA91E5228208}"/>
              </a:ext>
            </a:extLst>
          </p:cNvPr>
          <p:cNvSpPr/>
          <p:nvPr/>
        </p:nvSpPr>
        <p:spPr>
          <a:xfrm rot="1736951">
            <a:off x="4749408" y="3570450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718570" y="1108310"/>
            <a:ext cx="346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SCALLOP HERE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768702" y="2067700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0EEEFE-3C97-4465-91B7-69923BABDE4A}"/>
              </a:ext>
            </a:extLst>
          </p:cNvPr>
          <p:cNvSpPr txBox="1"/>
          <p:nvPr/>
        </p:nvSpPr>
        <p:spPr>
          <a:xfrm>
            <a:off x="774204" y="2820540"/>
            <a:ext cx="1213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>
                <a:solidFill>
                  <a:schemeClr val="accent3"/>
                </a:solidFill>
                <a:latin typeface="Montserrat Black" panose="00000A00000000000000" pitchFamily="50" charset="0"/>
              </a:rPr>
              <a:t>Simple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1D2511-48ED-432E-BEE7-C00F07949F55}"/>
              </a:ext>
            </a:extLst>
          </p:cNvPr>
          <p:cNvSpPr/>
          <p:nvPr/>
        </p:nvSpPr>
        <p:spPr>
          <a:xfrm>
            <a:off x="758326" y="3159094"/>
            <a:ext cx="410932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possession of my entire sweet mornings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0EEEFE-3C97-4465-91B7-69923BABDE4A}"/>
              </a:ext>
            </a:extLst>
          </p:cNvPr>
          <p:cNvSpPr txBox="1"/>
          <p:nvPr/>
        </p:nvSpPr>
        <p:spPr>
          <a:xfrm>
            <a:off x="784580" y="4335958"/>
            <a:ext cx="1213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>
                <a:solidFill>
                  <a:schemeClr val="accent1"/>
                </a:solidFill>
                <a:latin typeface="Montserrat Black" panose="00000A00000000000000" pitchFamily="50" charset="0"/>
              </a:rPr>
              <a:t>Design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1D2511-48ED-432E-BEE7-C00F07949F55}"/>
              </a:ext>
            </a:extLst>
          </p:cNvPr>
          <p:cNvSpPr/>
          <p:nvPr/>
        </p:nvSpPr>
        <p:spPr>
          <a:xfrm>
            <a:off x="768702" y="4674512"/>
            <a:ext cx="410932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possession of my entire sweet mornings </a:t>
            </a:r>
          </a:p>
        </p:txBody>
      </p:sp>
      <p:sp>
        <p:nvSpPr>
          <p:cNvPr id="29" name="Freeform: Shape 6">
            <a:extLst>
              <a:ext uri="{FF2B5EF4-FFF2-40B4-BE49-F238E27FC236}">
                <a16:creationId xmlns:a16="http://schemas.microsoft.com/office/drawing/2014/main" id="{8C20A6E8-853F-480D-8D12-06B58346AE17}"/>
              </a:ext>
            </a:extLst>
          </p:cNvPr>
          <p:cNvSpPr/>
          <p:nvPr/>
        </p:nvSpPr>
        <p:spPr>
          <a:xfrm>
            <a:off x="10086767" y="6336700"/>
            <a:ext cx="1820152" cy="277000"/>
          </a:xfrm>
          <a:custGeom>
            <a:avLst/>
            <a:gdLst>
              <a:gd name="connsiteX0" fmla="*/ 1635220 w 1820152"/>
              <a:gd name="connsiteY0" fmla="*/ 78843 h 277000"/>
              <a:gd name="connsiteX1" fmla="*/ 1569795 w 1820152"/>
              <a:gd name="connsiteY1" fmla="*/ 144268 h 277000"/>
              <a:gd name="connsiteX2" fmla="*/ 1635220 w 1820152"/>
              <a:gd name="connsiteY2" fmla="*/ 209693 h 277000"/>
              <a:gd name="connsiteX3" fmla="*/ 1700645 w 1820152"/>
              <a:gd name="connsiteY3" fmla="*/ 144268 h 277000"/>
              <a:gd name="connsiteX4" fmla="*/ 1635220 w 1820152"/>
              <a:gd name="connsiteY4" fmla="*/ 78843 h 277000"/>
              <a:gd name="connsiteX5" fmla="*/ 184931 w 1820152"/>
              <a:gd name="connsiteY5" fmla="*/ 70229 h 277000"/>
              <a:gd name="connsiteX6" fmla="*/ 119506 w 1820152"/>
              <a:gd name="connsiteY6" fmla="*/ 135654 h 277000"/>
              <a:gd name="connsiteX7" fmla="*/ 184931 w 1820152"/>
              <a:gd name="connsiteY7" fmla="*/ 201079 h 277000"/>
              <a:gd name="connsiteX8" fmla="*/ 250356 w 1820152"/>
              <a:gd name="connsiteY8" fmla="*/ 135654 h 277000"/>
              <a:gd name="connsiteX9" fmla="*/ 184931 w 1820152"/>
              <a:gd name="connsiteY9" fmla="*/ 70229 h 277000"/>
              <a:gd name="connsiteX10" fmla="*/ 138500 w 1820152"/>
              <a:gd name="connsiteY10" fmla="*/ 0 h 277000"/>
              <a:gd name="connsiteX11" fmla="*/ 1681652 w 1820152"/>
              <a:gd name="connsiteY11" fmla="*/ 0 h 277000"/>
              <a:gd name="connsiteX12" fmla="*/ 1820152 w 1820152"/>
              <a:gd name="connsiteY12" fmla="*/ 138500 h 277000"/>
              <a:gd name="connsiteX13" fmla="*/ 1820151 w 1820152"/>
              <a:gd name="connsiteY13" fmla="*/ 138500 h 277000"/>
              <a:gd name="connsiteX14" fmla="*/ 1681651 w 1820152"/>
              <a:gd name="connsiteY14" fmla="*/ 277000 h 277000"/>
              <a:gd name="connsiteX15" fmla="*/ 138500 w 1820152"/>
              <a:gd name="connsiteY15" fmla="*/ 276999 h 277000"/>
              <a:gd name="connsiteX16" fmla="*/ 10884 w 1820152"/>
              <a:gd name="connsiteY16" fmla="*/ 192409 h 277000"/>
              <a:gd name="connsiteX17" fmla="*/ 0 w 1820152"/>
              <a:gd name="connsiteY17" fmla="*/ 138500 h 277000"/>
              <a:gd name="connsiteX18" fmla="*/ 10884 w 1820152"/>
              <a:gd name="connsiteY18" fmla="*/ 84590 h 277000"/>
              <a:gd name="connsiteX19" fmla="*/ 138500 w 1820152"/>
              <a:gd name="connsiteY19" fmla="*/ 0 h 2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0152" h="277000">
                <a:moveTo>
                  <a:pt x="1635220" y="78843"/>
                </a:moveTo>
                <a:cubicBezTo>
                  <a:pt x="1599087" y="78843"/>
                  <a:pt x="1569795" y="108135"/>
                  <a:pt x="1569795" y="144268"/>
                </a:cubicBezTo>
                <a:cubicBezTo>
                  <a:pt x="1569795" y="180401"/>
                  <a:pt x="1599087" y="209693"/>
                  <a:pt x="1635220" y="209693"/>
                </a:cubicBezTo>
                <a:cubicBezTo>
                  <a:pt x="1671353" y="209693"/>
                  <a:pt x="1700645" y="180401"/>
                  <a:pt x="1700645" y="144268"/>
                </a:cubicBezTo>
                <a:cubicBezTo>
                  <a:pt x="1700645" y="108135"/>
                  <a:pt x="1671353" y="78843"/>
                  <a:pt x="1635220" y="78843"/>
                </a:cubicBezTo>
                <a:close/>
                <a:moveTo>
                  <a:pt x="184931" y="70229"/>
                </a:moveTo>
                <a:cubicBezTo>
                  <a:pt x="148798" y="70229"/>
                  <a:pt x="119506" y="99521"/>
                  <a:pt x="119506" y="135654"/>
                </a:cubicBezTo>
                <a:cubicBezTo>
                  <a:pt x="119506" y="171787"/>
                  <a:pt x="148798" y="201079"/>
                  <a:pt x="184931" y="201079"/>
                </a:cubicBezTo>
                <a:cubicBezTo>
                  <a:pt x="221064" y="201079"/>
                  <a:pt x="250356" y="171787"/>
                  <a:pt x="250356" y="135654"/>
                </a:cubicBezTo>
                <a:cubicBezTo>
                  <a:pt x="250356" y="99521"/>
                  <a:pt x="221064" y="70229"/>
                  <a:pt x="184931" y="70229"/>
                </a:cubicBezTo>
                <a:close/>
                <a:moveTo>
                  <a:pt x="138500" y="0"/>
                </a:moveTo>
                <a:lnTo>
                  <a:pt x="1681652" y="0"/>
                </a:lnTo>
                <a:cubicBezTo>
                  <a:pt x="1758143" y="0"/>
                  <a:pt x="1820152" y="62009"/>
                  <a:pt x="1820152" y="138500"/>
                </a:cubicBezTo>
                <a:lnTo>
                  <a:pt x="1820151" y="138500"/>
                </a:lnTo>
                <a:cubicBezTo>
                  <a:pt x="1820151" y="214991"/>
                  <a:pt x="1758142" y="277000"/>
                  <a:pt x="1681651" y="277000"/>
                </a:cubicBezTo>
                <a:lnTo>
                  <a:pt x="138500" y="276999"/>
                </a:lnTo>
                <a:cubicBezTo>
                  <a:pt x="81132" y="276999"/>
                  <a:pt x="31910" y="242119"/>
                  <a:pt x="10884" y="192409"/>
                </a:cubicBezTo>
                <a:lnTo>
                  <a:pt x="0" y="138500"/>
                </a:lnTo>
                <a:lnTo>
                  <a:pt x="10884" y="84590"/>
                </a:lnTo>
                <a:cubicBezTo>
                  <a:pt x="31910" y="34880"/>
                  <a:pt x="81132" y="0"/>
                  <a:pt x="1385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59241B-A38A-49D2-B971-0C0118C0E62C}"/>
              </a:ext>
            </a:extLst>
          </p:cNvPr>
          <p:cNvSpPr/>
          <p:nvPr/>
        </p:nvSpPr>
        <p:spPr>
          <a:xfrm>
            <a:off x="10337124" y="6330141"/>
            <a:ext cx="1319438" cy="276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1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Download Here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DBA6C3E-0738-48BB-8C6C-55C252D47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55" r="16419" b="45109"/>
          <a:stretch>
            <a:fillRect/>
          </a:stretch>
        </p:blipFill>
        <p:spPr>
          <a:xfrm>
            <a:off x="6492823" y="0"/>
            <a:ext cx="3697429" cy="3764392"/>
          </a:xfrm>
          <a:custGeom>
            <a:avLst/>
            <a:gdLst>
              <a:gd name="connsiteX0" fmla="*/ 1420231 w 3697429"/>
              <a:gd name="connsiteY0" fmla="*/ 0 h 3764392"/>
              <a:gd name="connsiteX1" fmla="*/ 3316887 w 3697429"/>
              <a:gd name="connsiteY1" fmla="*/ 0 h 3764392"/>
              <a:gd name="connsiteX2" fmla="*/ 3504021 w 3697429"/>
              <a:gd name="connsiteY2" fmla="*/ 103513 h 3764392"/>
              <a:gd name="connsiteX3" fmla="*/ 3650540 w 3697429"/>
              <a:gd name="connsiteY3" fmla="*/ 612779 h 3764392"/>
              <a:gd name="connsiteX4" fmla="*/ 2014208 w 3697429"/>
              <a:gd name="connsiteY4" fmla="*/ 3570984 h 3764392"/>
              <a:gd name="connsiteX5" fmla="*/ 1504942 w 3697429"/>
              <a:gd name="connsiteY5" fmla="*/ 3717503 h 3764392"/>
              <a:gd name="connsiteX6" fmla="*/ 193409 w 3697429"/>
              <a:gd name="connsiteY6" fmla="*/ 2992028 h 3764392"/>
              <a:gd name="connsiteX7" fmla="*/ 46890 w 3697429"/>
              <a:gd name="connsiteY7" fmla="*/ 2482762 h 376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97429" h="3764392">
                <a:moveTo>
                  <a:pt x="1420231" y="0"/>
                </a:moveTo>
                <a:lnTo>
                  <a:pt x="3316887" y="0"/>
                </a:lnTo>
                <a:lnTo>
                  <a:pt x="3504021" y="103513"/>
                </a:lnTo>
                <a:cubicBezTo>
                  <a:pt x="3685111" y="203683"/>
                  <a:pt x="3750709" y="431689"/>
                  <a:pt x="3650540" y="612779"/>
                </a:cubicBezTo>
                <a:lnTo>
                  <a:pt x="2014208" y="3570984"/>
                </a:lnTo>
                <a:cubicBezTo>
                  <a:pt x="1914038" y="3752074"/>
                  <a:pt x="1686032" y="3817673"/>
                  <a:pt x="1504942" y="3717503"/>
                </a:cubicBezTo>
                <a:lnTo>
                  <a:pt x="193409" y="2992028"/>
                </a:lnTo>
                <a:cubicBezTo>
                  <a:pt x="12319" y="2891858"/>
                  <a:pt x="-53280" y="2663852"/>
                  <a:pt x="46890" y="2482762"/>
                </a:cubicBezTo>
                <a:close/>
              </a:path>
            </a:pathLst>
          </a:cu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FC088C-7F47-46CC-97E3-EA17B1899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23" b="40771"/>
          <a:stretch>
            <a:fillRect/>
          </a:stretch>
        </p:blipFill>
        <p:spPr>
          <a:xfrm>
            <a:off x="9634508" y="1"/>
            <a:ext cx="2557492" cy="4061893"/>
          </a:xfrm>
          <a:custGeom>
            <a:avLst/>
            <a:gdLst>
              <a:gd name="connsiteX0" fmla="*/ 1584793 w 2557492"/>
              <a:gd name="connsiteY0" fmla="*/ 0 h 4061893"/>
              <a:gd name="connsiteX1" fmla="*/ 2557492 w 2557492"/>
              <a:gd name="connsiteY1" fmla="*/ 0 h 4061893"/>
              <a:gd name="connsiteX2" fmla="*/ 2557492 w 2557492"/>
              <a:gd name="connsiteY2" fmla="*/ 2886322 h 4061893"/>
              <a:gd name="connsiteX3" fmla="*/ 2014208 w 2557492"/>
              <a:gd name="connsiteY3" fmla="*/ 3868485 h 4061893"/>
              <a:gd name="connsiteX4" fmla="*/ 1504942 w 2557492"/>
              <a:gd name="connsiteY4" fmla="*/ 4015004 h 4061893"/>
              <a:gd name="connsiteX5" fmla="*/ 193409 w 2557492"/>
              <a:gd name="connsiteY5" fmla="*/ 3289529 h 4061893"/>
              <a:gd name="connsiteX6" fmla="*/ 46890 w 2557492"/>
              <a:gd name="connsiteY6" fmla="*/ 2780263 h 4061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57492" h="4061893">
                <a:moveTo>
                  <a:pt x="1584793" y="0"/>
                </a:moveTo>
                <a:lnTo>
                  <a:pt x="2557492" y="0"/>
                </a:lnTo>
                <a:lnTo>
                  <a:pt x="2557492" y="2886322"/>
                </a:lnTo>
                <a:lnTo>
                  <a:pt x="2014208" y="3868485"/>
                </a:lnTo>
                <a:cubicBezTo>
                  <a:pt x="1914038" y="4049575"/>
                  <a:pt x="1686032" y="4115174"/>
                  <a:pt x="1504942" y="4015004"/>
                </a:cubicBezTo>
                <a:lnTo>
                  <a:pt x="193409" y="3289529"/>
                </a:lnTo>
                <a:cubicBezTo>
                  <a:pt x="12319" y="3189359"/>
                  <a:pt x="-53279" y="2961353"/>
                  <a:pt x="46890" y="2780263"/>
                </a:cubicBezTo>
                <a:close/>
              </a:path>
            </a:pathLst>
          </a:cu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51D1A0C-CA85-4BE5-BFFD-1307C5FC6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49" t="55563" r="9481"/>
          <a:stretch>
            <a:fillRect/>
          </a:stretch>
        </p:blipFill>
        <p:spPr>
          <a:xfrm>
            <a:off x="7443087" y="3810532"/>
            <a:ext cx="3592930" cy="3047468"/>
          </a:xfrm>
          <a:custGeom>
            <a:avLst/>
            <a:gdLst>
              <a:gd name="connsiteX0" fmla="*/ 1927949 w 3592930"/>
              <a:gd name="connsiteY0" fmla="*/ 591 h 3047468"/>
              <a:gd name="connsiteX1" fmla="*/ 2087989 w 3592930"/>
              <a:gd name="connsiteY1" fmla="*/ 46890 h 3047468"/>
              <a:gd name="connsiteX2" fmla="*/ 3399522 w 3592930"/>
              <a:gd name="connsiteY2" fmla="*/ 772365 h 3047468"/>
              <a:gd name="connsiteX3" fmla="*/ 3546041 w 3592930"/>
              <a:gd name="connsiteY3" fmla="*/ 1281631 h 3047468"/>
              <a:gd name="connsiteX4" fmla="*/ 2569268 w 3592930"/>
              <a:gd name="connsiteY4" fmla="*/ 3047468 h 3047468"/>
              <a:gd name="connsiteX5" fmla="*/ 0 w 3592930"/>
              <a:gd name="connsiteY5" fmla="*/ 3047468 h 3047468"/>
              <a:gd name="connsiteX6" fmla="*/ 1578723 w 3592930"/>
              <a:gd name="connsiteY6" fmla="*/ 193409 h 3047468"/>
              <a:gd name="connsiteX7" fmla="*/ 1873686 w 3592930"/>
              <a:gd name="connsiteY7" fmla="*/ 1481 h 3047468"/>
              <a:gd name="connsiteX8" fmla="*/ 1927949 w 3592930"/>
              <a:gd name="connsiteY8" fmla="*/ 591 h 304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92930" h="3047468">
                <a:moveTo>
                  <a:pt x="1927949" y="591"/>
                </a:moveTo>
                <a:cubicBezTo>
                  <a:pt x="1982415" y="3658"/>
                  <a:pt x="2037057" y="18718"/>
                  <a:pt x="2087989" y="46890"/>
                </a:cubicBezTo>
                <a:lnTo>
                  <a:pt x="3399522" y="772365"/>
                </a:lnTo>
                <a:cubicBezTo>
                  <a:pt x="3580612" y="872534"/>
                  <a:pt x="3646210" y="1100541"/>
                  <a:pt x="3546041" y="1281631"/>
                </a:cubicBezTo>
                <a:lnTo>
                  <a:pt x="2569268" y="3047468"/>
                </a:lnTo>
                <a:lnTo>
                  <a:pt x="0" y="3047468"/>
                </a:lnTo>
                <a:lnTo>
                  <a:pt x="1578723" y="193409"/>
                </a:lnTo>
                <a:cubicBezTo>
                  <a:pt x="1641329" y="80228"/>
                  <a:pt x="1753871" y="12160"/>
                  <a:pt x="1873686" y="1481"/>
                </a:cubicBezTo>
                <a:cubicBezTo>
                  <a:pt x="1891658" y="-120"/>
                  <a:pt x="1909794" y="-431"/>
                  <a:pt x="1927949" y="591"/>
                </a:cubicBez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BE037DA-796D-41FA-8549-A21803AF4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6" t="51780" r="35164"/>
          <a:stretch>
            <a:fillRect/>
          </a:stretch>
        </p:blipFill>
        <p:spPr>
          <a:xfrm>
            <a:off x="4209382" y="3551102"/>
            <a:ext cx="3695476" cy="3306898"/>
          </a:xfrm>
          <a:custGeom>
            <a:avLst/>
            <a:gdLst>
              <a:gd name="connsiteX0" fmla="*/ 2030495 w 3695476"/>
              <a:gd name="connsiteY0" fmla="*/ 591 h 3306898"/>
              <a:gd name="connsiteX1" fmla="*/ 2190535 w 3695476"/>
              <a:gd name="connsiteY1" fmla="*/ 46890 h 3306898"/>
              <a:gd name="connsiteX2" fmla="*/ 3502068 w 3695476"/>
              <a:gd name="connsiteY2" fmla="*/ 772365 h 3306898"/>
              <a:gd name="connsiteX3" fmla="*/ 3648587 w 3695476"/>
              <a:gd name="connsiteY3" fmla="*/ 1281631 h 3306898"/>
              <a:gd name="connsiteX4" fmla="*/ 2528310 w 3695476"/>
              <a:gd name="connsiteY4" fmla="*/ 3306898 h 3306898"/>
              <a:gd name="connsiteX5" fmla="*/ 0 w 3695476"/>
              <a:gd name="connsiteY5" fmla="*/ 3306898 h 3306898"/>
              <a:gd name="connsiteX6" fmla="*/ 106 w 3695476"/>
              <a:gd name="connsiteY6" fmla="*/ 3293498 h 3306898"/>
              <a:gd name="connsiteX7" fmla="*/ 44937 w 3695476"/>
              <a:gd name="connsiteY7" fmla="*/ 3151614 h 3306898"/>
              <a:gd name="connsiteX8" fmla="*/ 1681269 w 3695476"/>
              <a:gd name="connsiteY8" fmla="*/ 193409 h 3306898"/>
              <a:gd name="connsiteX9" fmla="*/ 1976232 w 3695476"/>
              <a:gd name="connsiteY9" fmla="*/ 1481 h 3306898"/>
              <a:gd name="connsiteX10" fmla="*/ 2030495 w 3695476"/>
              <a:gd name="connsiteY10" fmla="*/ 591 h 330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476" h="3306898">
                <a:moveTo>
                  <a:pt x="2030495" y="591"/>
                </a:moveTo>
                <a:cubicBezTo>
                  <a:pt x="2084961" y="3658"/>
                  <a:pt x="2139603" y="18718"/>
                  <a:pt x="2190535" y="46890"/>
                </a:cubicBezTo>
                <a:lnTo>
                  <a:pt x="3502068" y="772365"/>
                </a:lnTo>
                <a:cubicBezTo>
                  <a:pt x="3683158" y="872534"/>
                  <a:pt x="3748757" y="1100541"/>
                  <a:pt x="3648587" y="1281631"/>
                </a:cubicBezTo>
                <a:lnTo>
                  <a:pt x="2528310" y="3306898"/>
                </a:lnTo>
                <a:lnTo>
                  <a:pt x="0" y="3306898"/>
                </a:lnTo>
                <a:lnTo>
                  <a:pt x="106" y="3293498"/>
                </a:lnTo>
                <a:cubicBezTo>
                  <a:pt x="5213" y="3245092"/>
                  <a:pt x="19895" y="3196887"/>
                  <a:pt x="44937" y="3151614"/>
                </a:cubicBezTo>
                <a:lnTo>
                  <a:pt x="1681269" y="193409"/>
                </a:lnTo>
                <a:cubicBezTo>
                  <a:pt x="1743876" y="80228"/>
                  <a:pt x="1856418" y="12160"/>
                  <a:pt x="1976232" y="1481"/>
                </a:cubicBezTo>
                <a:cubicBezTo>
                  <a:pt x="1994204" y="-121"/>
                  <a:pt x="2012340" y="-431"/>
                  <a:pt x="2030495" y="5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4692340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496D89-569A-43A6-813A-83A527C1849D}"/>
              </a:ext>
            </a:extLst>
          </p:cNvPr>
          <p:cNvSpPr/>
          <p:nvPr/>
        </p:nvSpPr>
        <p:spPr>
          <a:xfrm>
            <a:off x="0" y="4277962"/>
            <a:ext cx="12192000" cy="2580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091A84C-2E24-4F91-992C-1A8275BD433A}"/>
              </a:ext>
            </a:extLst>
          </p:cNvPr>
          <p:cNvSpPr/>
          <p:nvPr/>
        </p:nvSpPr>
        <p:spPr>
          <a:xfrm>
            <a:off x="3289601" y="3291840"/>
            <a:ext cx="5612798" cy="56127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6FAC4E-BA82-411D-88DB-143D4A3C85EA}"/>
              </a:ext>
            </a:extLst>
          </p:cNvPr>
          <p:cNvSpPr/>
          <p:nvPr/>
        </p:nvSpPr>
        <p:spPr>
          <a:xfrm>
            <a:off x="9233867" y="3291840"/>
            <a:ext cx="2580038" cy="25800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83E8377-EC1C-4C54-8B85-D4987D0B970B}"/>
              </a:ext>
            </a:extLst>
          </p:cNvPr>
          <p:cNvSpPr/>
          <p:nvPr/>
        </p:nvSpPr>
        <p:spPr>
          <a:xfrm>
            <a:off x="378092" y="3291840"/>
            <a:ext cx="2580038" cy="25800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8FAA3F-1323-4E7D-AE6A-314459E1EC82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GREEN MUSSEL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E0DF46-278F-4AAA-B9B5-4545FBCE7C30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F6FE33-296D-489C-82F7-C68D56809ED3}"/>
              </a:ext>
            </a:extLst>
          </p:cNvPr>
          <p:cNvSpPr/>
          <p:nvPr/>
        </p:nvSpPr>
        <p:spPr>
          <a:xfrm>
            <a:off x="1292908" y="2403004"/>
            <a:ext cx="437406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entire soul, like these sweet mornings of spring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possession mornings serenity has taken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787338-C0C0-4ED5-A1D1-B2C186CC1EEC}"/>
              </a:ext>
            </a:extLst>
          </p:cNvPr>
          <p:cNvSpPr txBox="1"/>
          <p:nvPr/>
        </p:nvSpPr>
        <p:spPr>
          <a:xfrm>
            <a:off x="1292908" y="1918486"/>
            <a:ext cx="2328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$ 4,039,928</a:t>
            </a:r>
            <a:endParaRPr lang="id-ID" sz="2000" b="1" dirty="0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5E72B4-DF12-4B13-B8AB-387F6A04F791}"/>
              </a:ext>
            </a:extLst>
          </p:cNvPr>
          <p:cNvSpPr txBox="1"/>
          <p:nvPr/>
        </p:nvSpPr>
        <p:spPr>
          <a:xfrm>
            <a:off x="6627675" y="1925159"/>
            <a:ext cx="1931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$ 3,000,112</a:t>
            </a:r>
            <a:endParaRPr lang="id-ID" sz="2000" b="1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F6FE33-296D-489C-82F7-C68D56809ED3}"/>
              </a:ext>
            </a:extLst>
          </p:cNvPr>
          <p:cNvSpPr/>
          <p:nvPr/>
        </p:nvSpPr>
        <p:spPr>
          <a:xfrm>
            <a:off x="6627675" y="2403004"/>
            <a:ext cx="437406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entire soul, like these sweet mornings of spring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possession mornings serenity has taken </a:t>
            </a:r>
          </a:p>
        </p:txBody>
      </p:sp>
      <p:sp>
        <p:nvSpPr>
          <p:cNvPr id="29" name="Freeform: Shape 6">
            <a:extLst>
              <a:ext uri="{FF2B5EF4-FFF2-40B4-BE49-F238E27FC236}">
                <a16:creationId xmlns:a16="http://schemas.microsoft.com/office/drawing/2014/main" id="{8C20A6E8-853F-480D-8D12-06B58346AE17}"/>
              </a:ext>
            </a:extLst>
          </p:cNvPr>
          <p:cNvSpPr/>
          <p:nvPr/>
        </p:nvSpPr>
        <p:spPr>
          <a:xfrm>
            <a:off x="10086767" y="6336700"/>
            <a:ext cx="1820152" cy="277000"/>
          </a:xfrm>
          <a:custGeom>
            <a:avLst/>
            <a:gdLst>
              <a:gd name="connsiteX0" fmla="*/ 1635220 w 1820152"/>
              <a:gd name="connsiteY0" fmla="*/ 78843 h 277000"/>
              <a:gd name="connsiteX1" fmla="*/ 1569795 w 1820152"/>
              <a:gd name="connsiteY1" fmla="*/ 144268 h 277000"/>
              <a:gd name="connsiteX2" fmla="*/ 1635220 w 1820152"/>
              <a:gd name="connsiteY2" fmla="*/ 209693 h 277000"/>
              <a:gd name="connsiteX3" fmla="*/ 1700645 w 1820152"/>
              <a:gd name="connsiteY3" fmla="*/ 144268 h 277000"/>
              <a:gd name="connsiteX4" fmla="*/ 1635220 w 1820152"/>
              <a:gd name="connsiteY4" fmla="*/ 78843 h 277000"/>
              <a:gd name="connsiteX5" fmla="*/ 184931 w 1820152"/>
              <a:gd name="connsiteY5" fmla="*/ 70229 h 277000"/>
              <a:gd name="connsiteX6" fmla="*/ 119506 w 1820152"/>
              <a:gd name="connsiteY6" fmla="*/ 135654 h 277000"/>
              <a:gd name="connsiteX7" fmla="*/ 184931 w 1820152"/>
              <a:gd name="connsiteY7" fmla="*/ 201079 h 277000"/>
              <a:gd name="connsiteX8" fmla="*/ 250356 w 1820152"/>
              <a:gd name="connsiteY8" fmla="*/ 135654 h 277000"/>
              <a:gd name="connsiteX9" fmla="*/ 184931 w 1820152"/>
              <a:gd name="connsiteY9" fmla="*/ 70229 h 277000"/>
              <a:gd name="connsiteX10" fmla="*/ 138500 w 1820152"/>
              <a:gd name="connsiteY10" fmla="*/ 0 h 277000"/>
              <a:gd name="connsiteX11" fmla="*/ 1681652 w 1820152"/>
              <a:gd name="connsiteY11" fmla="*/ 0 h 277000"/>
              <a:gd name="connsiteX12" fmla="*/ 1820152 w 1820152"/>
              <a:gd name="connsiteY12" fmla="*/ 138500 h 277000"/>
              <a:gd name="connsiteX13" fmla="*/ 1820151 w 1820152"/>
              <a:gd name="connsiteY13" fmla="*/ 138500 h 277000"/>
              <a:gd name="connsiteX14" fmla="*/ 1681651 w 1820152"/>
              <a:gd name="connsiteY14" fmla="*/ 277000 h 277000"/>
              <a:gd name="connsiteX15" fmla="*/ 138500 w 1820152"/>
              <a:gd name="connsiteY15" fmla="*/ 276999 h 277000"/>
              <a:gd name="connsiteX16" fmla="*/ 10884 w 1820152"/>
              <a:gd name="connsiteY16" fmla="*/ 192409 h 277000"/>
              <a:gd name="connsiteX17" fmla="*/ 0 w 1820152"/>
              <a:gd name="connsiteY17" fmla="*/ 138500 h 277000"/>
              <a:gd name="connsiteX18" fmla="*/ 10884 w 1820152"/>
              <a:gd name="connsiteY18" fmla="*/ 84590 h 277000"/>
              <a:gd name="connsiteX19" fmla="*/ 138500 w 1820152"/>
              <a:gd name="connsiteY19" fmla="*/ 0 h 2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0152" h="277000">
                <a:moveTo>
                  <a:pt x="1635220" y="78843"/>
                </a:moveTo>
                <a:cubicBezTo>
                  <a:pt x="1599087" y="78843"/>
                  <a:pt x="1569795" y="108135"/>
                  <a:pt x="1569795" y="144268"/>
                </a:cubicBezTo>
                <a:cubicBezTo>
                  <a:pt x="1569795" y="180401"/>
                  <a:pt x="1599087" y="209693"/>
                  <a:pt x="1635220" y="209693"/>
                </a:cubicBezTo>
                <a:cubicBezTo>
                  <a:pt x="1671353" y="209693"/>
                  <a:pt x="1700645" y="180401"/>
                  <a:pt x="1700645" y="144268"/>
                </a:cubicBezTo>
                <a:cubicBezTo>
                  <a:pt x="1700645" y="108135"/>
                  <a:pt x="1671353" y="78843"/>
                  <a:pt x="1635220" y="78843"/>
                </a:cubicBezTo>
                <a:close/>
                <a:moveTo>
                  <a:pt x="184931" y="70229"/>
                </a:moveTo>
                <a:cubicBezTo>
                  <a:pt x="148798" y="70229"/>
                  <a:pt x="119506" y="99521"/>
                  <a:pt x="119506" y="135654"/>
                </a:cubicBezTo>
                <a:cubicBezTo>
                  <a:pt x="119506" y="171787"/>
                  <a:pt x="148798" y="201079"/>
                  <a:pt x="184931" y="201079"/>
                </a:cubicBezTo>
                <a:cubicBezTo>
                  <a:pt x="221064" y="201079"/>
                  <a:pt x="250356" y="171787"/>
                  <a:pt x="250356" y="135654"/>
                </a:cubicBezTo>
                <a:cubicBezTo>
                  <a:pt x="250356" y="99521"/>
                  <a:pt x="221064" y="70229"/>
                  <a:pt x="184931" y="70229"/>
                </a:cubicBezTo>
                <a:close/>
                <a:moveTo>
                  <a:pt x="138500" y="0"/>
                </a:moveTo>
                <a:lnTo>
                  <a:pt x="1681652" y="0"/>
                </a:lnTo>
                <a:cubicBezTo>
                  <a:pt x="1758143" y="0"/>
                  <a:pt x="1820152" y="62009"/>
                  <a:pt x="1820152" y="138500"/>
                </a:cubicBezTo>
                <a:lnTo>
                  <a:pt x="1820151" y="138500"/>
                </a:lnTo>
                <a:cubicBezTo>
                  <a:pt x="1820151" y="214991"/>
                  <a:pt x="1758142" y="277000"/>
                  <a:pt x="1681651" y="277000"/>
                </a:cubicBezTo>
                <a:lnTo>
                  <a:pt x="138500" y="276999"/>
                </a:lnTo>
                <a:cubicBezTo>
                  <a:pt x="81132" y="276999"/>
                  <a:pt x="31910" y="242119"/>
                  <a:pt x="10884" y="192409"/>
                </a:cubicBezTo>
                <a:lnTo>
                  <a:pt x="0" y="138500"/>
                </a:lnTo>
                <a:lnTo>
                  <a:pt x="10884" y="84590"/>
                </a:lnTo>
                <a:cubicBezTo>
                  <a:pt x="31910" y="34880"/>
                  <a:pt x="81132" y="0"/>
                  <a:pt x="1385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59241B-A38A-49D2-B971-0C0118C0E62C}"/>
              </a:ext>
            </a:extLst>
          </p:cNvPr>
          <p:cNvSpPr/>
          <p:nvPr/>
        </p:nvSpPr>
        <p:spPr>
          <a:xfrm>
            <a:off x="10337124" y="6330141"/>
            <a:ext cx="1319438" cy="276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1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Download Here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A1E2CF3-F073-4BC3-8604-7C7574045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1" t="50222" r="76987" b="16601"/>
          <a:stretch>
            <a:fillRect/>
          </a:stretch>
        </p:blipFill>
        <p:spPr>
          <a:xfrm>
            <a:off x="530458" y="3444207"/>
            <a:ext cx="2275304" cy="2275304"/>
          </a:xfrm>
          <a:custGeom>
            <a:avLst/>
            <a:gdLst>
              <a:gd name="connsiteX0" fmla="*/ 1137652 w 2275304"/>
              <a:gd name="connsiteY0" fmla="*/ 0 h 2275304"/>
              <a:gd name="connsiteX1" fmla="*/ 2275304 w 2275304"/>
              <a:gd name="connsiteY1" fmla="*/ 1137652 h 2275304"/>
              <a:gd name="connsiteX2" fmla="*/ 1137652 w 2275304"/>
              <a:gd name="connsiteY2" fmla="*/ 2275304 h 2275304"/>
              <a:gd name="connsiteX3" fmla="*/ 0 w 2275304"/>
              <a:gd name="connsiteY3" fmla="*/ 1137652 h 2275304"/>
              <a:gd name="connsiteX4" fmla="*/ 1137652 w 2275304"/>
              <a:gd name="connsiteY4" fmla="*/ 0 h 227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5304" h="2275304">
                <a:moveTo>
                  <a:pt x="1137652" y="0"/>
                </a:moveTo>
                <a:cubicBezTo>
                  <a:pt x="1765960" y="0"/>
                  <a:pt x="2275304" y="509344"/>
                  <a:pt x="2275304" y="1137652"/>
                </a:cubicBezTo>
                <a:cubicBezTo>
                  <a:pt x="2275304" y="1765960"/>
                  <a:pt x="1765960" y="2275304"/>
                  <a:pt x="1137652" y="2275304"/>
                </a:cubicBezTo>
                <a:cubicBezTo>
                  <a:pt x="509344" y="2275304"/>
                  <a:pt x="0" y="1765960"/>
                  <a:pt x="0" y="1137652"/>
                </a:cubicBezTo>
                <a:cubicBezTo>
                  <a:pt x="0" y="509344"/>
                  <a:pt x="509344" y="0"/>
                  <a:pt x="1137652" y="0"/>
                </a:cubicBez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5E03175-A76F-412C-B10A-EBAB46D9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87" t="50222" r="4351" b="16601"/>
          <a:stretch>
            <a:fillRect/>
          </a:stretch>
        </p:blipFill>
        <p:spPr>
          <a:xfrm>
            <a:off x="9386233" y="3444207"/>
            <a:ext cx="2275304" cy="2275304"/>
          </a:xfrm>
          <a:custGeom>
            <a:avLst/>
            <a:gdLst>
              <a:gd name="connsiteX0" fmla="*/ 1137652 w 2275304"/>
              <a:gd name="connsiteY0" fmla="*/ 0 h 2275304"/>
              <a:gd name="connsiteX1" fmla="*/ 2275304 w 2275304"/>
              <a:gd name="connsiteY1" fmla="*/ 1137652 h 2275304"/>
              <a:gd name="connsiteX2" fmla="*/ 1137652 w 2275304"/>
              <a:gd name="connsiteY2" fmla="*/ 2275304 h 2275304"/>
              <a:gd name="connsiteX3" fmla="*/ 0 w 2275304"/>
              <a:gd name="connsiteY3" fmla="*/ 1137652 h 2275304"/>
              <a:gd name="connsiteX4" fmla="*/ 1137652 w 2275304"/>
              <a:gd name="connsiteY4" fmla="*/ 0 h 227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5304" h="2275304">
                <a:moveTo>
                  <a:pt x="1137652" y="0"/>
                </a:moveTo>
                <a:cubicBezTo>
                  <a:pt x="1765960" y="0"/>
                  <a:pt x="2275304" y="509344"/>
                  <a:pt x="2275304" y="1137652"/>
                </a:cubicBezTo>
                <a:cubicBezTo>
                  <a:pt x="2275304" y="1765960"/>
                  <a:pt x="1765960" y="2275304"/>
                  <a:pt x="1137652" y="2275304"/>
                </a:cubicBezTo>
                <a:cubicBezTo>
                  <a:pt x="509344" y="2275304"/>
                  <a:pt x="0" y="1765960"/>
                  <a:pt x="0" y="1137652"/>
                </a:cubicBezTo>
                <a:cubicBezTo>
                  <a:pt x="0" y="509344"/>
                  <a:pt x="509344" y="0"/>
                  <a:pt x="1137652" y="0"/>
                </a:cubicBezTo>
                <a:close/>
              </a:path>
            </a:pathLst>
          </a:cu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5CED529-DE7A-4484-A4F5-55190AA2B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0" t="52833" r="29700"/>
          <a:stretch>
            <a:fillRect/>
          </a:stretch>
        </p:blipFill>
        <p:spPr>
          <a:xfrm>
            <a:off x="3621069" y="3623308"/>
            <a:ext cx="4949860" cy="3234692"/>
          </a:xfrm>
          <a:custGeom>
            <a:avLst/>
            <a:gdLst>
              <a:gd name="connsiteX0" fmla="*/ 2474930 w 4949860"/>
              <a:gd name="connsiteY0" fmla="*/ 0 h 3234692"/>
              <a:gd name="connsiteX1" fmla="*/ 4949860 w 4949860"/>
              <a:gd name="connsiteY1" fmla="*/ 2474930 h 3234692"/>
              <a:gd name="connsiteX2" fmla="*/ 4949859 w 4949860"/>
              <a:gd name="connsiteY2" fmla="*/ 2474930 h 3234692"/>
              <a:gd name="connsiteX3" fmla="*/ 4838591 w 4949860"/>
              <a:gd name="connsiteY3" fmla="*/ 3210899 h 3234692"/>
              <a:gd name="connsiteX4" fmla="*/ 4829882 w 4949860"/>
              <a:gd name="connsiteY4" fmla="*/ 3234692 h 3234692"/>
              <a:gd name="connsiteX5" fmla="*/ 120857 w 4949860"/>
              <a:gd name="connsiteY5" fmla="*/ 3234692 h 3234692"/>
              <a:gd name="connsiteX6" fmla="*/ 102404 w 4949860"/>
              <a:gd name="connsiteY6" fmla="*/ 3181760 h 3234692"/>
              <a:gd name="connsiteX7" fmla="*/ 12778 w 4949860"/>
              <a:gd name="connsiteY7" fmla="*/ 2727976 h 3234692"/>
              <a:gd name="connsiteX8" fmla="*/ 0 w 4949860"/>
              <a:gd name="connsiteY8" fmla="*/ 2474930 h 3234692"/>
              <a:gd name="connsiteX9" fmla="*/ 12778 w 4949860"/>
              <a:gd name="connsiteY9" fmla="*/ 2221883 h 3234692"/>
              <a:gd name="connsiteX10" fmla="*/ 2474930 w 4949860"/>
              <a:gd name="connsiteY10" fmla="*/ 0 h 323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49860" h="3234692">
                <a:moveTo>
                  <a:pt x="2474930" y="0"/>
                </a:moveTo>
                <a:cubicBezTo>
                  <a:pt x="3841796" y="0"/>
                  <a:pt x="4949860" y="1108064"/>
                  <a:pt x="4949860" y="2474930"/>
                </a:cubicBezTo>
                <a:lnTo>
                  <a:pt x="4949859" y="2474930"/>
                </a:lnTo>
                <a:cubicBezTo>
                  <a:pt x="4949859" y="2731218"/>
                  <a:pt x="4910904" y="2978406"/>
                  <a:pt x="4838591" y="3210899"/>
                </a:cubicBezTo>
                <a:lnTo>
                  <a:pt x="4829882" y="3234692"/>
                </a:lnTo>
                <a:lnTo>
                  <a:pt x="120857" y="3234692"/>
                </a:lnTo>
                <a:lnTo>
                  <a:pt x="102404" y="3181760"/>
                </a:lnTo>
                <a:cubicBezTo>
                  <a:pt x="58952" y="3035693"/>
                  <a:pt x="28621" y="2883976"/>
                  <a:pt x="12778" y="2727976"/>
                </a:cubicBezTo>
                <a:lnTo>
                  <a:pt x="0" y="2474930"/>
                </a:lnTo>
                <a:lnTo>
                  <a:pt x="12778" y="2221883"/>
                </a:lnTo>
                <a:cubicBezTo>
                  <a:pt x="139519" y="973884"/>
                  <a:pt x="1193493" y="0"/>
                  <a:pt x="247493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1395684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B438AF-9E17-42F5-9D8C-7D9BBDF9381F}"/>
              </a:ext>
            </a:extLst>
          </p:cNvPr>
          <p:cNvSpPr/>
          <p:nvPr/>
        </p:nvSpPr>
        <p:spPr>
          <a:xfrm>
            <a:off x="590811" y="654300"/>
            <a:ext cx="6911057" cy="6076153"/>
          </a:xfrm>
          <a:custGeom>
            <a:avLst/>
            <a:gdLst>
              <a:gd name="connsiteX0" fmla="*/ 1098716 w 1381125"/>
              <a:gd name="connsiteY0" fmla="*/ 93192 h 914400"/>
              <a:gd name="connsiteX1" fmla="*/ 761531 w 1381125"/>
              <a:gd name="connsiteY1" fmla="*/ 175107 h 914400"/>
              <a:gd name="connsiteX2" fmla="*/ 340526 w 1381125"/>
              <a:gd name="connsiteY2" fmla="*/ 7467 h 914400"/>
              <a:gd name="connsiteX3" fmla="*/ 7151 w 1381125"/>
              <a:gd name="connsiteY3" fmla="*/ 340842 h 914400"/>
              <a:gd name="connsiteX4" fmla="*/ 245276 w 1381125"/>
              <a:gd name="connsiteY4" fmla="*/ 659929 h 914400"/>
              <a:gd name="connsiteX5" fmla="*/ 371959 w 1381125"/>
              <a:gd name="connsiteY5" fmla="*/ 765657 h 914400"/>
              <a:gd name="connsiteX6" fmla="*/ 573889 w 1381125"/>
              <a:gd name="connsiteY6" fmla="*/ 914247 h 914400"/>
              <a:gd name="connsiteX7" fmla="*/ 780581 w 1381125"/>
              <a:gd name="connsiteY7" fmla="*/ 751369 h 914400"/>
              <a:gd name="connsiteX8" fmla="*/ 980606 w 1381125"/>
              <a:gd name="connsiteY8" fmla="*/ 618972 h 914400"/>
              <a:gd name="connsiteX9" fmla="*/ 1098716 w 1381125"/>
              <a:gd name="connsiteY9" fmla="*/ 645642 h 914400"/>
              <a:gd name="connsiteX10" fmla="*/ 1374941 w 1381125"/>
              <a:gd name="connsiteY10" fmla="*/ 369417 h 914400"/>
              <a:gd name="connsiteX11" fmla="*/ 1098716 w 1381125"/>
              <a:gd name="connsiteY11" fmla="*/ 93192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1125" h="914400">
                <a:moveTo>
                  <a:pt x="1098716" y="93192"/>
                </a:moveTo>
                <a:cubicBezTo>
                  <a:pt x="975844" y="102717"/>
                  <a:pt x="905359" y="193204"/>
                  <a:pt x="761531" y="175107"/>
                </a:cubicBezTo>
                <a:cubicBezTo>
                  <a:pt x="671996" y="163677"/>
                  <a:pt x="526264" y="-1106"/>
                  <a:pt x="340526" y="7467"/>
                </a:cubicBezTo>
                <a:cubicBezTo>
                  <a:pt x="156694" y="15087"/>
                  <a:pt x="8104" y="157009"/>
                  <a:pt x="7151" y="340842"/>
                </a:cubicBezTo>
                <a:cubicBezTo>
                  <a:pt x="6199" y="506577"/>
                  <a:pt x="93829" y="598017"/>
                  <a:pt x="245276" y="659929"/>
                </a:cubicBezTo>
                <a:cubicBezTo>
                  <a:pt x="300521" y="682789"/>
                  <a:pt x="338621" y="703744"/>
                  <a:pt x="371959" y="765657"/>
                </a:cubicBezTo>
                <a:cubicBezTo>
                  <a:pt x="405296" y="827569"/>
                  <a:pt x="478639" y="914247"/>
                  <a:pt x="573889" y="914247"/>
                </a:cubicBezTo>
                <a:cubicBezTo>
                  <a:pt x="673901" y="914247"/>
                  <a:pt x="736766" y="845667"/>
                  <a:pt x="780581" y="751369"/>
                </a:cubicBezTo>
                <a:cubicBezTo>
                  <a:pt x="824396" y="657072"/>
                  <a:pt x="865354" y="595159"/>
                  <a:pt x="980606" y="618972"/>
                </a:cubicBezTo>
                <a:cubicBezTo>
                  <a:pt x="1038709" y="631354"/>
                  <a:pt x="1055854" y="645642"/>
                  <a:pt x="1098716" y="645642"/>
                </a:cubicBezTo>
                <a:cubicBezTo>
                  <a:pt x="1251116" y="645642"/>
                  <a:pt x="1374941" y="521817"/>
                  <a:pt x="1374941" y="369417"/>
                </a:cubicBezTo>
                <a:cubicBezTo>
                  <a:pt x="1374941" y="217017"/>
                  <a:pt x="1250164" y="81762"/>
                  <a:pt x="1098716" y="9319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3AB819F-8A10-4F98-903D-9E776A419C9E}"/>
              </a:ext>
            </a:extLst>
          </p:cNvPr>
          <p:cNvSpPr/>
          <p:nvPr/>
        </p:nvSpPr>
        <p:spPr>
          <a:xfrm>
            <a:off x="1002932" y="-1964390"/>
            <a:ext cx="4553904" cy="455390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19989B-B32E-4FBC-899F-231E8904CAEC}"/>
              </a:ext>
            </a:extLst>
          </p:cNvPr>
          <p:cNvSpPr/>
          <p:nvPr/>
        </p:nvSpPr>
        <p:spPr>
          <a:xfrm>
            <a:off x="1650732" y="2858449"/>
            <a:ext cx="3290691" cy="329069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CF567F-3E4B-41C8-A3EC-3E463DC7DA10}"/>
              </a:ext>
            </a:extLst>
          </p:cNvPr>
          <p:cNvSpPr/>
          <p:nvPr/>
        </p:nvSpPr>
        <p:spPr>
          <a:xfrm>
            <a:off x="4747087" y="1835200"/>
            <a:ext cx="2202353" cy="22023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19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7893575" y="1240213"/>
            <a:ext cx="346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BLOOD CLAM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7943707" y="2199603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F8F6E7-B3CF-4DA1-A33D-30F70397DE1F}"/>
              </a:ext>
            </a:extLst>
          </p:cNvPr>
          <p:cNvSpPr txBox="1"/>
          <p:nvPr/>
        </p:nvSpPr>
        <p:spPr>
          <a:xfrm>
            <a:off x="7893575" y="4417458"/>
            <a:ext cx="3910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which I enjoy with my whole heart. I am alone, and feel the charm of existence in this spot, which was created for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thehe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charm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CBE98D-D2F8-427C-9961-CDB8ABCC4ABF}"/>
              </a:ext>
            </a:extLst>
          </p:cNvPr>
          <p:cNvSpPr txBox="1"/>
          <p:nvPr/>
        </p:nvSpPr>
        <p:spPr>
          <a:xfrm>
            <a:off x="7956722" y="3013155"/>
            <a:ext cx="159403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Description</a:t>
            </a:r>
            <a:endParaRPr lang="en-ID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F8F6E7-B3CF-4DA1-A33D-30F70397DE1F}"/>
              </a:ext>
            </a:extLst>
          </p:cNvPr>
          <p:cNvSpPr txBox="1"/>
          <p:nvPr/>
        </p:nvSpPr>
        <p:spPr>
          <a:xfrm>
            <a:off x="7893575" y="3679544"/>
            <a:ext cx="3910549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onderful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serenity has taken possession of my entire soul, like these which I enjoy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5257DEB-4ECE-4E44-836B-2FFBD2BF2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2" r="56628" b="66162"/>
          <a:stretch>
            <a:fillRect/>
          </a:stretch>
        </p:blipFill>
        <p:spPr>
          <a:xfrm>
            <a:off x="1271866" y="0"/>
            <a:ext cx="4016032" cy="2320578"/>
          </a:xfrm>
          <a:custGeom>
            <a:avLst/>
            <a:gdLst>
              <a:gd name="connsiteX0" fmla="*/ 26736 w 4016032"/>
              <a:gd name="connsiteY0" fmla="*/ 0 h 2320578"/>
              <a:gd name="connsiteX1" fmla="*/ 3989296 w 4016032"/>
              <a:gd name="connsiteY1" fmla="*/ 0 h 2320578"/>
              <a:gd name="connsiteX2" fmla="*/ 4005665 w 4016032"/>
              <a:gd name="connsiteY2" fmla="*/ 107254 h 2320578"/>
              <a:gd name="connsiteX3" fmla="*/ 4016032 w 4016032"/>
              <a:gd name="connsiteY3" fmla="*/ 312562 h 2320578"/>
              <a:gd name="connsiteX4" fmla="*/ 2008016 w 4016032"/>
              <a:gd name="connsiteY4" fmla="*/ 2320578 h 2320578"/>
              <a:gd name="connsiteX5" fmla="*/ 0 w 4016032"/>
              <a:gd name="connsiteY5" fmla="*/ 312562 h 2320578"/>
              <a:gd name="connsiteX6" fmla="*/ 10367 w 4016032"/>
              <a:gd name="connsiteY6" fmla="*/ 107254 h 232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6032" h="2320578">
                <a:moveTo>
                  <a:pt x="26736" y="0"/>
                </a:moveTo>
                <a:lnTo>
                  <a:pt x="3989296" y="0"/>
                </a:lnTo>
                <a:lnTo>
                  <a:pt x="4005665" y="107254"/>
                </a:lnTo>
                <a:cubicBezTo>
                  <a:pt x="4012521" y="174758"/>
                  <a:pt x="4016032" y="243250"/>
                  <a:pt x="4016032" y="312562"/>
                </a:cubicBezTo>
                <a:cubicBezTo>
                  <a:pt x="4016032" y="1421559"/>
                  <a:pt x="3117013" y="2320578"/>
                  <a:pt x="2008016" y="2320578"/>
                </a:cubicBezTo>
                <a:cubicBezTo>
                  <a:pt x="899019" y="2320578"/>
                  <a:pt x="0" y="1421559"/>
                  <a:pt x="0" y="312562"/>
                </a:cubicBezTo>
                <a:cubicBezTo>
                  <a:pt x="0" y="243250"/>
                  <a:pt x="3512" y="174758"/>
                  <a:pt x="10367" y="107254"/>
                </a:cubicBez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5CC0048-C889-4D3C-B880-7D16BECBA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3" t="28656" r="44067" b="43023"/>
          <a:stretch>
            <a:fillRect/>
          </a:stretch>
        </p:blipFill>
        <p:spPr>
          <a:xfrm>
            <a:off x="4877151" y="1965262"/>
            <a:ext cx="1942227" cy="1942228"/>
          </a:xfrm>
          <a:custGeom>
            <a:avLst/>
            <a:gdLst>
              <a:gd name="connsiteX0" fmla="*/ 971113 w 1942227"/>
              <a:gd name="connsiteY0" fmla="*/ 0 h 1942228"/>
              <a:gd name="connsiteX1" fmla="*/ 1942227 w 1942227"/>
              <a:gd name="connsiteY1" fmla="*/ 971114 h 1942228"/>
              <a:gd name="connsiteX2" fmla="*/ 971113 w 1942227"/>
              <a:gd name="connsiteY2" fmla="*/ 1942228 h 1942228"/>
              <a:gd name="connsiteX3" fmla="*/ 0 w 1942227"/>
              <a:gd name="connsiteY3" fmla="*/ 971114 h 1942228"/>
              <a:gd name="connsiteX4" fmla="*/ 971113 w 1942227"/>
              <a:gd name="connsiteY4" fmla="*/ 0 h 194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227" h="1942228">
                <a:moveTo>
                  <a:pt x="971113" y="0"/>
                </a:moveTo>
                <a:cubicBezTo>
                  <a:pt x="1507444" y="0"/>
                  <a:pt x="1942227" y="434783"/>
                  <a:pt x="1942227" y="971114"/>
                </a:cubicBezTo>
                <a:cubicBezTo>
                  <a:pt x="1942227" y="1507445"/>
                  <a:pt x="1507444" y="1942228"/>
                  <a:pt x="971113" y="1942228"/>
                </a:cubicBezTo>
                <a:cubicBezTo>
                  <a:pt x="434782" y="1942228"/>
                  <a:pt x="0" y="1507445"/>
                  <a:pt x="0" y="971114"/>
                </a:cubicBezTo>
                <a:cubicBezTo>
                  <a:pt x="0" y="434783"/>
                  <a:pt x="434782" y="0"/>
                  <a:pt x="971113" y="0"/>
                </a:cubicBezTo>
                <a:close/>
              </a:path>
            </a:pathLst>
          </a:cu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6D18F99-E714-4073-9639-A6895E44D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3" t="44514" r="61064" b="13170"/>
          <a:stretch>
            <a:fillRect/>
          </a:stretch>
        </p:blipFill>
        <p:spPr>
          <a:xfrm>
            <a:off x="1845067" y="3052785"/>
            <a:ext cx="2902020" cy="2902020"/>
          </a:xfrm>
          <a:custGeom>
            <a:avLst/>
            <a:gdLst>
              <a:gd name="connsiteX0" fmla="*/ 1451010 w 2902020"/>
              <a:gd name="connsiteY0" fmla="*/ 0 h 2902020"/>
              <a:gd name="connsiteX1" fmla="*/ 2902020 w 2902020"/>
              <a:gd name="connsiteY1" fmla="*/ 1451010 h 2902020"/>
              <a:gd name="connsiteX2" fmla="*/ 1451010 w 2902020"/>
              <a:gd name="connsiteY2" fmla="*/ 2902020 h 2902020"/>
              <a:gd name="connsiteX3" fmla="*/ 0 w 2902020"/>
              <a:gd name="connsiteY3" fmla="*/ 1451010 h 2902020"/>
              <a:gd name="connsiteX4" fmla="*/ 1451010 w 2902020"/>
              <a:gd name="connsiteY4" fmla="*/ 0 h 290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020" h="2902020">
                <a:moveTo>
                  <a:pt x="1451010" y="0"/>
                </a:moveTo>
                <a:cubicBezTo>
                  <a:pt x="2252381" y="0"/>
                  <a:pt x="2902020" y="649639"/>
                  <a:pt x="2902020" y="1451010"/>
                </a:cubicBezTo>
                <a:cubicBezTo>
                  <a:pt x="2902020" y="2252381"/>
                  <a:pt x="2252381" y="2902020"/>
                  <a:pt x="1451010" y="2902020"/>
                </a:cubicBezTo>
                <a:cubicBezTo>
                  <a:pt x="649639" y="2902020"/>
                  <a:pt x="0" y="2252381"/>
                  <a:pt x="0" y="1451010"/>
                </a:cubicBezTo>
                <a:cubicBezTo>
                  <a:pt x="0" y="649639"/>
                  <a:pt x="649639" y="0"/>
                  <a:pt x="145101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9506721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8A26A6E-BA9E-4ED3-BF6E-DA00DB7A636F}"/>
              </a:ext>
            </a:extLst>
          </p:cNvPr>
          <p:cNvSpPr/>
          <p:nvPr/>
        </p:nvSpPr>
        <p:spPr>
          <a:xfrm>
            <a:off x="0" y="4277962"/>
            <a:ext cx="12192000" cy="2580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phone-01.png" descr="iphone-01.png">
            <a:extLst>
              <a:ext uri="{FF2B5EF4-FFF2-40B4-BE49-F238E27FC236}">
                <a16:creationId xmlns:a16="http://schemas.microsoft.com/office/drawing/2014/main" id="{D4E59713-BEF4-41AC-8A76-9C1C59B1AB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83386">
            <a:off x="-171496" y="3086978"/>
            <a:ext cx="2353005" cy="4933916"/>
          </a:xfrm>
          <a:prstGeom prst="rect">
            <a:avLst/>
          </a:prstGeom>
          <a:ln w="12700">
            <a:miter lim="400000"/>
          </a:ln>
          <a:effectLst>
            <a:outerShdw blurRad="1016000" dist="381000" dir="5400000" rotWithShape="0">
              <a:srgbClr val="000000">
                <a:alpha val="20000"/>
              </a:srgbClr>
            </a:outerShdw>
          </a:effectLst>
        </p:spPr>
      </p:pic>
      <p:pic>
        <p:nvPicPr>
          <p:cNvPr id="26" name="iphone-01.png" descr="iphone-01.png">
            <a:extLst>
              <a:ext uri="{FF2B5EF4-FFF2-40B4-BE49-F238E27FC236}">
                <a16:creationId xmlns:a16="http://schemas.microsoft.com/office/drawing/2014/main" id="{C08107B8-823E-40EF-AE8A-6B6BA8BF43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83386">
            <a:off x="3002154" y="3086978"/>
            <a:ext cx="2353005" cy="4933916"/>
          </a:xfrm>
          <a:prstGeom prst="rect">
            <a:avLst/>
          </a:prstGeom>
          <a:ln w="12700">
            <a:miter lim="400000"/>
          </a:ln>
          <a:effectLst>
            <a:outerShdw blurRad="1016000" dist="381000" dir="5400000" rotWithShape="0">
              <a:srgbClr val="000000">
                <a:alpha val="20000"/>
              </a:srgbClr>
            </a:outerShdw>
          </a:effectLst>
        </p:spPr>
      </p:pic>
      <p:pic>
        <p:nvPicPr>
          <p:cNvPr id="29" name="iphone-01.png" descr="iphone-01.png">
            <a:extLst>
              <a:ext uri="{FF2B5EF4-FFF2-40B4-BE49-F238E27FC236}">
                <a16:creationId xmlns:a16="http://schemas.microsoft.com/office/drawing/2014/main" id="{E7DC74F2-4391-402B-9FBA-A63389B09B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83386">
            <a:off x="6175804" y="3086978"/>
            <a:ext cx="2353005" cy="4933916"/>
          </a:xfrm>
          <a:prstGeom prst="rect">
            <a:avLst/>
          </a:prstGeom>
          <a:ln w="12700">
            <a:miter lim="400000"/>
          </a:ln>
          <a:effectLst>
            <a:outerShdw blurRad="1016000" dist="381000" dir="5400000" rotWithShape="0">
              <a:srgbClr val="000000">
                <a:alpha val="20000"/>
              </a:srgbClr>
            </a:outerShdw>
          </a:effectLst>
        </p:spPr>
      </p:pic>
      <p:pic>
        <p:nvPicPr>
          <p:cNvPr id="32" name="iphone-01.png" descr="iphone-01.png">
            <a:extLst>
              <a:ext uri="{FF2B5EF4-FFF2-40B4-BE49-F238E27FC236}">
                <a16:creationId xmlns:a16="http://schemas.microsoft.com/office/drawing/2014/main" id="{20FBE5E6-4E49-41D3-B5CD-6B1D80C466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83386">
            <a:off x="9349453" y="3086978"/>
            <a:ext cx="2353005" cy="4933916"/>
          </a:xfrm>
          <a:prstGeom prst="rect">
            <a:avLst/>
          </a:prstGeom>
          <a:ln w="12700">
            <a:miter lim="400000"/>
          </a:ln>
          <a:effectLst>
            <a:outerShdw blurRad="1016000" dist="381000" dir="5400000" rotWithShape="0">
              <a:srgbClr val="000000">
                <a:alpha val="20000"/>
              </a:srgb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Cross 30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28FAA3F-1323-4E7D-AE6A-314459E1EC82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SMARTPHONE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E0DF46-278F-4AAA-B9B5-4545FBCE7C30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0B47BE-8392-47CA-9D02-F7A05EA0F1D6}"/>
              </a:ext>
            </a:extLst>
          </p:cNvPr>
          <p:cNvSpPr/>
          <p:nvPr/>
        </p:nvSpPr>
        <p:spPr>
          <a:xfrm>
            <a:off x="849522" y="2227875"/>
            <a:ext cx="512786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Poppins ExtraLight" panose="00000300000000000000" pitchFamily="50" charset="0"/>
                <a:cs typeface="Poppins ExtraLight" panose="00000300000000000000" pitchFamily="50" charset="0"/>
              </a:rPr>
              <a:t>.A wonderful serenity has taken possession A wonderful serenity has taken has taken possession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272E31-BD0C-4E64-AECC-CFF4376D2550}"/>
              </a:ext>
            </a:extLst>
          </p:cNvPr>
          <p:cNvSpPr txBox="1"/>
          <p:nvPr/>
        </p:nvSpPr>
        <p:spPr>
          <a:xfrm>
            <a:off x="849523" y="1826148"/>
            <a:ext cx="1029786" cy="40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Poppins ExtraLight" panose="00000300000000000000" pitchFamily="50" charset="0"/>
                <a:cs typeface="Poppins ExtraLight" panose="00000300000000000000" pitchFamily="50" charset="0"/>
              </a:rPr>
              <a:t>4,</a:t>
            </a:r>
            <a:r>
              <a:rPr lang="id-ID" sz="2000" b="1" dirty="0">
                <a:solidFill>
                  <a:schemeClr val="accent2"/>
                </a:solidFill>
                <a:latin typeface="Poppins ExtraLight" panose="00000300000000000000" pitchFamily="50" charset="0"/>
                <a:cs typeface="Poppins ExtraLight" panose="00000300000000000000" pitchFamily="50" charset="0"/>
              </a:rPr>
              <a:t>0</a:t>
            </a:r>
            <a:r>
              <a:rPr lang="en-US" sz="2000" b="1" dirty="0">
                <a:solidFill>
                  <a:schemeClr val="accent2"/>
                </a:solidFill>
                <a:latin typeface="Poppins ExtraLight" panose="00000300000000000000" pitchFamily="50" charset="0"/>
                <a:cs typeface="Poppins ExtraLight" panose="00000300000000000000" pitchFamily="50" charset="0"/>
              </a:rPr>
              <a:t>98</a:t>
            </a:r>
            <a:endParaRPr lang="id-ID" sz="2000" b="1" dirty="0">
              <a:solidFill>
                <a:schemeClr val="accent2"/>
              </a:solidFill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0B47BE-8392-47CA-9D02-F7A05EA0F1D6}"/>
              </a:ext>
            </a:extLst>
          </p:cNvPr>
          <p:cNvSpPr/>
          <p:nvPr/>
        </p:nvSpPr>
        <p:spPr>
          <a:xfrm>
            <a:off x="6214614" y="2227875"/>
            <a:ext cx="512786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Poppins ExtraLight" panose="00000300000000000000" pitchFamily="50" charset="0"/>
                <a:cs typeface="Poppins ExtraLight" panose="00000300000000000000" pitchFamily="50" charset="0"/>
              </a:rPr>
              <a:t>.A wonderful serenity has taken possession A wonderful serenity has taken has taken possession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272E31-BD0C-4E64-AECC-CFF4376D2550}"/>
              </a:ext>
            </a:extLst>
          </p:cNvPr>
          <p:cNvSpPr txBox="1"/>
          <p:nvPr/>
        </p:nvSpPr>
        <p:spPr>
          <a:xfrm>
            <a:off x="6214615" y="1826148"/>
            <a:ext cx="1029786" cy="40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Poppins ExtraLight" panose="00000300000000000000" pitchFamily="50" charset="0"/>
                <a:cs typeface="Poppins ExtraLight" panose="00000300000000000000" pitchFamily="50" charset="0"/>
              </a:rPr>
              <a:t>7</a:t>
            </a:r>
            <a:r>
              <a:rPr lang="id-ID" sz="2000" b="1" dirty="0">
                <a:solidFill>
                  <a:schemeClr val="accent2"/>
                </a:solidFill>
                <a:latin typeface="Poppins ExtraLight" panose="00000300000000000000" pitchFamily="50" charset="0"/>
                <a:cs typeface="Poppins ExtraLight" panose="00000300000000000000" pitchFamily="50" charset="0"/>
              </a:rPr>
              <a:t>,005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7C22116-1E98-4E03-9E63-1876B5C45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69" r="77735"/>
          <a:stretch>
            <a:fillRect/>
          </a:stretch>
        </p:blipFill>
        <p:spPr>
          <a:xfrm>
            <a:off x="0" y="3481732"/>
            <a:ext cx="2714548" cy="3376268"/>
          </a:xfrm>
          <a:custGeom>
            <a:avLst/>
            <a:gdLst>
              <a:gd name="connsiteX0" fmla="*/ 954724 w 2714548"/>
              <a:gd name="connsiteY0" fmla="*/ 0 h 3376268"/>
              <a:gd name="connsiteX1" fmla="*/ 2714548 w 2714548"/>
              <a:gd name="connsiteY1" fmla="*/ 937940 h 3376268"/>
              <a:gd name="connsiteX2" fmla="*/ 1414984 w 2714548"/>
              <a:gd name="connsiteY2" fmla="*/ 3376268 h 3376268"/>
              <a:gd name="connsiteX3" fmla="*/ 0 w 2714548"/>
              <a:gd name="connsiteY3" fmla="*/ 3376268 h 3376268"/>
              <a:gd name="connsiteX4" fmla="*/ 0 w 2714548"/>
              <a:gd name="connsiteY4" fmla="*/ 1791317 h 337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548" h="3376268">
                <a:moveTo>
                  <a:pt x="954724" y="0"/>
                </a:moveTo>
                <a:lnTo>
                  <a:pt x="2714548" y="937940"/>
                </a:lnTo>
                <a:lnTo>
                  <a:pt x="1414984" y="3376268"/>
                </a:lnTo>
                <a:lnTo>
                  <a:pt x="0" y="3376268"/>
                </a:lnTo>
                <a:lnTo>
                  <a:pt x="0" y="1791317"/>
                </a:lnTo>
                <a:close/>
              </a:path>
            </a:pathLst>
          </a:cu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4D9FF1D-0205-4FC1-BC60-970E0AA3E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9" t="50769" r="51704"/>
          <a:stretch>
            <a:fillRect/>
          </a:stretch>
        </p:blipFill>
        <p:spPr>
          <a:xfrm>
            <a:off x="2467535" y="3481732"/>
            <a:ext cx="3420665" cy="3376268"/>
          </a:xfrm>
          <a:custGeom>
            <a:avLst/>
            <a:gdLst>
              <a:gd name="connsiteX0" fmla="*/ 1660840 w 3420665"/>
              <a:gd name="connsiteY0" fmla="*/ 0 h 3376268"/>
              <a:gd name="connsiteX1" fmla="*/ 3420665 w 3420665"/>
              <a:gd name="connsiteY1" fmla="*/ 937940 h 3376268"/>
              <a:gd name="connsiteX2" fmla="*/ 2121101 w 3420665"/>
              <a:gd name="connsiteY2" fmla="*/ 3376268 h 3376268"/>
              <a:gd name="connsiteX3" fmla="*/ 487998 w 3420665"/>
              <a:gd name="connsiteY3" fmla="*/ 3376268 h 3376268"/>
              <a:gd name="connsiteX4" fmla="*/ 0 w 3420665"/>
              <a:gd name="connsiteY4" fmla="*/ 3116178 h 337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0665" h="3376268">
                <a:moveTo>
                  <a:pt x="1660840" y="0"/>
                </a:moveTo>
                <a:lnTo>
                  <a:pt x="3420665" y="937940"/>
                </a:lnTo>
                <a:lnTo>
                  <a:pt x="2121101" y="3376268"/>
                </a:lnTo>
                <a:lnTo>
                  <a:pt x="487998" y="3376268"/>
                </a:lnTo>
                <a:lnTo>
                  <a:pt x="0" y="3116178"/>
                </a:lnTo>
                <a:close/>
              </a:path>
            </a:pathLst>
          </a:cu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E6A3D26-05BC-409C-A6B7-038D3D04C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70" t="50769" r="25674"/>
          <a:stretch>
            <a:fillRect/>
          </a:stretch>
        </p:blipFill>
        <p:spPr>
          <a:xfrm>
            <a:off x="5641184" y="3481732"/>
            <a:ext cx="3420665" cy="3376268"/>
          </a:xfrm>
          <a:custGeom>
            <a:avLst/>
            <a:gdLst>
              <a:gd name="connsiteX0" fmla="*/ 1660841 w 3420665"/>
              <a:gd name="connsiteY0" fmla="*/ 0 h 3376268"/>
              <a:gd name="connsiteX1" fmla="*/ 3420665 w 3420665"/>
              <a:gd name="connsiteY1" fmla="*/ 937940 h 3376268"/>
              <a:gd name="connsiteX2" fmla="*/ 2121102 w 3420665"/>
              <a:gd name="connsiteY2" fmla="*/ 3376268 h 3376268"/>
              <a:gd name="connsiteX3" fmla="*/ 487999 w 3420665"/>
              <a:gd name="connsiteY3" fmla="*/ 3376268 h 3376268"/>
              <a:gd name="connsiteX4" fmla="*/ 0 w 3420665"/>
              <a:gd name="connsiteY4" fmla="*/ 3116178 h 337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0665" h="3376268">
                <a:moveTo>
                  <a:pt x="1660841" y="0"/>
                </a:moveTo>
                <a:lnTo>
                  <a:pt x="3420665" y="937940"/>
                </a:lnTo>
                <a:lnTo>
                  <a:pt x="2121102" y="3376268"/>
                </a:lnTo>
                <a:lnTo>
                  <a:pt x="487999" y="3376268"/>
                </a:lnTo>
                <a:lnTo>
                  <a:pt x="0" y="3116178"/>
                </a:ln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75E6FF-C544-46CB-9A1A-181B86EA6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0" t="50769"/>
          <a:stretch>
            <a:fillRect/>
          </a:stretch>
        </p:blipFill>
        <p:spPr>
          <a:xfrm>
            <a:off x="8814834" y="3481732"/>
            <a:ext cx="3377167" cy="3376268"/>
          </a:xfrm>
          <a:custGeom>
            <a:avLst/>
            <a:gdLst>
              <a:gd name="connsiteX0" fmla="*/ 1660840 w 3377167"/>
              <a:gd name="connsiteY0" fmla="*/ 0 h 3376268"/>
              <a:gd name="connsiteX1" fmla="*/ 3377167 w 3377167"/>
              <a:gd name="connsiteY1" fmla="*/ 914757 h 3376268"/>
              <a:gd name="connsiteX2" fmla="*/ 3377167 w 3377167"/>
              <a:gd name="connsiteY2" fmla="*/ 1019552 h 3376268"/>
              <a:gd name="connsiteX3" fmla="*/ 2121100 w 3377167"/>
              <a:gd name="connsiteY3" fmla="*/ 3376268 h 3376268"/>
              <a:gd name="connsiteX4" fmla="*/ 487998 w 3377167"/>
              <a:gd name="connsiteY4" fmla="*/ 3376268 h 3376268"/>
              <a:gd name="connsiteX5" fmla="*/ 0 w 3377167"/>
              <a:gd name="connsiteY5" fmla="*/ 3116178 h 337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7167" h="3376268">
                <a:moveTo>
                  <a:pt x="1660840" y="0"/>
                </a:moveTo>
                <a:lnTo>
                  <a:pt x="3377167" y="914757"/>
                </a:lnTo>
                <a:lnTo>
                  <a:pt x="3377167" y="1019552"/>
                </a:lnTo>
                <a:lnTo>
                  <a:pt x="2121100" y="3376268"/>
                </a:lnTo>
                <a:lnTo>
                  <a:pt x="487998" y="3376268"/>
                </a:lnTo>
                <a:lnTo>
                  <a:pt x="0" y="3116178"/>
                </a:lnTo>
                <a:close/>
              </a:path>
            </a:pathLst>
          </a:cu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70CE212-9FE5-403D-BB30-D95111248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69" r="77735"/>
          <a:stretch>
            <a:fillRect/>
          </a:stretch>
        </p:blipFill>
        <p:spPr>
          <a:xfrm>
            <a:off x="152400" y="3634132"/>
            <a:ext cx="2714548" cy="3376268"/>
          </a:xfrm>
          <a:custGeom>
            <a:avLst/>
            <a:gdLst>
              <a:gd name="connsiteX0" fmla="*/ 954724 w 2714548"/>
              <a:gd name="connsiteY0" fmla="*/ 0 h 3376268"/>
              <a:gd name="connsiteX1" fmla="*/ 2714548 w 2714548"/>
              <a:gd name="connsiteY1" fmla="*/ 937940 h 3376268"/>
              <a:gd name="connsiteX2" fmla="*/ 1414984 w 2714548"/>
              <a:gd name="connsiteY2" fmla="*/ 3376268 h 3376268"/>
              <a:gd name="connsiteX3" fmla="*/ 0 w 2714548"/>
              <a:gd name="connsiteY3" fmla="*/ 3376268 h 3376268"/>
              <a:gd name="connsiteX4" fmla="*/ 0 w 2714548"/>
              <a:gd name="connsiteY4" fmla="*/ 1791317 h 337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548" h="3376268">
                <a:moveTo>
                  <a:pt x="954724" y="0"/>
                </a:moveTo>
                <a:lnTo>
                  <a:pt x="2714548" y="937940"/>
                </a:lnTo>
                <a:lnTo>
                  <a:pt x="1414984" y="3376268"/>
                </a:lnTo>
                <a:lnTo>
                  <a:pt x="0" y="3376268"/>
                </a:lnTo>
                <a:lnTo>
                  <a:pt x="0" y="1791317"/>
                </a:lnTo>
                <a:close/>
              </a:path>
            </a:pathLst>
          </a:cu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FD7C5E0-D01E-4CFE-8336-ED701F6BB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9" t="50769" r="51704"/>
          <a:stretch>
            <a:fillRect/>
          </a:stretch>
        </p:blipFill>
        <p:spPr>
          <a:xfrm>
            <a:off x="2619935" y="3634132"/>
            <a:ext cx="3420665" cy="3376268"/>
          </a:xfrm>
          <a:custGeom>
            <a:avLst/>
            <a:gdLst>
              <a:gd name="connsiteX0" fmla="*/ 1660840 w 3420665"/>
              <a:gd name="connsiteY0" fmla="*/ 0 h 3376268"/>
              <a:gd name="connsiteX1" fmla="*/ 3420665 w 3420665"/>
              <a:gd name="connsiteY1" fmla="*/ 937940 h 3376268"/>
              <a:gd name="connsiteX2" fmla="*/ 2121101 w 3420665"/>
              <a:gd name="connsiteY2" fmla="*/ 3376268 h 3376268"/>
              <a:gd name="connsiteX3" fmla="*/ 487998 w 3420665"/>
              <a:gd name="connsiteY3" fmla="*/ 3376268 h 3376268"/>
              <a:gd name="connsiteX4" fmla="*/ 0 w 3420665"/>
              <a:gd name="connsiteY4" fmla="*/ 3116178 h 337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0665" h="3376268">
                <a:moveTo>
                  <a:pt x="1660840" y="0"/>
                </a:moveTo>
                <a:lnTo>
                  <a:pt x="3420665" y="937940"/>
                </a:lnTo>
                <a:lnTo>
                  <a:pt x="2121101" y="3376268"/>
                </a:lnTo>
                <a:lnTo>
                  <a:pt x="487998" y="3376268"/>
                </a:lnTo>
                <a:lnTo>
                  <a:pt x="0" y="3116178"/>
                </a:lnTo>
                <a:close/>
              </a:path>
            </a:pathLst>
          </a:cu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7204796-31D9-4802-A254-B9129AC7C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70" t="50769" r="25674"/>
          <a:stretch>
            <a:fillRect/>
          </a:stretch>
        </p:blipFill>
        <p:spPr>
          <a:xfrm>
            <a:off x="5793584" y="3634132"/>
            <a:ext cx="3420665" cy="3376268"/>
          </a:xfrm>
          <a:custGeom>
            <a:avLst/>
            <a:gdLst>
              <a:gd name="connsiteX0" fmla="*/ 1660841 w 3420665"/>
              <a:gd name="connsiteY0" fmla="*/ 0 h 3376268"/>
              <a:gd name="connsiteX1" fmla="*/ 3420665 w 3420665"/>
              <a:gd name="connsiteY1" fmla="*/ 937940 h 3376268"/>
              <a:gd name="connsiteX2" fmla="*/ 2121102 w 3420665"/>
              <a:gd name="connsiteY2" fmla="*/ 3376268 h 3376268"/>
              <a:gd name="connsiteX3" fmla="*/ 487999 w 3420665"/>
              <a:gd name="connsiteY3" fmla="*/ 3376268 h 3376268"/>
              <a:gd name="connsiteX4" fmla="*/ 0 w 3420665"/>
              <a:gd name="connsiteY4" fmla="*/ 3116178 h 337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0665" h="3376268">
                <a:moveTo>
                  <a:pt x="1660841" y="0"/>
                </a:moveTo>
                <a:lnTo>
                  <a:pt x="3420665" y="937940"/>
                </a:lnTo>
                <a:lnTo>
                  <a:pt x="2121102" y="3376268"/>
                </a:lnTo>
                <a:lnTo>
                  <a:pt x="487999" y="3376268"/>
                </a:lnTo>
                <a:lnTo>
                  <a:pt x="0" y="3116178"/>
                </a:lnTo>
                <a:close/>
              </a:path>
            </a:pathLst>
          </a:cu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08181EF-CBC6-4F8E-B875-BFFE33309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0" t="50769"/>
          <a:stretch>
            <a:fillRect/>
          </a:stretch>
        </p:blipFill>
        <p:spPr>
          <a:xfrm>
            <a:off x="8967234" y="3634132"/>
            <a:ext cx="3377167" cy="3376268"/>
          </a:xfrm>
          <a:custGeom>
            <a:avLst/>
            <a:gdLst>
              <a:gd name="connsiteX0" fmla="*/ 1660840 w 3377167"/>
              <a:gd name="connsiteY0" fmla="*/ 0 h 3376268"/>
              <a:gd name="connsiteX1" fmla="*/ 3377167 w 3377167"/>
              <a:gd name="connsiteY1" fmla="*/ 914757 h 3376268"/>
              <a:gd name="connsiteX2" fmla="*/ 3377167 w 3377167"/>
              <a:gd name="connsiteY2" fmla="*/ 1019552 h 3376268"/>
              <a:gd name="connsiteX3" fmla="*/ 2121100 w 3377167"/>
              <a:gd name="connsiteY3" fmla="*/ 3376268 h 3376268"/>
              <a:gd name="connsiteX4" fmla="*/ 487998 w 3377167"/>
              <a:gd name="connsiteY4" fmla="*/ 3376268 h 3376268"/>
              <a:gd name="connsiteX5" fmla="*/ 0 w 3377167"/>
              <a:gd name="connsiteY5" fmla="*/ 3116178 h 337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7167" h="3376268">
                <a:moveTo>
                  <a:pt x="1660840" y="0"/>
                </a:moveTo>
                <a:lnTo>
                  <a:pt x="3377167" y="914757"/>
                </a:lnTo>
                <a:lnTo>
                  <a:pt x="3377167" y="1019552"/>
                </a:lnTo>
                <a:lnTo>
                  <a:pt x="2121100" y="3376268"/>
                </a:lnTo>
                <a:lnTo>
                  <a:pt x="487998" y="3376268"/>
                </a:lnTo>
                <a:lnTo>
                  <a:pt x="0" y="311617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2803237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547EB49-3F61-48A5-AD2B-1ACF1894A8A7}"/>
              </a:ext>
            </a:extLst>
          </p:cNvPr>
          <p:cNvSpPr/>
          <p:nvPr/>
        </p:nvSpPr>
        <p:spPr>
          <a:xfrm>
            <a:off x="4800913" y="452883"/>
            <a:ext cx="6770109" cy="5952233"/>
          </a:xfrm>
          <a:custGeom>
            <a:avLst/>
            <a:gdLst>
              <a:gd name="connsiteX0" fmla="*/ 1098716 w 1381125"/>
              <a:gd name="connsiteY0" fmla="*/ 93192 h 914400"/>
              <a:gd name="connsiteX1" fmla="*/ 761531 w 1381125"/>
              <a:gd name="connsiteY1" fmla="*/ 175107 h 914400"/>
              <a:gd name="connsiteX2" fmla="*/ 340526 w 1381125"/>
              <a:gd name="connsiteY2" fmla="*/ 7467 h 914400"/>
              <a:gd name="connsiteX3" fmla="*/ 7151 w 1381125"/>
              <a:gd name="connsiteY3" fmla="*/ 340842 h 914400"/>
              <a:gd name="connsiteX4" fmla="*/ 245276 w 1381125"/>
              <a:gd name="connsiteY4" fmla="*/ 659929 h 914400"/>
              <a:gd name="connsiteX5" fmla="*/ 371959 w 1381125"/>
              <a:gd name="connsiteY5" fmla="*/ 765657 h 914400"/>
              <a:gd name="connsiteX6" fmla="*/ 573889 w 1381125"/>
              <a:gd name="connsiteY6" fmla="*/ 914247 h 914400"/>
              <a:gd name="connsiteX7" fmla="*/ 780581 w 1381125"/>
              <a:gd name="connsiteY7" fmla="*/ 751369 h 914400"/>
              <a:gd name="connsiteX8" fmla="*/ 980606 w 1381125"/>
              <a:gd name="connsiteY8" fmla="*/ 618972 h 914400"/>
              <a:gd name="connsiteX9" fmla="*/ 1098716 w 1381125"/>
              <a:gd name="connsiteY9" fmla="*/ 645642 h 914400"/>
              <a:gd name="connsiteX10" fmla="*/ 1374941 w 1381125"/>
              <a:gd name="connsiteY10" fmla="*/ 369417 h 914400"/>
              <a:gd name="connsiteX11" fmla="*/ 1098716 w 1381125"/>
              <a:gd name="connsiteY11" fmla="*/ 93192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1125" h="914400">
                <a:moveTo>
                  <a:pt x="1098716" y="93192"/>
                </a:moveTo>
                <a:cubicBezTo>
                  <a:pt x="975844" y="102717"/>
                  <a:pt x="905359" y="193204"/>
                  <a:pt x="761531" y="175107"/>
                </a:cubicBezTo>
                <a:cubicBezTo>
                  <a:pt x="671996" y="163677"/>
                  <a:pt x="526264" y="-1106"/>
                  <a:pt x="340526" y="7467"/>
                </a:cubicBezTo>
                <a:cubicBezTo>
                  <a:pt x="156694" y="15087"/>
                  <a:pt x="8104" y="157009"/>
                  <a:pt x="7151" y="340842"/>
                </a:cubicBezTo>
                <a:cubicBezTo>
                  <a:pt x="6199" y="506577"/>
                  <a:pt x="93829" y="598017"/>
                  <a:pt x="245276" y="659929"/>
                </a:cubicBezTo>
                <a:cubicBezTo>
                  <a:pt x="300521" y="682789"/>
                  <a:pt x="338621" y="703744"/>
                  <a:pt x="371959" y="765657"/>
                </a:cubicBezTo>
                <a:cubicBezTo>
                  <a:pt x="405296" y="827569"/>
                  <a:pt x="478639" y="914247"/>
                  <a:pt x="573889" y="914247"/>
                </a:cubicBezTo>
                <a:cubicBezTo>
                  <a:pt x="673901" y="914247"/>
                  <a:pt x="736766" y="845667"/>
                  <a:pt x="780581" y="751369"/>
                </a:cubicBezTo>
                <a:cubicBezTo>
                  <a:pt x="824396" y="657072"/>
                  <a:pt x="865354" y="595159"/>
                  <a:pt x="980606" y="618972"/>
                </a:cubicBezTo>
                <a:cubicBezTo>
                  <a:pt x="1038709" y="631354"/>
                  <a:pt x="1055854" y="645642"/>
                  <a:pt x="1098716" y="645642"/>
                </a:cubicBezTo>
                <a:cubicBezTo>
                  <a:pt x="1251116" y="645642"/>
                  <a:pt x="1374941" y="521817"/>
                  <a:pt x="1374941" y="369417"/>
                </a:cubicBezTo>
                <a:cubicBezTo>
                  <a:pt x="1374941" y="217017"/>
                  <a:pt x="1250164" y="81762"/>
                  <a:pt x="1098716" y="9319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iphone-01.png" descr="iphone-01.png">
            <a:extLst>
              <a:ext uri="{FF2B5EF4-FFF2-40B4-BE49-F238E27FC236}">
                <a16:creationId xmlns:a16="http://schemas.microsoft.com/office/drawing/2014/main" id="{42543EEF-6475-458D-899A-C226354FAC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73248" y="962042"/>
            <a:ext cx="2353005" cy="4933916"/>
          </a:xfrm>
          <a:prstGeom prst="rect">
            <a:avLst/>
          </a:prstGeom>
          <a:ln w="12700">
            <a:miter lim="400000"/>
          </a:ln>
          <a:effectLst>
            <a:outerShdw blurRad="1016000" dist="381000" dir="5400000" rotWithShape="0">
              <a:srgbClr val="000000">
                <a:alpha val="20000"/>
              </a:srgbClr>
            </a:outerShdw>
          </a:effectLst>
        </p:spPr>
      </p:pic>
      <p:pic>
        <p:nvPicPr>
          <p:cNvPr id="4" name="iphone-01.png" descr="iphone-01.png">
            <a:extLst>
              <a:ext uri="{FF2B5EF4-FFF2-40B4-BE49-F238E27FC236}">
                <a16:creationId xmlns:a16="http://schemas.microsoft.com/office/drawing/2014/main" id="{C1BF665A-DE32-4DFC-8A15-6BC8B91244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5968" y="962042"/>
            <a:ext cx="2353005" cy="4933916"/>
          </a:xfrm>
          <a:prstGeom prst="rect">
            <a:avLst/>
          </a:prstGeom>
          <a:ln w="12700">
            <a:miter lim="400000"/>
          </a:ln>
          <a:effectLst>
            <a:outerShdw blurRad="1016000" dist="381000" dir="5400000" rotWithShape="0">
              <a:srgbClr val="000000">
                <a:alpha val="20000"/>
              </a:srgb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19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724718" y="1200363"/>
            <a:ext cx="346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SMARTPHONE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774850" y="2159753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16E25ED-2946-4769-B2B5-0B5711A2DC32}"/>
              </a:ext>
            </a:extLst>
          </p:cNvPr>
          <p:cNvCxnSpPr>
            <a:cxnSpLocks/>
          </p:cNvCxnSpPr>
          <p:nvPr/>
        </p:nvCxnSpPr>
        <p:spPr>
          <a:xfrm flipV="1">
            <a:off x="945705" y="3854713"/>
            <a:ext cx="3110415" cy="666"/>
          </a:xfrm>
          <a:prstGeom prst="line">
            <a:avLst/>
          </a:prstGeom>
          <a:ln w="228600" cap="rnd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BCE121-CDBD-4ACE-BC97-9F7E38B1C518}"/>
              </a:ext>
            </a:extLst>
          </p:cNvPr>
          <p:cNvCxnSpPr>
            <a:cxnSpLocks/>
          </p:cNvCxnSpPr>
          <p:nvPr/>
        </p:nvCxnSpPr>
        <p:spPr>
          <a:xfrm flipV="1">
            <a:off x="945705" y="3855377"/>
            <a:ext cx="2441421" cy="2"/>
          </a:xfrm>
          <a:prstGeom prst="line">
            <a:avLst/>
          </a:prstGeom>
          <a:ln w="228600" cap="rnd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CEC26B-4CEF-4891-88DD-3D2AD4B48003}"/>
              </a:ext>
            </a:extLst>
          </p:cNvPr>
          <p:cNvSpPr txBox="1"/>
          <p:nvPr/>
        </p:nvSpPr>
        <p:spPr>
          <a:xfrm>
            <a:off x="825717" y="3229309"/>
            <a:ext cx="1700399" cy="169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1100" b="1" dirty="0">
                <a:solidFill>
                  <a:schemeClr val="bg1"/>
                </a:solidFill>
                <a:latin typeface="Segoe UI" panose="020B0502040204020203" pitchFamily="34" charset="0"/>
                <a:ea typeface="PT Sans" panose="020B0503020203020204" pitchFamily="34" charset="0"/>
                <a:cs typeface="Segoe UI" panose="020B0502040204020203" pitchFamily="34" charset="0"/>
              </a:rPr>
              <a:t>Servise</a:t>
            </a:r>
            <a:endParaRPr lang="en-JM" sz="1100" b="1" dirty="0">
              <a:solidFill>
                <a:schemeClr val="bg1"/>
              </a:solidFill>
              <a:latin typeface="Segoe UI" panose="020B0502040204020203" pitchFamily="34" charset="0"/>
              <a:ea typeface="PT Sans" panose="020B0503020203020204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5D3D8B-CBD9-402B-83F8-0D186880FFC9}"/>
              </a:ext>
            </a:extLst>
          </p:cNvPr>
          <p:cNvSpPr txBox="1"/>
          <p:nvPr/>
        </p:nvSpPr>
        <p:spPr>
          <a:xfrm>
            <a:off x="4321935" y="3770739"/>
            <a:ext cx="4464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1100" b="1" dirty="0">
                <a:solidFill>
                  <a:schemeClr val="bg1"/>
                </a:solidFill>
                <a:latin typeface="Segoe UI" panose="020B0502040204020203" pitchFamily="34" charset="0"/>
                <a:ea typeface="PT Sans" panose="020B0503020203020204" pitchFamily="34" charset="0"/>
                <a:cs typeface="Segoe UI" panose="020B0502040204020203" pitchFamily="34" charset="0"/>
              </a:rPr>
              <a:t>73</a:t>
            </a:r>
            <a:r>
              <a:rPr lang="en-JM" sz="1100" b="1" dirty="0">
                <a:solidFill>
                  <a:schemeClr val="bg1"/>
                </a:solidFill>
                <a:latin typeface="Segoe UI" panose="020B0502040204020203" pitchFamily="34" charset="0"/>
                <a:ea typeface="PT Sans" panose="020B0503020203020204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20B962-22CB-4752-B6CA-A6A111A090E0}"/>
              </a:ext>
            </a:extLst>
          </p:cNvPr>
          <p:cNvSpPr txBox="1"/>
          <p:nvPr/>
        </p:nvSpPr>
        <p:spPr>
          <a:xfrm>
            <a:off x="825718" y="2908717"/>
            <a:ext cx="1898819" cy="215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400" b="1" dirty="0">
                <a:solidFill>
                  <a:schemeClr val="bg2"/>
                </a:solidFill>
                <a:latin typeface="Segoe UI" panose="020B0502040204020203" pitchFamily="34" charset="0"/>
                <a:ea typeface="PT Sans" panose="020B0503020203020204" pitchFamily="34" charset="0"/>
                <a:cs typeface="Segoe UI" panose="020B0502040204020203" pitchFamily="34" charset="0"/>
              </a:rPr>
              <a:t>Presentation Here</a:t>
            </a:r>
            <a:endParaRPr lang="en-US" sz="1400" b="1" dirty="0">
              <a:solidFill>
                <a:schemeClr val="bg2"/>
              </a:solidFill>
              <a:latin typeface="Segoe UI" panose="020B0502040204020203" pitchFamily="34" charset="0"/>
              <a:ea typeface="PT Sans" panose="020B0503020203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66B067-1D0F-4207-A761-33AD3E620CC1}"/>
              </a:ext>
            </a:extLst>
          </p:cNvPr>
          <p:cNvCxnSpPr>
            <a:cxnSpLocks/>
          </p:cNvCxnSpPr>
          <p:nvPr/>
        </p:nvCxnSpPr>
        <p:spPr>
          <a:xfrm flipV="1">
            <a:off x="945705" y="4330837"/>
            <a:ext cx="3110415" cy="14399"/>
          </a:xfrm>
          <a:prstGeom prst="line">
            <a:avLst/>
          </a:prstGeom>
          <a:ln w="228600" cap="rnd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99793A9-0B28-4E8C-800F-4D6EB49C8A9C}"/>
              </a:ext>
            </a:extLst>
          </p:cNvPr>
          <p:cNvCxnSpPr>
            <a:cxnSpLocks/>
          </p:cNvCxnSpPr>
          <p:nvPr/>
        </p:nvCxnSpPr>
        <p:spPr>
          <a:xfrm>
            <a:off x="945705" y="4345236"/>
            <a:ext cx="2772359" cy="0"/>
          </a:xfrm>
          <a:prstGeom prst="line">
            <a:avLst/>
          </a:prstGeom>
          <a:ln w="228600" cap="rnd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1667B5E-B81F-42FA-B1DB-C420C5DADD79}"/>
              </a:ext>
            </a:extLst>
          </p:cNvPr>
          <p:cNvSpPr txBox="1"/>
          <p:nvPr/>
        </p:nvSpPr>
        <p:spPr>
          <a:xfrm>
            <a:off x="4321935" y="4260596"/>
            <a:ext cx="4464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1100" b="1" dirty="0">
                <a:solidFill>
                  <a:schemeClr val="bg1"/>
                </a:solidFill>
                <a:latin typeface="Segoe UI" panose="020B0502040204020203" pitchFamily="34" charset="0"/>
                <a:ea typeface="PT Sans" panose="020B0503020203020204" pitchFamily="34" charset="0"/>
                <a:cs typeface="Segoe UI" panose="020B0502040204020203" pitchFamily="34" charset="0"/>
              </a:rPr>
              <a:t>94</a:t>
            </a:r>
            <a:r>
              <a:rPr lang="en-JM" sz="1100" b="1" dirty="0">
                <a:solidFill>
                  <a:schemeClr val="bg1"/>
                </a:solidFill>
                <a:latin typeface="Segoe UI" panose="020B0502040204020203" pitchFamily="34" charset="0"/>
                <a:ea typeface="PT Sans" panose="020B0503020203020204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DEB115-B107-4B13-A987-BB06701C9CAA}"/>
              </a:ext>
            </a:extLst>
          </p:cNvPr>
          <p:cNvSpPr/>
          <p:nvPr/>
        </p:nvSpPr>
        <p:spPr>
          <a:xfrm>
            <a:off x="774850" y="4965141"/>
            <a:ext cx="3889723" cy="6638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ea typeface="PT Sans" panose="020B0503020203020204" pitchFamily="34" charset="0"/>
                <a:cs typeface="Segoe UI" panose="020B0502040204020203" pitchFamily="34" charset="0"/>
              </a:rPr>
              <a:t>Interactively procrastinate high-payoff content without backward-compatible data cultivate optimal processes. Interactively procrastinate high-payoff content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4D0EFFF-F9D8-4598-90AC-2092295D2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14" t="24255" r="15030" b="24255"/>
          <a:stretch>
            <a:fillRect/>
          </a:stretch>
        </p:blipFill>
        <p:spPr>
          <a:xfrm>
            <a:off x="8365385" y="1663429"/>
            <a:ext cx="1994170" cy="3531140"/>
          </a:xfrm>
          <a:custGeom>
            <a:avLst/>
            <a:gdLst>
              <a:gd name="connsiteX0" fmla="*/ 0 w 1994170"/>
              <a:gd name="connsiteY0" fmla="*/ 0 h 3531140"/>
              <a:gd name="connsiteX1" fmla="*/ 1994170 w 1994170"/>
              <a:gd name="connsiteY1" fmla="*/ 0 h 3531140"/>
              <a:gd name="connsiteX2" fmla="*/ 1994170 w 1994170"/>
              <a:gd name="connsiteY2" fmla="*/ 3531140 h 3531140"/>
              <a:gd name="connsiteX3" fmla="*/ 0 w 1994170"/>
              <a:gd name="connsiteY3" fmla="*/ 3531140 h 353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4170" h="3531140">
                <a:moveTo>
                  <a:pt x="0" y="0"/>
                </a:moveTo>
                <a:lnTo>
                  <a:pt x="1994170" y="0"/>
                </a:lnTo>
                <a:lnTo>
                  <a:pt x="1994170" y="3531140"/>
                </a:lnTo>
                <a:lnTo>
                  <a:pt x="0" y="3531140"/>
                </a:lnTo>
                <a:close/>
              </a:path>
            </a:pathLst>
          </a:cu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8B3327C-3611-4B24-A9DC-E14E0DBE1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56" t="24255" r="37287" b="24255"/>
          <a:stretch>
            <a:fillRect/>
          </a:stretch>
        </p:blipFill>
        <p:spPr>
          <a:xfrm>
            <a:off x="5651770" y="1663430"/>
            <a:ext cx="1994170" cy="3531140"/>
          </a:xfrm>
          <a:custGeom>
            <a:avLst/>
            <a:gdLst>
              <a:gd name="connsiteX0" fmla="*/ 0 w 1994170"/>
              <a:gd name="connsiteY0" fmla="*/ 0 h 3531140"/>
              <a:gd name="connsiteX1" fmla="*/ 1994170 w 1994170"/>
              <a:gd name="connsiteY1" fmla="*/ 0 h 3531140"/>
              <a:gd name="connsiteX2" fmla="*/ 1994170 w 1994170"/>
              <a:gd name="connsiteY2" fmla="*/ 3531140 h 3531140"/>
              <a:gd name="connsiteX3" fmla="*/ 0 w 1994170"/>
              <a:gd name="connsiteY3" fmla="*/ 3531140 h 353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4170" h="3531140">
                <a:moveTo>
                  <a:pt x="0" y="0"/>
                </a:moveTo>
                <a:lnTo>
                  <a:pt x="1994170" y="0"/>
                </a:lnTo>
                <a:lnTo>
                  <a:pt x="1994170" y="3531140"/>
                </a:lnTo>
                <a:lnTo>
                  <a:pt x="0" y="353114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26647248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42B39EFB-6776-4787-A2B3-53F97CF6E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Rectangle 4"/>
          <p:cNvSpPr/>
          <p:nvPr/>
        </p:nvSpPr>
        <p:spPr>
          <a:xfrm>
            <a:off x="-81024" y="0"/>
            <a:ext cx="12273023" cy="6858000"/>
          </a:xfrm>
          <a:prstGeom prst="rect">
            <a:avLst/>
          </a:prstGeom>
          <a:solidFill>
            <a:schemeClr val="tx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Cross 8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12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28FAA3F-1323-4E7D-AE6A-314459E1EC82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OUR</a:t>
            </a:r>
            <a:r>
              <a:rPr lang="en-US" sz="3200" dirty="0">
                <a:latin typeface="Montserrat SemiBold" panose="00000700000000000000" pitchFamily="50" charset="0"/>
              </a:rPr>
              <a:t> </a:t>
            </a:r>
            <a:r>
              <a:rPr lang="id-ID" sz="3200" dirty="0">
                <a:solidFill>
                  <a:schemeClr val="accent1"/>
                </a:solidFill>
                <a:latin typeface="Montserrat SemiBold" panose="00000700000000000000" pitchFamily="50" charset="0"/>
              </a:rPr>
              <a:t>INFOGRAPHIC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E0DF46-278F-4AAA-B9B5-4545FBCE7C30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2EA5C9-C318-40C3-BDBC-28A5A7CC8C22}"/>
              </a:ext>
            </a:extLst>
          </p:cNvPr>
          <p:cNvGrpSpPr>
            <a:grpSpLocks noChangeAspect="1"/>
          </p:cNvGrpSpPr>
          <p:nvPr/>
        </p:nvGrpSpPr>
        <p:grpSpPr>
          <a:xfrm>
            <a:off x="2808542" y="4842222"/>
            <a:ext cx="3130497" cy="1040778"/>
            <a:chOff x="6213792" y="4114590"/>
            <a:chExt cx="3394232" cy="814592"/>
          </a:xfrm>
          <a:effectLst/>
        </p:grpSpPr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D773C497-FC93-4945-AD0F-E96999F83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9270" y="4189034"/>
              <a:ext cx="675076" cy="534136"/>
            </a:xfrm>
            <a:custGeom>
              <a:avLst/>
              <a:gdLst>
                <a:gd name="T0" fmla="*/ 752 w 752"/>
                <a:gd name="T1" fmla="*/ 88 h 595"/>
                <a:gd name="T2" fmla="*/ 752 w 752"/>
                <a:gd name="T3" fmla="*/ 595 h 595"/>
                <a:gd name="T4" fmla="*/ 0 w 752"/>
                <a:gd name="T5" fmla="*/ 395 h 595"/>
                <a:gd name="T6" fmla="*/ 0 w 752"/>
                <a:gd name="T7" fmla="*/ 0 h 595"/>
                <a:gd name="T8" fmla="*/ 752 w 752"/>
                <a:gd name="T9" fmla="*/ 88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595">
                  <a:moveTo>
                    <a:pt x="752" y="88"/>
                  </a:moveTo>
                  <a:lnTo>
                    <a:pt x="752" y="595"/>
                  </a:lnTo>
                  <a:lnTo>
                    <a:pt x="0" y="395"/>
                  </a:lnTo>
                  <a:lnTo>
                    <a:pt x="0" y="0"/>
                  </a:lnTo>
                  <a:lnTo>
                    <a:pt x="752" y="8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EE7348CE-0D31-4EBF-8575-E7B8C6542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265" y="4193959"/>
              <a:ext cx="1290006" cy="570942"/>
            </a:xfrm>
            <a:custGeom>
              <a:avLst/>
              <a:gdLst>
                <a:gd name="T0" fmla="*/ 1437 w 1437"/>
                <a:gd name="T1" fmla="*/ 0 h 636"/>
                <a:gd name="T2" fmla="*/ 1437 w 1437"/>
                <a:gd name="T3" fmla="*/ 395 h 636"/>
                <a:gd name="T4" fmla="*/ 0 w 1437"/>
                <a:gd name="T5" fmla="*/ 636 h 636"/>
                <a:gd name="T6" fmla="*/ 0 w 1437"/>
                <a:gd name="T7" fmla="*/ 129 h 636"/>
                <a:gd name="T8" fmla="*/ 1437 w 1437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7" h="636">
                  <a:moveTo>
                    <a:pt x="1437" y="0"/>
                  </a:moveTo>
                  <a:lnTo>
                    <a:pt x="1437" y="395"/>
                  </a:lnTo>
                  <a:lnTo>
                    <a:pt x="0" y="636"/>
                  </a:lnTo>
                  <a:lnTo>
                    <a:pt x="0" y="129"/>
                  </a:lnTo>
                  <a:lnTo>
                    <a:pt x="1437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id="{AFFC244F-A1C8-496D-871F-5999DDAF9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792" y="4300557"/>
              <a:ext cx="1388754" cy="619418"/>
            </a:xfrm>
            <a:custGeom>
              <a:avLst/>
              <a:gdLst>
                <a:gd name="T0" fmla="*/ 1547 w 1547"/>
                <a:gd name="T1" fmla="*/ 183 h 690"/>
                <a:gd name="T2" fmla="*/ 1547 w 1547"/>
                <a:gd name="T3" fmla="*/ 690 h 690"/>
                <a:gd name="T4" fmla="*/ 0 w 1547"/>
                <a:gd name="T5" fmla="*/ 504 h 690"/>
                <a:gd name="T6" fmla="*/ 0 w 1547"/>
                <a:gd name="T7" fmla="*/ 0 h 690"/>
                <a:gd name="T8" fmla="*/ 1547 w 1547"/>
                <a:gd name="T9" fmla="*/ 183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7" h="690">
                  <a:moveTo>
                    <a:pt x="1547" y="183"/>
                  </a:moveTo>
                  <a:lnTo>
                    <a:pt x="1547" y="690"/>
                  </a:lnTo>
                  <a:lnTo>
                    <a:pt x="0" y="504"/>
                  </a:lnTo>
                  <a:lnTo>
                    <a:pt x="0" y="0"/>
                  </a:lnTo>
                  <a:lnTo>
                    <a:pt x="1547" y="1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9718E619-982A-4C96-B3C3-47670BBB8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2546" y="4275651"/>
              <a:ext cx="2005478" cy="653531"/>
            </a:xfrm>
            <a:custGeom>
              <a:avLst/>
              <a:gdLst>
                <a:gd name="T0" fmla="*/ 2234 w 2234"/>
                <a:gd name="T1" fmla="*/ 0 h 728"/>
                <a:gd name="T2" fmla="*/ 2234 w 2234"/>
                <a:gd name="T3" fmla="*/ 507 h 728"/>
                <a:gd name="T4" fmla="*/ 0 w 2234"/>
                <a:gd name="T5" fmla="*/ 728 h 728"/>
                <a:gd name="T6" fmla="*/ 0 w 2234"/>
                <a:gd name="T7" fmla="*/ 221 h 728"/>
                <a:gd name="T8" fmla="*/ 2234 w 2234"/>
                <a:gd name="T9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4" h="728">
                  <a:moveTo>
                    <a:pt x="2234" y="0"/>
                  </a:moveTo>
                  <a:lnTo>
                    <a:pt x="2234" y="507"/>
                  </a:lnTo>
                  <a:lnTo>
                    <a:pt x="0" y="728"/>
                  </a:lnTo>
                  <a:lnTo>
                    <a:pt x="0" y="221"/>
                  </a:lnTo>
                  <a:lnTo>
                    <a:pt x="223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9B693131-22CC-4C17-A158-C5EE55ACC5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3792" y="4114590"/>
              <a:ext cx="3394232" cy="363572"/>
            </a:xfrm>
            <a:custGeom>
              <a:avLst/>
              <a:gdLst>
                <a:gd name="T0" fmla="*/ 2236 w 3781"/>
                <a:gd name="T1" fmla="*/ 0 h 405"/>
                <a:gd name="T2" fmla="*/ 3781 w 3781"/>
                <a:gd name="T3" fmla="*/ 184 h 405"/>
                <a:gd name="T4" fmla="*/ 1547 w 3781"/>
                <a:gd name="T5" fmla="*/ 405 h 405"/>
                <a:gd name="T6" fmla="*/ 0 w 3781"/>
                <a:gd name="T7" fmla="*/ 222 h 405"/>
                <a:gd name="T8" fmla="*/ 2236 w 3781"/>
                <a:gd name="T9" fmla="*/ 0 h 405"/>
                <a:gd name="T10" fmla="*/ 797 w 3781"/>
                <a:gd name="T11" fmla="*/ 222 h 405"/>
                <a:gd name="T12" fmla="*/ 1550 w 3781"/>
                <a:gd name="T13" fmla="*/ 312 h 405"/>
                <a:gd name="T14" fmla="*/ 2986 w 3781"/>
                <a:gd name="T15" fmla="*/ 181 h 405"/>
                <a:gd name="T16" fmla="*/ 2234 w 3781"/>
                <a:gd name="T17" fmla="*/ 93 h 405"/>
                <a:gd name="T18" fmla="*/ 797 w 3781"/>
                <a:gd name="T19" fmla="*/ 22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1" h="405">
                  <a:moveTo>
                    <a:pt x="2236" y="0"/>
                  </a:moveTo>
                  <a:lnTo>
                    <a:pt x="3781" y="184"/>
                  </a:lnTo>
                  <a:lnTo>
                    <a:pt x="1547" y="405"/>
                  </a:lnTo>
                  <a:lnTo>
                    <a:pt x="0" y="222"/>
                  </a:lnTo>
                  <a:lnTo>
                    <a:pt x="2236" y="0"/>
                  </a:lnTo>
                  <a:close/>
                  <a:moveTo>
                    <a:pt x="797" y="222"/>
                  </a:moveTo>
                  <a:lnTo>
                    <a:pt x="1550" y="312"/>
                  </a:lnTo>
                  <a:lnTo>
                    <a:pt x="2986" y="181"/>
                  </a:lnTo>
                  <a:lnTo>
                    <a:pt x="2234" y="93"/>
                  </a:lnTo>
                  <a:lnTo>
                    <a:pt x="797" y="22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8ED253BC-79FF-46D9-A406-7760561942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3792" y="4114590"/>
              <a:ext cx="3394232" cy="363572"/>
            </a:xfrm>
            <a:custGeom>
              <a:avLst/>
              <a:gdLst>
                <a:gd name="T0" fmla="*/ 2236 w 3781"/>
                <a:gd name="T1" fmla="*/ 0 h 405"/>
                <a:gd name="T2" fmla="*/ 3781 w 3781"/>
                <a:gd name="T3" fmla="*/ 184 h 405"/>
                <a:gd name="T4" fmla="*/ 1547 w 3781"/>
                <a:gd name="T5" fmla="*/ 405 h 405"/>
                <a:gd name="T6" fmla="*/ 0 w 3781"/>
                <a:gd name="T7" fmla="*/ 222 h 405"/>
                <a:gd name="T8" fmla="*/ 2236 w 3781"/>
                <a:gd name="T9" fmla="*/ 0 h 405"/>
                <a:gd name="T10" fmla="*/ 797 w 3781"/>
                <a:gd name="T11" fmla="*/ 222 h 405"/>
                <a:gd name="T12" fmla="*/ 1550 w 3781"/>
                <a:gd name="T13" fmla="*/ 312 h 405"/>
                <a:gd name="T14" fmla="*/ 2986 w 3781"/>
                <a:gd name="T15" fmla="*/ 181 h 405"/>
                <a:gd name="T16" fmla="*/ 2234 w 3781"/>
                <a:gd name="T17" fmla="*/ 93 h 405"/>
                <a:gd name="T18" fmla="*/ 797 w 3781"/>
                <a:gd name="T19" fmla="*/ 22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1" h="405">
                  <a:moveTo>
                    <a:pt x="2236" y="0"/>
                  </a:moveTo>
                  <a:lnTo>
                    <a:pt x="3781" y="184"/>
                  </a:lnTo>
                  <a:lnTo>
                    <a:pt x="1547" y="405"/>
                  </a:lnTo>
                  <a:lnTo>
                    <a:pt x="0" y="222"/>
                  </a:lnTo>
                  <a:lnTo>
                    <a:pt x="2236" y="0"/>
                  </a:lnTo>
                  <a:moveTo>
                    <a:pt x="797" y="222"/>
                  </a:moveTo>
                  <a:lnTo>
                    <a:pt x="1550" y="312"/>
                  </a:lnTo>
                  <a:lnTo>
                    <a:pt x="2986" y="181"/>
                  </a:lnTo>
                  <a:lnTo>
                    <a:pt x="2234" y="93"/>
                  </a:lnTo>
                  <a:lnTo>
                    <a:pt x="797" y="2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67503E-F755-413A-BDFB-2CE174DC6A9B}"/>
              </a:ext>
            </a:extLst>
          </p:cNvPr>
          <p:cNvGrpSpPr>
            <a:grpSpLocks noChangeAspect="1"/>
          </p:cNvGrpSpPr>
          <p:nvPr/>
        </p:nvGrpSpPr>
        <p:grpSpPr>
          <a:xfrm>
            <a:off x="4553390" y="3998529"/>
            <a:ext cx="2771298" cy="922968"/>
            <a:chOff x="6213792" y="4114590"/>
            <a:chExt cx="3394232" cy="816016"/>
          </a:xfrm>
          <a:effectLst/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82610388-0D3E-4A82-A120-EA157C45A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9270" y="4189034"/>
              <a:ext cx="675076" cy="534136"/>
            </a:xfrm>
            <a:custGeom>
              <a:avLst/>
              <a:gdLst>
                <a:gd name="T0" fmla="*/ 752 w 752"/>
                <a:gd name="T1" fmla="*/ 88 h 595"/>
                <a:gd name="T2" fmla="*/ 752 w 752"/>
                <a:gd name="T3" fmla="*/ 595 h 595"/>
                <a:gd name="T4" fmla="*/ 0 w 752"/>
                <a:gd name="T5" fmla="*/ 395 h 595"/>
                <a:gd name="T6" fmla="*/ 0 w 752"/>
                <a:gd name="T7" fmla="*/ 0 h 595"/>
                <a:gd name="T8" fmla="*/ 752 w 752"/>
                <a:gd name="T9" fmla="*/ 88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595">
                  <a:moveTo>
                    <a:pt x="752" y="88"/>
                  </a:moveTo>
                  <a:lnTo>
                    <a:pt x="752" y="595"/>
                  </a:lnTo>
                  <a:lnTo>
                    <a:pt x="0" y="395"/>
                  </a:lnTo>
                  <a:lnTo>
                    <a:pt x="0" y="0"/>
                  </a:lnTo>
                  <a:lnTo>
                    <a:pt x="752" y="8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EC3D3D64-56AB-4BA6-AB33-05195C6F0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265" y="4193426"/>
              <a:ext cx="1290006" cy="570942"/>
            </a:xfrm>
            <a:custGeom>
              <a:avLst/>
              <a:gdLst>
                <a:gd name="T0" fmla="*/ 1437 w 1437"/>
                <a:gd name="T1" fmla="*/ 0 h 636"/>
                <a:gd name="T2" fmla="*/ 1437 w 1437"/>
                <a:gd name="T3" fmla="*/ 395 h 636"/>
                <a:gd name="T4" fmla="*/ 0 w 1437"/>
                <a:gd name="T5" fmla="*/ 636 h 636"/>
                <a:gd name="T6" fmla="*/ 0 w 1437"/>
                <a:gd name="T7" fmla="*/ 129 h 636"/>
                <a:gd name="T8" fmla="*/ 1437 w 1437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7" h="636">
                  <a:moveTo>
                    <a:pt x="1437" y="0"/>
                  </a:moveTo>
                  <a:lnTo>
                    <a:pt x="1437" y="395"/>
                  </a:lnTo>
                  <a:lnTo>
                    <a:pt x="0" y="636"/>
                  </a:lnTo>
                  <a:lnTo>
                    <a:pt x="0" y="129"/>
                  </a:lnTo>
                  <a:lnTo>
                    <a:pt x="1437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695CD62-FB71-44AA-BECB-7A51C93D7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792" y="4311188"/>
              <a:ext cx="1388754" cy="619418"/>
            </a:xfrm>
            <a:custGeom>
              <a:avLst/>
              <a:gdLst>
                <a:gd name="T0" fmla="*/ 1547 w 1547"/>
                <a:gd name="T1" fmla="*/ 183 h 690"/>
                <a:gd name="T2" fmla="*/ 1547 w 1547"/>
                <a:gd name="T3" fmla="*/ 690 h 690"/>
                <a:gd name="T4" fmla="*/ 0 w 1547"/>
                <a:gd name="T5" fmla="*/ 504 h 690"/>
                <a:gd name="T6" fmla="*/ 0 w 1547"/>
                <a:gd name="T7" fmla="*/ 0 h 690"/>
                <a:gd name="T8" fmla="*/ 1547 w 1547"/>
                <a:gd name="T9" fmla="*/ 183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7" h="690">
                  <a:moveTo>
                    <a:pt x="1547" y="183"/>
                  </a:moveTo>
                  <a:lnTo>
                    <a:pt x="1547" y="690"/>
                  </a:lnTo>
                  <a:lnTo>
                    <a:pt x="0" y="504"/>
                  </a:lnTo>
                  <a:lnTo>
                    <a:pt x="0" y="0"/>
                  </a:lnTo>
                  <a:lnTo>
                    <a:pt x="1547" y="18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F621CD3-0642-4F00-8AED-5D80610D7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2546" y="4275117"/>
              <a:ext cx="2005478" cy="653531"/>
            </a:xfrm>
            <a:custGeom>
              <a:avLst/>
              <a:gdLst>
                <a:gd name="T0" fmla="*/ 2234 w 2234"/>
                <a:gd name="T1" fmla="*/ 0 h 728"/>
                <a:gd name="T2" fmla="*/ 2234 w 2234"/>
                <a:gd name="T3" fmla="*/ 507 h 728"/>
                <a:gd name="T4" fmla="*/ 0 w 2234"/>
                <a:gd name="T5" fmla="*/ 728 h 728"/>
                <a:gd name="T6" fmla="*/ 0 w 2234"/>
                <a:gd name="T7" fmla="*/ 221 h 728"/>
                <a:gd name="T8" fmla="*/ 2234 w 2234"/>
                <a:gd name="T9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4" h="728">
                  <a:moveTo>
                    <a:pt x="2234" y="0"/>
                  </a:moveTo>
                  <a:lnTo>
                    <a:pt x="2234" y="507"/>
                  </a:lnTo>
                  <a:lnTo>
                    <a:pt x="0" y="728"/>
                  </a:lnTo>
                  <a:lnTo>
                    <a:pt x="0" y="221"/>
                  </a:lnTo>
                  <a:lnTo>
                    <a:pt x="223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4DE6424-BA09-4AB5-985C-F72E3C262B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3792" y="4114590"/>
              <a:ext cx="3394232" cy="363572"/>
            </a:xfrm>
            <a:custGeom>
              <a:avLst/>
              <a:gdLst>
                <a:gd name="T0" fmla="*/ 2236 w 3781"/>
                <a:gd name="T1" fmla="*/ 0 h 405"/>
                <a:gd name="T2" fmla="*/ 3781 w 3781"/>
                <a:gd name="T3" fmla="*/ 184 h 405"/>
                <a:gd name="T4" fmla="*/ 1547 w 3781"/>
                <a:gd name="T5" fmla="*/ 405 h 405"/>
                <a:gd name="T6" fmla="*/ 0 w 3781"/>
                <a:gd name="T7" fmla="*/ 222 h 405"/>
                <a:gd name="T8" fmla="*/ 2236 w 3781"/>
                <a:gd name="T9" fmla="*/ 0 h 405"/>
                <a:gd name="T10" fmla="*/ 797 w 3781"/>
                <a:gd name="T11" fmla="*/ 222 h 405"/>
                <a:gd name="T12" fmla="*/ 1550 w 3781"/>
                <a:gd name="T13" fmla="*/ 312 h 405"/>
                <a:gd name="T14" fmla="*/ 2986 w 3781"/>
                <a:gd name="T15" fmla="*/ 181 h 405"/>
                <a:gd name="T16" fmla="*/ 2234 w 3781"/>
                <a:gd name="T17" fmla="*/ 93 h 405"/>
                <a:gd name="T18" fmla="*/ 797 w 3781"/>
                <a:gd name="T19" fmla="*/ 22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1" h="405">
                  <a:moveTo>
                    <a:pt x="2236" y="0"/>
                  </a:moveTo>
                  <a:lnTo>
                    <a:pt x="3781" y="184"/>
                  </a:lnTo>
                  <a:lnTo>
                    <a:pt x="1547" y="405"/>
                  </a:lnTo>
                  <a:lnTo>
                    <a:pt x="0" y="222"/>
                  </a:lnTo>
                  <a:lnTo>
                    <a:pt x="2236" y="0"/>
                  </a:lnTo>
                  <a:close/>
                  <a:moveTo>
                    <a:pt x="797" y="222"/>
                  </a:moveTo>
                  <a:lnTo>
                    <a:pt x="1550" y="312"/>
                  </a:lnTo>
                  <a:lnTo>
                    <a:pt x="2986" y="181"/>
                  </a:lnTo>
                  <a:lnTo>
                    <a:pt x="2234" y="93"/>
                  </a:lnTo>
                  <a:lnTo>
                    <a:pt x="797" y="222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90C274D-1839-4707-BB5E-0E76111A2D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3792" y="4114590"/>
              <a:ext cx="3394232" cy="363572"/>
            </a:xfrm>
            <a:custGeom>
              <a:avLst/>
              <a:gdLst>
                <a:gd name="T0" fmla="*/ 2236 w 3781"/>
                <a:gd name="T1" fmla="*/ 0 h 405"/>
                <a:gd name="T2" fmla="*/ 3781 w 3781"/>
                <a:gd name="T3" fmla="*/ 184 h 405"/>
                <a:gd name="T4" fmla="*/ 1547 w 3781"/>
                <a:gd name="T5" fmla="*/ 405 h 405"/>
                <a:gd name="T6" fmla="*/ 0 w 3781"/>
                <a:gd name="T7" fmla="*/ 222 h 405"/>
                <a:gd name="T8" fmla="*/ 2236 w 3781"/>
                <a:gd name="T9" fmla="*/ 0 h 405"/>
                <a:gd name="T10" fmla="*/ 797 w 3781"/>
                <a:gd name="T11" fmla="*/ 222 h 405"/>
                <a:gd name="T12" fmla="*/ 1550 w 3781"/>
                <a:gd name="T13" fmla="*/ 312 h 405"/>
                <a:gd name="T14" fmla="*/ 2986 w 3781"/>
                <a:gd name="T15" fmla="*/ 181 h 405"/>
                <a:gd name="T16" fmla="*/ 2234 w 3781"/>
                <a:gd name="T17" fmla="*/ 93 h 405"/>
                <a:gd name="T18" fmla="*/ 797 w 3781"/>
                <a:gd name="T19" fmla="*/ 22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1" h="405">
                  <a:moveTo>
                    <a:pt x="2236" y="0"/>
                  </a:moveTo>
                  <a:lnTo>
                    <a:pt x="3781" y="184"/>
                  </a:lnTo>
                  <a:lnTo>
                    <a:pt x="1547" y="405"/>
                  </a:lnTo>
                  <a:lnTo>
                    <a:pt x="0" y="222"/>
                  </a:lnTo>
                  <a:lnTo>
                    <a:pt x="2236" y="0"/>
                  </a:lnTo>
                  <a:moveTo>
                    <a:pt x="797" y="222"/>
                  </a:moveTo>
                  <a:lnTo>
                    <a:pt x="1550" y="312"/>
                  </a:lnTo>
                  <a:lnTo>
                    <a:pt x="2986" y="181"/>
                  </a:lnTo>
                  <a:lnTo>
                    <a:pt x="2234" y="93"/>
                  </a:lnTo>
                  <a:lnTo>
                    <a:pt x="797" y="2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9838692-92D4-442A-A669-58A7AF775693}"/>
              </a:ext>
            </a:extLst>
          </p:cNvPr>
          <p:cNvGrpSpPr>
            <a:grpSpLocks noChangeAspect="1"/>
          </p:cNvGrpSpPr>
          <p:nvPr/>
        </p:nvGrpSpPr>
        <p:grpSpPr>
          <a:xfrm>
            <a:off x="6283603" y="3366334"/>
            <a:ext cx="2132293" cy="710150"/>
            <a:chOff x="6213792" y="4114590"/>
            <a:chExt cx="3394232" cy="816016"/>
          </a:xfrm>
          <a:effectLst/>
        </p:grpSpPr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7D0898BF-9906-4C2B-9273-26CC2E558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9270" y="4189034"/>
              <a:ext cx="675076" cy="534136"/>
            </a:xfrm>
            <a:custGeom>
              <a:avLst/>
              <a:gdLst>
                <a:gd name="T0" fmla="*/ 752 w 752"/>
                <a:gd name="T1" fmla="*/ 88 h 595"/>
                <a:gd name="T2" fmla="*/ 752 w 752"/>
                <a:gd name="T3" fmla="*/ 595 h 595"/>
                <a:gd name="T4" fmla="*/ 0 w 752"/>
                <a:gd name="T5" fmla="*/ 395 h 595"/>
                <a:gd name="T6" fmla="*/ 0 w 752"/>
                <a:gd name="T7" fmla="*/ 0 h 595"/>
                <a:gd name="T8" fmla="*/ 752 w 752"/>
                <a:gd name="T9" fmla="*/ 88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595">
                  <a:moveTo>
                    <a:pt x="752" y="88"/>
                  </a:moveTo>
                  <a:lnTo>
                    <a:pt x="752" y="595"/>
                  </a:lnTo>
                  <a:lnTo>
                    <a:pt x="0" y="395"/>
                  </a:lnTo>
                  <a:lnTo>
                    <a:pt x="0" y="0"/>
                  </a:lnTo>
                  <a:lnTo>
                    <a:pt x="752" y="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FC9DA21B-1965-4570-BD2E-66EDF1A74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266" y="4193426"/>
              <a:ext cx="1290006" cy="570942"/>
            </a:xfrm>
            <a:custGeom>
              <a:avLst/>
              <a:gdLst>
                <a:gd name="T0" fmla="*/ 1437 w 1437"/>
                <a:gd name="T1" fmla="*/ 0 h 636"/>
                <a:gd name="T2" fmla="*/ 1437 w 1437"/>
                <a:gd name="T3" fmla="*/ 395 h 636"/>
                <a:gd name="T4" fmla="*/ 0 w 1437"/>
                <a:gd name="T5" fmla="*/ 636 h 636"/>
                <a:gd name="T6" fmla="*/ 0 w 1437"/>
                <a:gd name="T7" fmla="*/ 129 h 636"/>
                <a:gd name="T8" fmla="*/ 1437 w 1437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7" h="636">
                  <a:moveTo>
                    <a:pt x="1437" y="0"/>
                  </a:moveTo>
                  <a:lnTo>
                    <a:pt x="1437" y="395"/>
                  </a:lnTo>
                  <a:lnTo>
                    <a:pt x="0" y="636"/>
                  </a:lnTo>
                  <a:lnTo>
                    <a:pt x="0" y="129"/>
                  </a:lnTo>
                  <a:lnTo>
                    <a:pt x="1437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3E29D2CF-46B2-42C7-9ACA-AD7E720F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792" y="4311188"/>
              <a:ext cx="1388754" cy="619418"/>
            </a:xfrm>
            <a:custGeom>
              <a:avLst/>
              <a:gdLst>
                <a:gd name="T0" fmla="*/ 1547 w 1547"/>
                <a:gd name="T1" fmla="*/ 183 h 690"/>
                <a:gd name="T2" fmla="*/ 1547 w 1547"/>
                <a:gd name="T3" fmla="*/ 690 h 690"/>
                <a:gd name="T4" fmla="*/ 0 w 1547"/>
                <a:gd name="T5" fmla="*/ 504 h 690"/>
                <a:gd name="T6" fmla="*/ 0 w 1547"/>
                <a:gd name="T7" fmla="*/ 0 h 690"/>
                <a:gd name="T8" fmla="*/ 1547 w 1547"/>
                <a:gd name="T9" fmla="*/ 183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7" h="690">
                  <a:moveTo>
                    <a:pt x="1547" y="183"/>
                  </a:moveTo>
                  <a:lnTo>
                    <a:pt x="1547" y="690"/>
                  </a:lnTo>
                  <a:lnTo>
                    <a:pt x="0" y="504"/>
                  </a:lnTo>
                  <a:lnTo>
                    <a:pt x="0" y="0"/>
                  </a:lnTo>
                  <a:lnTo>
                    <a:pt x="1547" y="1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F89EFD98-526B-4F39-BB30-788E09AB2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2546" y="4275117"/>
              <a:ext cx="2005478" cy="653531"/>
            </a:xfrm>
            <a:custGeom>
              <a:avLst/>
              <a:gdLst>
                <a:gd name="T0" fmla="*/ 2234 w 2234"/>
                <a:gd name="T1" fmla="*/ 0 h 728"/>
                <a:gd name="T2" fmla="*/ 2234 w 2234"/>
                <a:gd name="T3" fmla="*/ 507 h 728"/>
                <a:gd name="T4" fmla="*/ 0 w 2234"/>
                <a:gd name="T5" fmla="*/ 728 h 728"/>
                <a:gd name="T6" fmla="*/ 0 w 2234"/>
                <a:gd name="T7" fmla="*/ 221 h 728"/>
                <a:gd name="T8" fmla="*/ 2234 w 2234"/>
                <a:gd name="T9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4" h="728">
                  <a:moveTo>
                    <a:pt x="2234" y="0"/>
                  </a:moveTo>
                  <a:lnTo>
                    <a:pt x="2234" y="507"/>
                  </a:lnTo>
                  <a:lnTo>
                    <a:pt x="0" y="728"/>
                  </a:lnTo>
                  <a:lnTo>
                    <a:pt x="0" y="221"/>
                  </a:lnTo>
                  <a:lnTo>
                    <a:pt x="223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CBDAE38A-F74A-439B-BDBC-8F9F9DF80D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3792" y="4114590"/>
              <a:ext cx="3394232" cy="363572"/>
            </a:xfrm>
            <a:custGeom>
              <a:avLst/>
              <a:gdLst>
                <a:gd name="T0" fmla="*/ 2236 w 3781"/>
                <a:gd name="T1" fmla="*/ 0 h 405"/>
                <a:gd name="T2" fmla="*/ 3781 w 3781"/>
                <a:gd name="T3" fmla="*/ 184 h 405"/>
                <a:gd name="T4" fmla="*/ 1547 w 3781"/>
                <a:gd name="T5" fmla="*/ 405 h 405"/>
                <a:gd name="T6" fmla="*/ 0 w 3781"/>
                <a:gd name="T7" fmla="*/ 222 h 405"/>
                <a:gd name="T8" fmla="*/ 2236 w 3781"/>
                <a:gd name="T9" fmla="*/ 0 h 405"/>
                <a:gd name="T10" fmla="*/ 797 w 3781"/>
                <a:gd name="T11" fmla="*/ 222 h 405"/>
                <a:gd name="T12" fmla="*/ 1550 w 3781"/>
                <a:gd name="T13" fmla="*/ 312 h 405"/>
                <a:gd name="T14" fmla="*/ 2986 w 3781"/>
                <a:gd name="T15" fmla="*/ 181 h 405"/>
                <a:gd name="T16" fmla="*/ 2234 w 3781"/>
                <a:gd name="T17" fmla="*/ 93 h 405"/>
                <a:gd name="T18" fmla="*/ 797 w 3781"/>
                <a:gd name="T19" fmla="*/ 22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1" h="405">
                  <a:moveTo>
                    <a:pt x="2236" y="0"/>
                  </a:moveTo>
                  <a:lnTo>
                    <a:pt x="3781" y="184"/>
                  </a:lnTo>
                  <a:lnTo>
                    <a:pt x="1547" y="405"/>
                  </a:lnTo>
                  <a:lnTo>
                    <a:pt x="0" y="222"/>
                  </a:lnTo>
                  <a:lnTo>
                    <a:pt x="2236" y="0"/>
                  </a:lnTo>
                  <a:close/>
                  <a:moveTo>
                    <a:pt x="797" y="222"/>
                  </a:moveTo>
                  <a:lnTo>
                    <a:pt x="1550" y="312"/>
                  </a:lnTo>
                  <a:lnTo>
                    <a:pt x="2986" y="181"/>
                  </a:lnTo>
                  <a:lnTo>
                    <a:pt x="2234" y="93"/>
                  </a:lnTo>
                  <a:lnTo>
                    <a:pt x="797" y="22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C4B87F30-93FC-418E-976E-A22E07BA11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3792" y="4114590"/>
              <a:ext cx="3394232" cy="363572"/>
            </a:xfrm>
            <a:custGeom>
              <a:avLst/>
              <a:gdLst>
                <a:gd name="T0" fmla="*/ 2236 w 3781"/>
                <a:gd name="T1" fmla="*/ 0 h 405"/>
                <a:gd name="T2" fmla="*/ 3781 w 3781"/>
                <a:gd name="T3" fmla="*/ 184 h 405"/>
                <a:gd name="T4" fmla="*/ 1547 w 3781"/>
                <a:gd name="T5" fmla="*/ 405 h 405"/>
                <a:gd name="T6" fmla="*/ 0 w 3781"/>
                <a:gd name="T7" fmla="*/ 222 h 405"/>
                <a:gd name="T8" fmla="*/ 2236 w 3781"/>
                <a:gd name="T9" fmla="*/ 0 h 405"/>
                <a:gd name="T10" fmla="*/ 797 w 3781"/>
                <a:gd name="T11" fmla="*/ 222 h 405"/>
                <a:gd name="T12" fmla="*/ 1550 w 3781"/>
                <a:gd name="T13" fmla="*/ 312 h 405"/>
                <a:gd name="T14" fmla="*/ 2986 w 3781"/>
                <a:gd name="T15" fmla="*/ 181 h 405"/>
                <a:gd name="T16" fmla="*/ 2234 w 3781"/>
                <a:gd name="T17" fmla="*/ 93 h 405"/>
                <a:gd name="T18" fmla="*/ 797 w 3781"/>
                <a:gd name="T19" fmla="*/ 22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1" h="405">
                  <a:moveTo>
                    <a:pt x="2236" y="0"/>
                  </a:moveTo>
                  <a:lnTo>
                    <a:pt x="3781" y="184"/>
                  </a:lnTo>
                  <a:lnTo>
                    <a:pt x="1547" y="405"/>
                  </a:lnTo>
                  <a:lnTo>
                    <a:pt x="0" y="222"/>
                  </a:lnTo>
                  <a:lnTo>
                    <a:pt x="2236" y="0"/>
                  </a:lnTo>
                  <a:moveTo>
                    <a:pt x="797" y="222"/>
                  </a:moveTo>
                  <a:lnTo>
                    <a:pt x="1550" y="312"/>
                  </a:lnTo>
                  <a:lnTo>
                    <a:pt x="2986" y="181"/>
                  </a:lnTo>
                  <a:lnTo>
                    <a:pt x="2234" y="93"/>
                  </a:lnTo>
                  <a:lnTo>
                    <a:pt x="797" y="2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21D48A8-E55B-4CF2-81B8-454DBA001F7F}"/>
              </a:ext>
            </a:extLst>
          </p:cNvPr>
          <p:cNvSpPr txBox="1"/>
          <p:nvPr/>
        </p:nvSpPr>
        <p:spPr>
          <a:xfrm>
            <a:off x="1757964" y="2347024"/>
            <a:ext cx="1856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b="1" spc="300" dirty="0">
                <a:solidFill>
                  <a:schemeClr val="bg1"/>
                </a:solidFill>
                <a:latin typeface="Segoe UI Light" panose="020B0502040204020203" pitchFamily="34" charset="0"/>
              </a:rPr>
              <a:t>Your Story Here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53FF4F-BF30-4550-A45A-DAF4E3913639}"/>
              </a:ext>
            </a:extLst>
          </p:cNvPr>
          <p:cNvSpPr txBox="1"/>
          <p:nvPr/>
        </p:nvSpPr>
        <p:spPr>
          <a:xfrm>
            <a:off x="1869737" y="2814354"/>
            <a:ext cx="1632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100" dirty="0">
                <a:solidFill>
                  <a:schemeClr val="bg1"/>
                </a:solidFill>
                <a:latin typeface="Segoe UI Light" panose="020B0502040204020203" pitchFamily="34" charset="0"/>
              </a:rPr>
              <a:t>Lorem ipsum </a:t>
            </a:r>
            <a:r>
              <a:rPr lang="en-ID" sz="11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dolor</a:t>
            </a:r>
            <a:r>
              <a:rPr lang="en-ID" sz="1100" dirty="0">
                <a:solidFill>
                  <a:schemeClr val="bg1"/>
                </a:solidFill>
                <a:latin typeface="Segoe UI Light" panose="020B0502040204020203" pitchFamily="34" charset="0"/>
              </a:rPr>
              <a:t> sit </a:t>
            </a:r>
            <a:r>
              <a:rPr lang="en-ID" sz="11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amet</a:t>
            </a:r>
            <a:r>
              <a:rPr lang="en-ID" sz="1100" dirty="0">
                <a:solidFill>
                  <a:schemeClr val="bg1"/>
                </a:solidFill>
                <a:latin typeface="Segoe UI Light" panose="020B0502040204020203" pitchFamily="34" charset="0"/>
              </a:rPr>
              <a:t>, </a:t>
            </a:r>
            <a:r>
              <a:rPr lang="en-ID" sz="11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consectetur</a:t>
            </a:r>
            <a:r>
              <a:rPr lang="en-ID" sz="11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adipiscing</a:t>
            </a:r>
            <a:r>
              <a:rPr lang="en-ID" sz="11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elit</a:t>
            </a:r>
            <a:r>
              <a:rPr lang="en-ID" sz="1100" dirty="0">
                <a:solidFill>
                  <a:schemeClr val="bg1"/>
                </a:solidFill>
                <a:latin typeface="Segoe UI Light" panose="020B0502040204020203" pitchFamily="34" charset="0"/>
              </a:rPr>
              <a:t>.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47251E-9916-485A-B8BB-75BF2D05A3D5}"/>
              </a:ext>
            </a:extLst>
          </p:cNvPr>
          <p:cNvSpPr txBox="1"/>
          <p:nvPr/>
        </p:nvSpPr>
        <p:spPr>
          <a:xfrm>
            <a:off x="3993645" y="2347024"/>
            <a:ext cx="1856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b="1" spc="300" dirty="0">
                <a:solidFill>
                  <a:schemeClr val="bg1"/>
                </a:solidFill>
                <a:latin typeface="Segoe UI Light" panose="020B0502040204020203" pitchFamily="34" charset="0"/>
              </a:rPr>
              <a:t>Your Story Here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619F37-C0A4-423D-803C-BD959C7706BA}"/>
              </a:ext>
            </a:extLst>
          </p:cNvPr>
          <p:cNvSpPr txBox="1"/>
          <p:nvPr/>
        </p:nvSpPr>
        <p:spPr>
          <a:xfrm>
            <a:off x="4105418" y="2814354"/>
            <a:ext cx="1632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100">
                <a:solidFill>
                  <a:schemeClr val="bg1"/>
                </a:solidFill>
                <a:latin typeface="Segoe UI Light" panose="020B0502040204020203" pitchFamily="34" charset="0"/>
              </a:rPr>
              <a:t>Lorem ipsum dolor sit amet, consectetur adipiscing elit. </a:t>
            </a:r>
            <a:endParaRPr lang="en-ID" sz="11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FF510CD-C0AB-4652-A3E4-5030F1DC57A1}"/>
              </a:ext>
            </a:extLst>
          </p:cNvPr>
          <p:cNvCxnSpPr/>
          <p:nvPr/>
        </p:nvCxnSpPr>
        <p:spPr>
          <a:xfrm flipV="1">
            <a:off x="5884711" y="3081530"/>
            <a:ext cx="0" cy="112261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3EF8D3-0451-43C2-92F8-43679234D8F9}"/>
              </a:ext>
            </a:extLst>
          </p:cNvPr>
          <p:cNvCxnSpPr>
            <a:endCxn id="40" idx="1"/>
          </p:cNvCxnSpPr>
          <p:nvPr/>
        </p:nvCxnSpPr>
        <p:spPr>
          <a:xfrm flipV="1">
            <a:off x="3958925" y="3114436"/>
            <a:ext cx="146493" cy="19600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43FBFF8-F71A-4F1D-B600-5691CA59C44C}"/>
              </a:ext>
            </a:extLst>
          </p:cNvPr>
          <p:cNvCxnSpPr>
            <a:stCxn id="40" idx="1"/>
            <a:endCxn id="38" idx="3"/>
          </p:cNvCxnSpPr>
          <p:nvPr/>
        </p:nvCxnSpPr>
        <p:spPr>
          <a:xfrm flipH="1">
            <a:off x="3502537" y="3114436"/>
            <a:ext cx="60288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8AA4897-0EBD-48DF-AEE8-A825587588F3}"/>
              </a:ext>
            </a:extLst>
          </p:cNvPr>
          <p:cNvCxnSpPr>
            <a:cxnSpLocks/>
          </p:cNvCxnSpPr>
          <p:nvPr/>
        </p:nvCxnSpPr>
        <p:spPr>
          <a:xfrm flipH="1" flipV="1">
            <a:off x="5664181" y="3098107"/>
            <a:ext cx="22053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38EC540-9612-4CFC-A229-29E6E8EB03FE}"/>
              </a:ext>
            </a:extLst>
          </p:cNvPr>
          <p:cNvCxnSpPr>
            <a:cxnSpLocks/>
          </p:cNvCxnSpPr>
          <p:nvPr/>
        </p:nvCxnSpPr>
        <p:spPr>
          <a:xfrm flipV="1">
            <a:off x="7324688" y="2662815"/>
            <a:ext cx="0" cy="8156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399564E-E966-4FD2-B84F-AE2F1719AD18}"/>
              </a:ext>
            </a:extLst>
          </p:cNvPr>
          <p:cNvCxnSpPr>
            <a:cxnSpLocks/>
          </p:cNvCxnSpPr>
          <p:nvPr/>
        </p:nvCxnSpPr>
        <p:spPr>
          <a:xfrm>
            <a:off x="7324688" y="2662815"/>
            <a:ext cx="121828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F509EC8-5985-4CA8-A148-0D0641ED1E9B}"/>
              </a:ext>
            </a:extLst>
          </p:cNvPr>
          <p:cNvSpPr txBox="1"/>
          <p:nvPr/>
        </p:nvSpPr>
        <p:spPr>
          <a:xfrm>
            <a:off x="8577689" y="2347024"/>
            <a:ext cx="1856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b="1" spc="300" dirty="0">
                <a:solidFill>
                  <a:schemeClr val="bg1"/>
                </a:solidFill>
                <a:latin typeface="Segoe UI Light" panose="020B0502040204020203" pitchFamily="34" charset="0"/>
              </a:rPr>
              <a:t>Your Story Here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E37FEE-088D-42C8-BFDC-271DA1C0D14D}"/>
              </a:ext>
            </a:extLst>
          </p:cNvPr>
          <p:cNvSpPr txBox="1"/>
          <p:nvPr/>
        </p:nvSpPr>
        <p:spPr>
          <a:xfrm>
            <a:off x="8689462" y="2814354"/>
            <a:ext cx="1632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100">
                <a:solidFill>
                  <a:schemeClr val="bg1"/>
                </a:solidFill>
                <a:latin typeface="Segoe UI Light" panose="020B0502040204020203" pitchFamily="34" charset="0"/>
              </a:rPr>
              <a:t>Lorem ipsum dolor sit amet, consectetur adipiscing elit. </a:t>
            </a:r>
            <a:endParaRPr lang="en-ID" sz="11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57666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9EB5B0-31B6-45F3-AD91-9F3BF449133F}"/>
              </a:ext>
            </a:extLst>
          </p:cNvPr>
          <p:cNvSpPr/>
          <p:nvPr/>
        </p:nvSpPr>
        <p:spPr>
          <a:xfrm>
            <a:off x="0" y="4386456"/>
            <a:ext cx="12192000" cy="24715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2C9608-5FFA-4950-AA71-EDFF776A9E29}"/>
              </a:ext>
            </a:extLst>
          </p:cNvPr>
          <p:cNvSpPr/>
          <p:nvPr/>
        </p:nvSpPr>
        <p:spPr>
          <a:xfrm>
            <a:off x="6227726" y="3530795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124F7E-03EF-48A0-841D-C7A1A03A0CD9}"/>
              </a:ext>
            </a:extLst>
          </p:cNvPr>
          <p:cNvSpPr/>
          <p:nvPr/>
        </p:nvSpPr>
        <p:spPr>
          <a:xfrm>
            <a:off x="8962721" y="3528981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D070DB-D30A-4377-A320-E9CF30A3645F}"/>
              </a:ext>
            </a:extLst>
          </p:cNvPr>
          <p:cNvSpPr/>
          <p:nvPr/>
        </p:nvSpPr>
        <p:spPr>
          <a:xfrm>
            <a:off x="757736" y="3530795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51EB4C-52B5-488A-99AF-687810436A84}"/>
              </a:ext>
            </a:extLst>
          </p:cNvPr>
          <p:cNvSpPr/>
          <p:nvPr/>
        </p:nvSpPr>
        <p:spPr>
          <a:xfrm>
            <a:off x="3492731" y="3528981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  <a:solidFill>
            <a:schemeClr val="tx2"/>
          </a:solidFill>
        </p:grpSpPr>
        <p:sp>
          <p:nvSpPr>
            <p:cNvPr id="21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28FAA3F-1323-4E7D-AE6A-314459E1EC82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CLAM HERE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E0DF46-278F-4AAA-B9B5-4545FBCE7C30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C8D87AC-38DC-4168-82E5-FCEFDB6285CC}"/>
              </a:ext>
            </a:extLst>
          </p:cNvPr>
          <p:cNvSpPr/>
          <p:nvPr/>
        </p:nvSpPr>
        <p:spPr>
          <a:xfrm>
            <a:off x="2349821" y="1924389"/>
            <a:ext cx="415744" cy="406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19452C-8EB4-423A-B087-41F3D79D0AA7}"/>
              </a:ext>
            </a:extLst>
          </p:cNvPr>
          <p:cNvSpPr txBox="1"/>
          <p:nvPr/>
        </p:nvSpPr>
        <p:spPr>
          <a:xfrm>
            <a:off x="1057718" y="2747683"/>
            <a:ext cx="3133243" cy="4985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B6375D-D2C5-41F6-834B-FE1CF97B9C07}"/>
              </a:ext>
            </a:extLst>
          </p:cNvPr>
          <p:cNvSpPr txBox="1"/>
          <p:nvPr/>
        </p:nvSpPr>
        <p:spPr>
          <a:xfrm>
            <a:off x="1830800" y="2407406"/>
            <a:ext cx="152689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Insert Title </a:t>
            </a:r>
            <a:r>
              <a:rPr lang="en-US" sz="1600" dirty="0">
                <a:solidFill>
                  <a:schemeClr val="accent1"/>
                </a:solidFill>
              </a:rPr>
              <a:t>Here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C8D87AC-38DC-4168-82E5-FCEFDB6285CC}"/>
              </a:ext>
            </a:extLst>
          </p:cNvPr>
          <p:cNvSpPr/>
          <p:nvPr/>
        </p:nvSpPr>
        <p:spPr>
          <a:xfrm>
            <a:off x="5851575" y="1928641"/>
            <a:ext cx="415744" cy="406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19452C-8EB4-423A-B087-41F3D79D0AA7}"/>
              </a:ext>
            </a:extLst>
          </p:cNvPr>
          <p:cNvSpPr txBox="1"/>
          <p:nvPr/>
        </p:nvSpPr>
        <p:spPr>
          <a:xfrm>
            <a:off x="4559472" y="2751935"/>
            <a:ext cx="3133243" cy="4985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B6375D-D2C5-41F6-834B-FE1CF97B9C07}"/>
              </a:ext>
            </a:extLst>
          </p:cNvPr>
          <p:cNvSpPr txBox="1"/>
          <p:nvPr/>
        </p:nvSpPr>
        <p:spPr>
          <a:xfrm>
            <a:off x="5332554" y="2411658"/>
            <a:ext cx="152689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Insert Title </a:t>
            </a:r>
            <a:r>
              <a:rPr lang="en-US" sz="1600" dirty="0">
                <a:solidFill>
                  <a:schemeClr val="accent1"/>
                </a:solidFill>
              </a:rPr>
              <a:t>Here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C8D87AC-38DC-4168-82E5-FCEFDB6285CC}"/>
              </a:ext>
            </a:extLst>
          </p:cNvPr>
          <p:cNvSpPr/>
          <p:nvPr/>
        </p:nvSpPr>
        <p:spPr>
          <a:xfrm>
            <a:off x="9293143" y="1928038"/>
            <a:ext cx="415744" cy="406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19452C-8EB4-423A-B087-41F3D79D0AA7}"/>
              </a:ext>
            </a:extLst>
          </p:cNvPr>
          <p:cNvSpPr txBox="1"/>
          <p:nvPr/>
        </p:nvSpPr>
        <p:spPr>
          <a:xfrm>
            <a:off x="8001040" y="2751332"/>
            <a:ext cx="3133243" cy="4985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B6375D-D2C5-41F6-834B-FE1CF97B9C07}"/>
              </a:ext>
            </a:extLst>
          </p:cNvPr>
          <p:cNvSpPr txBox="1"/>
          <p:nvPr/>
        </p:nvSpPr>
        <p:spPr>
          <a:xfrm>
            <a:off x="8774122" y="2411055"/>
            <a:ext cx="152689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Insert Title </a:t>
            </a:r>
            <a:r>
              <a:rPr lang="en-US" sz="1600" dirty="0">
                <a:solidFill>
                  <a:schemeClr val="accent1"/>
                </a:solidFill>
              </a:rPr>
              <a:t>Here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F5085D9-F45F-4F21-9DA3-B1C85450F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2" t="53613" r="74710" b="14605"/>
          <a:stretch>
            <a:fillRect/>
          </a:stretch>
        </p:blipFill>
        <p:spPr>
          <a:xfrm>
            <a:off x="903695" y="3676754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8ACEC9B-0ABB-4D80-AB3F-392A748CE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5" t="53586" r="52278" b="14632"/>
          <a:stretch>
            <a:fillRect/>
          </a:stretch>
        </p:blipFill>
        <p:spPr>
          <a:xfrm>
            <a:off x="3638690" y="3674940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7173FD2-AFC3-481A-B002-BD8F5BCD1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8" t="53613" r="29845" b="14605"/>
          <a:stretch>
            <a:fillRect/>
          </a:stretch>
        </p:blipFill>
        <p:spPr>
          <a:xfrm>
            <a:off x="6373685" y="3676754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44D04BA-B660-4818-8CD0-E721FCEAE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10" t="53586" r="7412" b="14632"/>
          <a:stretch>
            <a:fillRect/>
          </a:stretch>
        </p:blipFill>
        <p:spPr>
          <a:xfrm>
            <a:off x="9108680" y="3674940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992345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4AD8842-2DBD-4799-8AE0-265077AF697B}"/>
              </a:ext>
            </a:extLst>
          </p:cNvPr>
          <p:cNvGrpSpPr/>
          <p:nvPr/>
        </p:nvGrpSpPr>
        <p:grpSpPr>
          <a:xfrm>
            <a:off x="4216513" y="2344408"/>
            <a:ext cx="3758973" cy="3576009"/>
            <a:chOff x="769484" y="1687342"/>
            <a:chExt cx="4876850" cy="46394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4BC2164-E603-4587-B356-B8AEA6EE099C}"/>
                </a:ext>
              </a:extLst>
            </p:cNvPr>
            <p:cNvSpPr/>
            <p:nvPr/>
          </p:nvSpPr>
          <p:spPr>
            <a:xfrm flipV="1">
              <a:off x="769484" y="1687342"/>
              <a:ext cx="4876830" cy="1870755"/>
            </a:xfrm>
            <a:custGeom>
              <a:avLst/>
              <a:gdLst>
                <a:gd name="connsiteX0" fmla="*/ 4876830 w 4876800"/>
                <a:gd name="connsiteY0" fmla="*/ 0 h 1701903"/>
                <a:gd name="connsiteX1" fmla="*/ 4617872 w 4876800"/>
                <a:gd name="connsiteY1" fmla="*/ 448586 h 1701903"/>
                <a:gd name="connsiteX2" fmla="*/ 258908 w 4876800"/>
                <a:gd name="connsiteY2" fmla="*/ 448506 h 1701903"/>
                <a:gd name="connsiteX3" fmla="*/ 0 w 4876800"/>
                <a:gd name="connsiteY3" fmla="*/ 0 h 1701903"/>
                <a:gd name="connsiteX0" fmla="*/ 4876830 w 4876830"/>
                <a:gd name="connsiteY0" fmla="*/ 0 h 1817966"/>
                <a:gd name="connsiteX1" fmla="*/ 4617872 w 4876830"/>
                <a:gd name="connsiteY1" fmla="*/ 448586 h 1817966"/>
                <a:gd name="connsiteX2" fmla="*/ 258908 w 4876830"/>
                <a:gd name="connsiteY2" fmla="*/ 448506 h 1817966"/>
                <a:gd name="connsiteX3" fmla="*/ 0 w 4876830"/>
                <a:gd name="connsiteY3" fmla="*/ 0 h 1817966"/>
                <a:gd name="connsiteX0" fmla="*/ 4876830 w 4876830"/>
                <a:gd name="connsiteY0" fmla="*/ 0 h 1870754"/>
                <a:gd name="connsiteX1" fmla="*/ 4617872 w 4876830"/>
                <a:gd name="connsiteY1" fmla="*/ 448586 h 1870754"/>
                <a:gd name="connsiteX2" fmla="*/ 258908 w 4876830"/>
                <a:gd name="connsiteY2" fmla="*/ 448506 h 1870754"/>
                <a:gd name="connsiteX3" fmla="*/ 0 w 4876830"/>
                <a:gd name="connsiteY3" fmla="*/ 0 h 187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6830" h="1870754">
                  <a:moveTo>
                    <a:pt x="4876830" y="0"/>
                  </a:moveTo>
                  <a:lnTo>
                    <a:pt x="4617872" y="448586"/>
                  </a:lnTo>
                  <a:cubicBezTo>
                    <a:pt x="4665290" y="2416740"/>
                    <a:pt x="-35252" y="2271518"/>
                    <a:pt x="258908" y="448506"/>
                  </a:cubicBez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9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8A2C52B-481E-4FB3-B962-C1F662B6A016}"/>
                </a:ext>
              </a:extLst>
            </p:cNvPr>
            <p:cNvSpPr/>
            <p:nvPr/>
          </p:nvSpPr>
          <p:spPr>
            <a:xfrm flipV="1">
              <a:off x="769534" y="2885926"/>
              <a:ext cx="4876800" cy="1685947"/>
            </a:xfrm>
            <a:custGeom>
              <a:avLst/>
              <a:gdLst>
                <a:gd name="connsiteX0" fmla="*/ 4876800 w 4876800"/>
                <a:gd name="connsiteY0" fmla="*/ 288030 h 955454"/>
                <a:gd name="connsiteX1" fmla="*/ 4157721 w 4876800"/>
                <a:gd name="connsiteY1" fmla="*/ 735202 h 955454"/>
                <a:gd name="connsiteX2" fmla="*/ 4138811 w 4876800"/>
                <a:gd name="connsiteY2" fmla="*/ 740577 h 955454"/>
                <a:gd name="connsiteX3" fmla="*/ 3269944 w 4876800"/>
                <a:gd name="connsiteY3" fmla="*/ 710520 h 955454"/>
                <a:gd name="connsiteX4" fmla="*/ 2438400 w 4876800"/>
                <a:gd name="connsiteY4" fmla="*/ 960232 h 955454"/>
                <a:gd name="connsiteX5" fmla="*/ 1606756 w 4876800"/>
                <a:gd name="connsiteY5" fmla="*/ 710520 h 955454"/>
                <a:gd name="connsiteX6" fmla="*/ 737989 w 4876800"/>
                <a:gd name="connsiteY6" fmla="*/ 740577 h 955454"/>
                <a:gd name="connsiteX7" fmla="*/ 719079 w 4876800"/>
                <a:gd name="connsiteY7" fmla="*/ 735202 h 955454"/>
                <a:gd name="connsiteX8" fmla="*/ 0 w 4876800"/>
                <a:gd name="connsiteY8" fmla="*/ 288030 h 955454"/>
                <a:gd name="connsiteX9" fmla="*/ 314703 w 4876800"/>
                <a:gd name="connsiteY9" fmla="*/ 0 h 955454"/>
                <a:gd name="connsiteX10" fmla="*/ 4561998 w 4876800"/>
                <a:gd name="connsiteY10" fmla="*/ 0 h 955454"/>
                <a:gd name="connsiteX11" fmla="*/ 4876800 w 4876800"/>
                <a:gd name="connsiteY11" fmla="*/ 288030 h 955454"/>
                <a:gd name="connsiteX0" fmla="*/ 4876800 w 4876800"/>
                <a:gd name="connsiteY0" fmla="*/ 955686 h 1627888"/>
                <a:gd name="connsiteX1" fmla="*/ 4157721 w 4876800"/>
                <a:gd name="connsiteY1" fmla="*/ 1402858 h 1627888"/>
                <a:gd name="connsiteX2" fmla="*/ 4138811 w 4876800"/>
                <a:gd name="connsiteY2" fmla="*/ 1408233 h 1627888"/>
                <a:gd name="connsiteX3" fmla="*/ 3269944 w 4876800"/>
                <a:gd name="connsiteY3" fmla="*/ 1378176 h 1627888"/>
                <a:gd name="connsiteX4" fmla="*/ 2438400 w 4876800"/>
                <a:gd name="connsiteY4" fmla="*/ 1627888 h 1627888"/>
                <a:gd name="connsiteX5" fmla="*/ 1606756 w 4876800"/>
                <a:gd name="connsiteY5" fmla="*/ 1378176 h 1627888"/>
                <a:gd name="connsiteX6" fmla="*/ 737989 w 4876800"/>
                <a:gd name="connsiteY6" fmla="*/ 1408233 h 1627888"/>
                <a:gd name="connsiteX7" fmla="*/ 719079 w 4876800"/>
                <a:gd name="connsiteY7" fmla="*/ 1402858 h 1627888"/>
                <a:gd name="connsiteX8" fmla="*/ 0 w 4876800"/>
                <a:gd name="connsiteY8" fmla="*/ 955686 h 1627888"/>
                <a:gd name="connsiteX9" fmla="*/ 314703 w 4876800"/>
                <a:gd name="connsiteY9" fmla="*/ 667656 h 1627888"/>
                <a:gd name="connsiteX10" fmla="*/ 4286227 w 4876800"/>
                <a:gd name="connsiteY10" fmla="*/ 0 h 1627888"/>
                <a:gd name="connsiteX11" fmla="*/ 4876800 w 4876800"/>
                <a:gd name="connsiteY11" fmla="*/ 955686 h 1627888"/>
                <a:gd name="connsiteX0" fmla="*/ 4876800 w 4876800"/>
                <a:gd name="connsiteY0" fmla="*/ 1013743 h 1685945"/>
                <a:gd name="connsiteX1" fmla="*/ 4157721 w 4876800"/>
                <a:gd name="connsiteY1" fmla="*/ 1460915 h 1685945"/>
                <a:gd name="connsiteX2" fmla="*/ 4138811 w 4876800"/>
                <a:gd name="connsiteY2" fmla="*/ 1466290 h 1685945"/>
                <a:gd name="connsiteX3" fmla="*/ 3269944 w 4876800"/>
                <a:gd name="connsiteY3" fmla="*/ 1436233 h 1685945"/>
                <a:gd name="connsiteX4" fmla="*/ 2438400 w 4876800"/>
                <a:gd name="connsiteY4" fmla="*/ 1685945 h 1685945"/>
                <a:gd name="connsiteX5" fmla="*/ 1606756 w 4876800"/>
                <a:gd name="connsiteY5" fmla="*/ 1436233 h 1685945"/>
                <a:gd name="connsiteX6" fmla="*/ 737989 w 4876800"/>
                <a:gd name="connsiteY6" fmla="*/ 1466290 h 1685945"/>
                <a:gd name="connsiteX7" fmla="*/ 719079 w 4876800"/>
                <a:gd name="connsiteY7" fmla="*/ 1460915 h 1685945"/>
                <a:gd name="connsiteX8" fmla="*/ 0 w 4876800"/>
                <a:gd name="connsiteY8" fmla="*/ 1013743 h 1685945"/>
                <a:gd name="connsiteX9" fmla="*/ 837217 w 4876800"/>
                <a:gd name="connsiteY9" fmla="*/ 0 h 1685945"/>
                <a:gd name="connsiteX10" fmla="*/ 4286227 w 4876800"/>
                <a:gd name="connsiteY10" fmla="*/ 58057 h 1685945"/>
                <a:gd name="connsiteX11" fmla="*/ 4876800 w 4876800"/>
                <a:gd name="connsiteY11" fmla="*/ 1013743 h 1685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76800" h="1685945">
                  <a:moveTo>
                    <a:pt x="4876800" y="1013743"/>
                  </a:moveTo>
                  <a:cubicBezTo>
                    <a:pt x="4620420" y="1117947"/>
                    <a:pt x="4419774" y="1382190"/>
                    <a:pt x="4157721" y="1460915"/>
                  </a:cubicBezTo>
                  <a:cubicBezTo>
                    <a:pt x="4151451" y="1462806"/>
                    <a:pt x="4145181" y="1464598"/>
                    <a:pt x="4138811" y="1466290"/>
                  </a:cubicBezTo>
                  <a:cubicBezTo>
                    <a:pt x="3865113" y="1538248"/>
                    <a:pt x="3549116" y="1400204"/>
                    <a:pt x="3269944" y="1436233"/>
                  </a:cubicBezTo>
                  <a:cubicBezTo>
                    <a:pt x="2989677" y="1472461"/>
                    <a:pt x="2720458" y="1685945"/>
                    <a:pt x="2438400" y="1685945"/>
                  </a:cubicBezTo>
                  <a:cubicBezTo>
                    <a:pt x="2156242" y="1685945"/>
                    <a:pt x="1887123" y="1472461"/>
                    <a:pt x="1606756" y="1436233"/>
                  </a:cubicBezTo>
                  <a:cubicBezTo>
                    <a:pt x="1327684" y="1400204"/>
                    <a:pt x="1011687" y="1538248"/>
                    <a:pt x="737989" y="1466290"/>
                  </a:cubicBezTo>
                  <a:cubicBezTo>
                    <a:pt x="731620" y="1464598"/>
                    <a:pt x="725349" y="1462806"/>
                    <a:pt x="719079" y="1460915"/>
                  </a:cubicBezTo>
                  <a:cubicBezTo>
                    <a:pt x="457026" y="1382190"/>
                    <a:pt x="256281" y="1117947"/>
                    <a:pt x="0" y="1013743"/>
                  </a:cubicBezTo>
                  <a:lnTo>
                    <a:pt x="837217" y="0"/>
                  </a:lnTo>
                  <a:lnTo>
                    <a:pt x="4286227" y="58057"/>
                  </a:lnTo>
                  <a:cubicBezTo>
                    <a:pt x="4391161" y="154067"/>
                    <a:pt x="4771866" y="917733"/>
                    <a:pt x="4876800" y="1013743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8356D2E-A9B2-4949-9F43-895EB3545EA2}"/>
                </a:ext>
              </a:extLst>
            </p:cNvPr>
            <p:cNvSpPr/>
            <p:nvPr/>
          </p:nvSpPr>
          <p:spPr>
            <a:xfrm>
              <a:off x="1488613" y="3900599"/>
              <a:ext cx="3433665" cy="726544"/>
            </a:xfrm>
            <a:custGeom>
              <a:avLst/>
              <a:gdLst>
                <a:gd name="connsiteX0" fmla="*/ 3438642 w 3433665"/>
                <a:gd name="connsiteY0" fmla="*/ 509078 h 726543"/>
                <a:gd name="connsiteX1" fmla="*/ 3419732 w 3433665"/>
                <a:gd name="connsiteY1" fmla="*/ 514453 h 726543"/>
                <a:gd name="connsiteX2" fmla="*/ 2550865 w 3433665"/>
                <a:gd name="connsiteY2" fmla="*/ 484396 h 726543"/>
                <a:gd name="connsiteX3" fmla="*/ 1719321 w 3433665"/>
                <a:gd name="connsiteY3" fmla="*/ 734108 h 726543"/>
                <a:gd name="connsiteX4" fmla="*/ 887677 w 3433665"/>
                <a:gd name="connsiteY4" fmla="*/ 484396 h 726543"/>
                <a:gd name="connsiteX5" fmla="*/ 18910 w 3433665"/>
                <a:gd name="connsiteY5" fmla="*/ 514453 h 726543"/>
                <a:gd name="connsiteX6" fmla="*/ 0 w 3433665"/>
                <a:gd name="connsiteY6" fmla="*/ 509078 h 726543"/>
                <a:gd name="connsiteX7" fmla="*/ 1719321 w 3433665"/>
                <a:gd name="connsiteY7" fmla="*/ 0 h 726543"/>
                <a:gd name="connsiteX8" fmla="*/ 3438642 w 3433665"/>
                <a:gd name="connsiteY8" fmla="*/ 509078 h 726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3665" h="726543">
                  <a:moveTo>
                    <a:pt x="3438642" y="509078"/>
                  </a:moveTo>
                  <a:cubicBezTo>
                    <a:pt x="3432372" y="510969"/>
                    <a:pt x="3426101" y="512761"/>
                    <a:pt x="3419732" y="514453"/>
                  </a:cubicBezTo>
                  <a:cubicBezTo>
                    <a:pt x="3146034" y="586410"/>
                    <a:pt x="2830037" y="448367"/>
                    <a:pt x="2550865" y="484396"/>
                  </a:cubicBezTo>
                  <a:cubicBezTo>
                    <a:pt x="2270598" y="520623"/>
                    <a:pt x="2001379" y="734108"/>
                    <a:pt x="1719321" y="734108"/>
                  </a:cubicBezTo>
                  <a:cubicBezTo>
                    <a:pt x="1437163" y="734108"/>
                    <a:pt x="1168044" y="520623"/>
                    <a:pt x="887677" y="484396"/>
                  </a:cubicBezTo>
                  <a:cubicBezTo>
                    <a:pt x="608605" y="448367"/>
                    <a:pt x="292608" y="586410"/>
                    <a:pt x="18910" y="514453"/>
                  </a:cubicBezTo>
                  <a:cubicBezTo>
                    <a:pt x="12540" y="512761"/>
                    <a:pt x="6270" y="510969"/>
                    <a:pt x="0" y="509078"/>
                  </a:cubicBezTo>
                  <a:cubicBezTo>
                    <a:pt x="242248" y="213086"/>
                    <a:pt x="920521" y="0"/>
                    <a:pt x="1719321" y="0"/>
                  </a:cubicBezTo>
                  <a:cubicBezTo>
                    <a:pt x="2518121" y="0"/>
                    <a:pt x="3196394" y="213086"/>
                    <a:pt x="3438642" y="50907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8D03AB5-886E-47AC-80BA-938927BA087D}"/>
                </a:ext>
              </a:extLst>
            </p:cNvPr>
            <p:cNvSpPr/>
            <p:nvPr/>
          </p:nvSpPr>
          <p:spPr>
            <a:xfrm flipV="1">
              <a:off x="2582822" y="3203409"/>
              <a:ext cx="1146817" cy="114681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47DCE91-13AD-422C-AEDF-06B93DBBE7C5}"/>
                </a:ext>
              </a:extLst>
            </p:cNvPr>
            <p:cNvSpPr/>
            <p:nvPr/>
          </p:nvSpPr>
          <p:spPr>
            <a:xfrm flipV="1">
              <a:off x="2858593" y="3203409"/>
              <a:ext cx="1146817" cy="114681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1F2773E-E8D4-4971-B0ED-AF252F6D310C}"/>
                </a:ext>
              </a:extLst>
            </p:cNvPr>
            <p:cNvSpPr/>
            <p:nvPr/>
          </p:nvSpPr>
          <p:spPr>
            <a:xfrm flipV="1">
              <a:off x="933332" y="4040930"/>
              <a:ext cx="4544226" cy="2285887"/>
            </a:xfrm>
            <a:custGeom>
              <a:avLst/>
              <a:gdLst>
                <a:gd name="connsiteX0" fmla="*/ 4876800 w 4876800"/>
                <a:gd name="connsiteY0" fmla="*/ 1720107 h 2388636"/>
                <a:gd name="connsiteX1" fmla="*/ 4138821 w 4876800"/>
                <a:gd name="connsiteY1" fmla="*/ 2172624 h 2388636"/>
                <a:gd name="connsiteX2" fmla="*/ 3269974 w 4876800"/>
                <a:gd name="connsiteY2" fmla="*/ 2142637 h 2388636"/>
                <a:gd name="connsiteX3" fmla="*/ 2438400 w 4876800"/>
                <a:gd name="connsiteY3" fmla="*/ 2392309 h 2388636"/>
                <a:gd name="connsiteX4" fmla="*/ 1606826 w 4876800"/>
                <a:gd name="connsiteY4" fmla="*/ 2142637 h 2388636"/>
                <a:gd name="connsiteX5" fmla="*/ 737979 w 4876800"/>
                <a:gd name="connsiteY5" fmla="*/ 2172624 h 2388636"/>
                <a:gd name="connsiteX6" fmla="*/ 0 w 4876800"/>
                <a:gd name="connsiteY6" fmla="*/ 1720107 h 2388636"/>
                <a:gd name="connsiteX7" fmla="*/ 1467618 w 4876800"/>
                <a:gd name="connsiteY7" fmla="*/ 377136 h 2388636"/>
                <a:gd name="connsiteX8" fmla="*/ 3409182 w 4876800"/>
                <a:gd name="connsiteY8" fmla="*/ 377136 h 2388636"/>
                <a:gd name="connsiteX9" fmla="*/ 4876800 w 4876800"/>
                <a:gd name="connsiteY9" fmla="*/ 1720107 h 2388636"/>
                <a:gd name="connsiteX0" fmla="*/ 4876800 w 4876800"/>
                <a:gd name="connsiteY0" fmla="*/ 1818287 h 2490489"/>
                <a:gd name="connsiteX1" fmla="*/ 4138821 w 4876800"/>
                <a:gd name="connsiteY1" fmla="*/ 2270804 h 2490489"/>
                <a:gd name="connsiteX2" fmla="*/ 3269974 w 4876800"/>
                <a:gd name="connsiteY2" fmla="*/ 2240817 h 2490489"/>
                <a:gd name="connsiteX3" fmla="*/ 2438400 w 4876800"/>
                <a:gd name="connsiteY3" fmla="*/ 2490489 h 2490489"/>
                <a:gd name="connsiteX4" fmla="*/ 1606826 w 4876800"/>
                <a:gd name="connsiteY4" fmla="*/ 2240817 h 2490489"/>
                <a:gd name="connsiteX5" fmla="*/ 737979 w 4876800"/>
                <a:gd name="connsiteY5" fmla="*/ 2270804 h 2490489"/>
                <a:gd name="connsiteX6" fmla="*/ 0 w 4876800"/>
                <a:gd name="connsiteY6" fmla="*/ 1818287 h 2490489"/>
                <a:gd name="connsiteX7" fmla="*/ 1467618 w 4876800"/>
                <a:gd name="connsiteY7" fmla="*/ 475316 h 2490489"/>
                <a:gd name="connsiteX8" fmla="*/ 3713982 w 4876800"/>
                <a:gd name="connsiteY8" fmla="*/ 301144 h 2490489"/>
                <a:gd name="connsiteX9" fmla="*/ 4876800 w 4876800"/>
                <a:gd name="connsiteY9" fmla="*/ 1818287 h 2490489"/>
                <a:gd name="connsiteX0" fmla="*/ 4876800 w 4876800"/>
                <a:gd name="connsiteY0" fmla="*/ 1823801 h 2496003"/>
                <a:gd name="connsiteX1" fmla="*/ 4138821 w 4876800"/>
                <a:gd name="connsiteY1" fmla="*/ 2276318 h 2496003"/>
                <a:gd name="connsiteX2" fmla="*/ 3269974 w 4876800"/>
                <a:gd name="connsiteY2" fmla="*/ 2246331 h 2496003"/>
                <a:gd name="connsiteX3" fmla="*/ 2438400 w 4876800"/>
                <a:gd name="connsiteY3" fmla="*/ 2496003 h 2496003"/>
                <a:gd name="connsiteX4" fmla="*/ 1606826 w 4876800"/>
                <a:gd name="connsiteY4" fmla="*/ 2246331 h 2496003"/>
                <a:gd name="connsiteX5" fmla="*/ 737979 w 4876800"/>
                <a:gd name="connsiteY5" fmla="*/ 2276318 h 2496003"/>
                <a:gd name="connsiteX6" fmla="*/ 0 w 4876800"/>
                <a:gd name="connsiteY6" fmla="*/ 1823801 h 2496003"/>
                <a:gd name="connsiteX7" fmla="*/ 480646 w 4876800"/>
                <a:gd name="connsiteY7" fmla="*/ 466315 h 2496003"/>
                <a:gd name="connsiteX8" fmla="*/ 3713982 w 4876800"/>
                <a:gd name="connsiteY8" fmla="*/ 306658 h 2496003"/>
                <a:gd name="connsiteX9" fmla="*/ 4876800 w 4876800"/>
                <a:gd name="connsiteY9" fmla="*/ 1823801 h 2496003"/>
                <a:gd name="connsiteX0" fmla="*/ 4876800 w 4876800"/>
                <a:gd name="connsiteY0" fmla="*/ 1780979 h 2453181"/>
                <a:gd name="connsiteX1" fmla="*/ 4138821 w 4876800"/>
                <a:gd name="connsiteY1" fmla="*/ 2233496 h 2453181"/>
                <a:gd name="connsiteX2" fmla="*/ 3269974 w 4876800"/>
                <a:gd name="connsiteY2" fmla="*/ 2203509 h 2453181"/>
                <a:gd name="connsiteX3" fmla="*/ 2438400 w 4876800"/>
                <a:gd name="connsiteY3" fmla="*/ 2453181 h 2453181"/>
                <a:gd name="connsiteX4" fmla="*/ 1606826 w 4876800"/>
                <a:gd name="connsiteY4" fmla="*/ 2203509 h 2453181"/>
                <a:gd name="connsiteX5" fmla="*/ 737979 w 4876800"/>
                <a:gd name="connsiteY5" fmla="*/ 2233496 h 2453181"/>
                <a:gd name="connsiteX6" fmla="*/ 0 w 4876800"/>
                <a:gd name="connsiteY6" fmla="*/ 1780979 h 2453181"/>
                <a:gd name="connsiteX7" fmla="*/ 480646 w 4876800"/>
                <a:gd name="connsiteY7" fmla="*/ 423493 h 2453181"/>
                <a:gd name="connsiteX8" fmla="*/ 4294554 w 4876800"/>
                <a:gd name="connsiteY8" fmla="*/ 336408 h 2453181"/>
                <a:gd name="connsiteX9" fmla="*/ 4876800 w 4876800"/>
                <a:gd name="connsiteY9" fmla="*/ 1780979 h 2453181"/>
                <a:gd name="connsiteX0" fmla="*/ 4876800 w 4876800"/>
                <a:gd name="connsiteY0" fmla="*/ 1780979 h 2453181"/>
                <a:gd name="connsiteX1" fmla="*/ 4138821 w 4876800"/>
                <a:gd name="connsiteY1" fmla="*/ 2233496 h 2453181"/>
                <a:gd name="connsiteX2" fmla="*/ 3269974 w 4876800"/>
                <a:gd name="connsiteY2" fmla="*/ 2203509 h 2453181"/>
                <a:gd name="connsiteX3" fmla="*/ 2438400 w 4876800"/>
                <a:gd name="connsiteY3" fmla="*/ 2453181 h 2453181"/>
                <a:gd name="connsiteX4" fmla="*/ 1606826 w 4876800"/>
                <a:gd name="connsiteY4" fmla="*/ 2203509 h 2453181"/>
                <a:gd name="connsiteX5" fmla="*/ 737979 w 4876800"/>
                <a:gd name="connsiteY5" fmla="*/ 2233496 h 2453181"/>
                <a:gd name="connsiteX6" fmla="*/ 0 w 4876800"/>
                <a:gd name="connsiteY6" fmla="*/ 1780979 h 2453181"/>
                <a:gd name="connsiteX7" fmla="*/ 480646 w 4876800"/>
                <a:gd name="connsiteY7" fmla="*/ 423493 h 2453181"/>
                <a:gd name="connsiteX8" fmla="*/ 4294554 w 4876800"/>
                <a:gd name="connsiteY8" fmla="*/ 336408 h 2453181"/>
                <a:gd name="connsiteX9" fmla="*/ 4876800 w 4876800"/>
                <a:gd name="connsiteY9" fmla="*/ 1780979 h 2453181"/>
                <a:gd name="connsiteX0" fmla="*/ 4876800 w 4876800"/>
                <a:gd name="connsiteY0" fmla="*/ 1780979 h 2453181"/>
                <a:gd name="connsiteX1" fmla="*/ 4138821 w 4876800"/>
                <a:gd name="connsiteY1" fmla="*/ 2233496 h 2453181"/>
                <a:gd name="connsiteX2" fmla="*/ 3269974 w 4876800"/>
                <a:gd name="connsiteY2" fmla="*/ 2203509 h 2453181"/>
                <a:gd name="connsiteX3" fmla="*/ 2438400 w 4876800"/>
                <a:gd name="connsiteY3" fmla="*/ 2453181 h 2453181"/>
                <a:gd name="connsiteX4" fmla="*/ 1606826 w 4876800"/>
                <a:gd name="connsiteY4" fmla="*/ 2203509 h 2453181"/>
                <a:gd name="connsiteX5" fmla="*/ 737979 w 4876800"/>
                <a:gd name="connsiteY5" fmla="*/ 2233496 h 2453181"/>
                <a:gd name="connsiteX6" fmla="*/ 0 w 4876800"/>
                <a:gd name="connsiteY6" fmla="*/ 1780979 h 2453181"/>
                <a:gd name="connsiteX7" fmla="*/ 480646 w 4876800"/>
                <a:gd name="connsiteY7" fmla="*/ 423493 h 2453181"/>
                <a:gd name="connsiteX8" fmla="*/ 4294554 w 4876800"/>
                <a:gd name="connsiteY8" fmla="*/ 336408 h 2453181"/>
                <a:gd name="connsiteX9" fmla="*/ 4876800 w 4876800"/>
                <a:gd name="connsiteY9" fmla="*/ 1780979 h 245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76800" h="2453181">
                  <a:moveTo>
                    <a:pt x="4876800" y="1780979"/>
                  </a:moveTo>
                  <a:cubicBezTo>
                    <a:pt x="4614309" y="1887652"/>
                    <a:pt x="4410210" y="2162136"/>
                    <a:pt x="4138821" y="2233496"/>
                  </a:cubicBezTo>
                  <a:cubicBezTo>
                    <a:pt x="3865123" y="2305474"/>
                    <a:pt x="3549126" y="2167451"/>
                    <a:pt x="3269974" y="2203509"/>
                  </a:cubicBezTo>
                  <a:cubicBezTo>
                    <a:pt x="2989687" y="2239717"/>
                    <a:pt x="2720518" y="2453181"/>
                    <a:pt x="2438400" y="2453181"/>
                  </a:cubicBezTo>
                  <a:cubicBezTo>
                    <a:pt x="2156282" y="2453181"/>
                    <a:pt x="1887113" y="2239717"/>
                    <a:pt x="1606826" y="2203509"/>
                  </a:cubicBezTo>
                  <a:cubicBezTo>
                    <a:pt x="1327674" y="2167451"/>
                    <a:pt x="1011687" y="2305474"/>
                    <a:pt x="737979" y="2233496"/>
                  </a:cubicBezTo>
                  <a:cubicBezTo>
                    <a:pt x="466590" y="2162136"/>
                    <a:pt x="262491" y="1887662"/>
                    <a:pt x="0" y="1780979"/>
                  </a:cubicBezTo>
                  <a:cubicBezTo>
                    <a:pt x="160215" y="1328484"/>
                    <a:pt x="-303683" y="948560"/>
                    <a:pt x="480646" y="423493"/>
                  </a:cubicBezTo>
                  <a:cubicBezTo>
                    <a:pt x="1030162" y="-79355"/>
                    <a:pt x="3745038" y="-166440"/>
                    <a:pt x="4294554" y="336408"/>
                  </a:cubicBezTo>
                  <a:cubicBezTo>
                    <a:pt x="5011151" y="745361"/>
                    <a:pt x="4682718" y="1299455"/>
                    <a:pt x="4876800" y="1780979"/>
                  </a:cubicBezTo>
                  <a:close/>
                </a:path>
              </a:pathLst>
            </a:custGeom>
            <a:solidFill>
              <a:schemeClr val="accent4"/>
            </a:solidFill>
            <a:ln w="9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CF3C98E-18A8-4B38-AA76-88D8A5B0225A}"/>
                </a:ext>
              </a:extLst>
            </p:cNvPr>
            <p:cNvSpPr/>
            <p:nvPr/>
          </p:nvSpPr>
          <p:spPr>
            <a:xfrm flipV="1">
              <a:off x="3132603" y="4247705"/>
              <a:ext cx="149290" cy="1492898"/>
            </a:xfrm>
            <a:custGeom>
              <a:avLst/>
              <a:gdLst>
                <a:gd name="connsiteX0" fmla="*/ 74645 w 149289"/>
                <a:gd name="connsiteY0" fmla="*/ 1498163 h 1492897"/>
                <a:gd name="connsiteX1" fmla="*/ 0 w 149289"/>
                <a:gd name="connsiteY1" fmla="*/ 1423518 h 1492897"/>
                <a:gd name="connsiteX2" fmla="*/ 0 w 149289"/>
                <a:gd name="connsiteY2" fmla="*/ 74645 h 1492897"/>
                <a:gd name="connsiteX3" fmla="*/ 74645 w 149289"/>
                <a:gd name="connsiteY3" fmla="*/ 0 h 1492897"/>
                <a:gd name="connsiteX4" fmla="*/ 149290 w 149289"/>
                <a:gd name="connsiteY4" fmla="*/ 74645 h 1492897"/>
                <a:gd name="connsiteX5" fmla="*/ 149290 w 149289"/>
                <a:gd name="connsiteY5" fmla="*/ 1423518 h 1492897"/>
                <a:gd name="connsiteX6" fmla="*/ 74645 w 149289"/>
                <a:gd name="connsiteY6" fmla="*/ 1498163 h 149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289" h="1492897">
                  <a:moveTo>
                    <a:pt x="74645" y="1498163"/>
                  </a:moveTo>
                  <a:cubicBezTo>
                    <a:pt x="33411" y="1498163"/>
                    <a:pt x="0" y="1464742"/>
                    <a:pt x="0" y="1423518"/>
                  </a:cubicBezTo>
                  <a:lnTo>
                    <a:pt x="0" y="74645"/>
                  </a:lnTo>
                  <a:cubicBezTo>
                    <a:pt x="0" y="33421"/>
                    <a:pt x="33411" y="0"/>
                    <a:pt x="74645" y="0"/>
                  </a:cubicBezTo>
                  <a:cubicBezTo>
                    <a:pt x="115879" y="0"/>
                    <a:pt x="149290" y="33421"/>
                    <a:pt x="149290" y="74645"/>
                  </a:cubicBezTo>
                  <a:lnTo>
                    <a:pt x="149290" y="1423518"/>
                  </a:lnTo>
                  <a:cubicBezTo>
                    <a:pt x="149290" y="1464742"/>
                    <a:pt x="115869" y="1498163"/>
                    <a:pt x="74645" y="1498163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414777-2655-4F62-A4DD-02EFF08309F2}"/>
                </a:ext>
              </a:extLst>
            </p:cNvPr>
            <p:cNvSpPr/>
            <p:nvPr/>
          </p:nvSpPr>
          <p:spPr>
            <a:xfrm flipV="1">
              <a:off x="4114081" y="4682412"/>
              <a:ext cx="666828" cy="806165"/>
            </a:xfrm>
            <a:custGeom>
              <a:avLst/>
              <a:gdLst>
                <a:gd name="connsiteX0" fmla="*/ 593488 w 666827"/>
                <a:gd name="connsiteY0" fmla="*/ 810760 h 806164"/>
                <a:gd name="connsiteX1" fmla="*/ 534708 w 666827"/>
                <a:gd name="connsiteY1" fmla="*/ 782176 h 806164"/>
                <a:gd name="connsiteX2" fmla="*/ 15916 w 666827"/>
                <a:gd name="connsiteY2" fmla="*/ 120712 h 806164"/>
                <a:gd name="connsiteX3" fmla="*/ 28576 w 666827"/>
                <a:gd name="connsiteY3" fmla="*/ 15911 h 806164"/>
                <a:gd name="connsiteX4" fmla="*/ 133377 w 666827"/>
                <a:gd name="connsiteY4" fmla="*/ 28581 h 806164"/>
                <a:gd name="connsiteX5" fmla="*/ 652169 w 666827"/>
                <a:gd name="connsiteY5" fmla="*/ 690044 h 806164"/>
                <a:gd name="connsiteX6" fmla="*/ 639509 w 666827"/>
                <a:gd name="connsiteY6" fmla="*/ 794845 h 806164"/>
                <a:gd name="connsiteX7" fmla="*/ 593488 w 666827"/>
                <a:gd name="connsiteY7" fmla="*/ 810760 h 806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827" h="806164">
                  <a:moveTo>
                    <a:pt x="593488" y="810760"/>
                  </a:moveTo>
                  <a:cubicBezTo>
                    <a:pt x="571344" y="810760"/>
                    <a:pt x="549428" y="800956"/>
                    <a:pt x="534708" y="782176"/>
                  </a:cubicBezTo>
                  <a:lnTo>
                    <a:pt x="15916" y="120712"/>
                  </a:lnTo>
                  <a:cubicBezTo>
                    <a:pt x="-9533" y="88277"/>
                    <a:pt x="-3850" y="41350"/>
                    <a:pt x="28576" y="15911"/>
                  </a:cubicBezTo>
                  <a:cubicBezTo>
                    <a:pt x="61032" y="-9528"/>
                    <a:pt x="107948" y="-3855"/>
                    <a:pt x="133377" y="28581"/>
                  </a:cubicBezTo>
                  <a:lnTo>
                    <a:pt x="652169" y="690044"/>
                  </a:lnTo>
                  <a:cubicBezTo>
                    <a:pt x="677618" y="722480"/>
                    <a:pt x="671935" y="769406"/>
                    <a:pt x="639509" y="794845"/>
                  </a:cubicBezTo>
                  <a:cubicBezTo>
                    <a:pt x="625845" y="805555"/>
                    <a:pt x="609612" y="810760"/>
                    <a:pt x="593488" y="81076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50A2F39-14E7-48AD-9E25-A5346F6ADDD4}"/>
                </a:ext>
              </a:extLst>
            </p:cNvPr>
            <p:cNvSpPr/>
            <p:nvPr/>
          </p:nvSpPr>
          <p:spPr>
            <a:xfrm flipH="1" flipV="1">
              <a:off x="1633587" y="4682412"/>
              <a:ext cx="666828" cy="806165"/>
            </a:xfrm>
            <a:custGeom>
              <a:avLst/>
              <a:gdLst>
                <a:gd name="connsiteX0" fmla="*/ 593488 w 666827"/>
                <a:gd name="connsiteY0" fmla="*/ 810760 h 806164"/>
                <a:gd name="connsiteX1" fmla="*/ 534708 w 666827"/>
                <a:gd name="connsiteY1" fmla="*/ 782176 h 806164"/>
                <a:gd name="connsiteX2" fmla="*/ 15916 w 666827"/>
                <a:gd name="connsiteY2" fmla="*/ 120712 h 806164"/>
                <a:gd name="connsiteX3" fmla="*/ 28576 w 666827"/>
                <a:gd name="connsiteY3" fmla="*/ 15911 h 806164"/>
                <a:gd name="connsiteX4" fmla="*/ 133377 w 666827"/>
                <a:gd name="connsiteY4" fmla="*/ 28581 h 806164"/>
                <a:gd name="connsiteX5" fmla="*/ 652169 w 666827"/>
                <a:gd name="connsiteY5" fmla="*/ 690044 h 806164"/>
                <a:gd name="connsiteX6" fmla="*/ 639509 w 666827"/>
                <a:gd name="connsiteY6" fmla="*/ 794845 h 806164"/>
                <a:gd name="connsiteX7" fmla="*/ 593488 w 666827"/>
                <a:gd name="connsiteY7" fmla="*/ 810760 h 806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827" h="806164">
                  <a:moveTo>
                    <a:pt x="593488" y="810760"/>
                  </a:moveTo>
                  <a:cubicBezTo>
                    <a:pt x="571344" y="810760"/>
                    <a:pt x="549428" y="800956"/>
                    <a:pt x="534708" y="782176"/>
                  </a:cubicBezTo>
                  <a:lnTo>
                    <a:pt x="15916" y="120712"/>
                  </a:lnTo>
                  <a:cubicBezTo>
                    <a:pt x="-9533" y="88277"/>
                    <a:pt x="-3850" y="41350"/>
                    <a:pt x="28576" y="15911"/>
                  </a:cubicBezTo>
                  <a:cubicBezTo>
                    <a:pt x="61032" y="-9528"/>
                    <a:pt x="107948" y="-3855"/>
                    <a:pt x="133377" y="28581"/>
                  </a:cubicBezTo>
                  <a:lnTo>
                    <a:pt x="652169" y="690044"/>
                  </a:lnTo>
                  <a:cubicBezTo>
                    <a:pt x="677618" y="722480"/>
                    <a:pt x="671935" y="769406"/>
                    <a:pt x="639509" y="794845"/>
                  </a:cubicBezTo>
                  <a:cubicBezTo>
                    <a:pt x="625845" y="805555"/>
                    <a:pt x="609612" y="810760"/>
                    <a:pt x="593488" y="81076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F4A83E2-D6DE-4BEF-AFB2-DCDA5C999CA0}"/>
              </a:ext>
            </a:extLst>
          </p:cNvPr>
          <p:cNvSpPr txBox="1"/>
          <p:nvPr/>
        </p:nvSpPr>
        <p:spPr>
          <a:xfrm>
            <a:off x="2262441" y="2353731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DFFDE4-512A-4A0A-9179-B6174ADDA665}"/>
              </a:ext>
            </a:extLst>
          </p:cNvPr>
          <p:cNvSpPr txBox="1"/>
          <p:nvPr/>
        </p:nvSpPr>
        <p:spPr>
          <a:xfrm flipH="1">
            <a:off x="2146220" y="2702116"/>
            <a:ext cx="1668246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iste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335C2C-3756-420F-84EC-E49EDF9E777F}"/>
              </a:ext>
            </a:extLst>
          </p:cNvPr>
          <p:cNvSpPr txBox="1"/>
          <p:nvPr/>
        </p:nvSpPr>
        <p:spPr>
          <a:xfrm>
            <a:off x="2262441" y="4745923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3FA91B-F26C-4BE9-BEE2-4D99E14BF9ED}"/>
              </a:ext>
            </a:extLst>
          </p:cNvPr>
          <p:cNvSpPr txBox="1"/>
          <p:nvPr/>
        </p:nvSpPr>
        <p:spPr>
          <a:xfrm>
            <a:off x="2146219" y="5094308"/>
            <a:ext cx="1668249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iste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21EACB-B96D-40AF-9827-7BE4FC51524C}"/>
              </a:ext>
            </a:extLst>
          </p:cNvPr>
          <p:cNvSpPr txBox="1"/>
          <p:nvPr/>
        </p:nvSpPr>
        <p:spPr>
          <a:xfrm>
            <a:off x="8357131" y="2353731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5AF655-CABF-4FA4-AE56-D5A925992D3A}"/>
              </a:ext>
            </a:extLst>
          </p:cNvPr>
          <p:cNvSpPr txBox="1"/>
          <p:nvPr/>
        </p:nvSpPr>
        <p:spPr>
          <a:xfrm flipH="1">
            <a:off x="8357131" y="2702116"/>
            <a:ext cx="1740395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iste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BF9730-A29C-4576-AC64-520CEF931305}"/>
              </a:ext>
            </a:extLst>
          </p:cNvPr>
          <p:cNvSpPr txBox="1"/>
          <p:nvPr/>
        </p:nvSpPr>
        <p:spPr>
          <a:xfrm>
            <a:off x="8357131" y="4783277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E3A71B-7636-4833-87F0-C770EEF32E7C}"/>
              </a:ext>
            </a:extLst>
          </p:cNvPr>
          <p:cNvSpPr txBox="1"/>
          <p:nvPr/>
        </p:nvSpPr>
        <p:spPr>
          <a:xfrm>
            <a:off x="8357131" y="5131662"/>
            <a:ext cx="1740395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iste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365F0F1-B76F-4E30-B4D6-841C0EBC1FAD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71FCD71-EB62-468B-92C1-1D1270C656F7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8CC1411D-7B3F-43CA-A69C-EC25CD18C296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Cross 31">
              <a:extLst>
                <a:ext uri="{FF2B5EF4-FFF2-40B4-BE49-F238E27FC236}">
                  <a16:creationId xmlns:a16="http://schemas.microsoft.com/office/drawing/2014/main" id="{497E8521-8DED-48B6-8697-3131426EABCF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B48073D-26F5-457C-B917-8DACB2284C6A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C785FE-FF9D-41DB-853F-92DF375D8A66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35" name="Freeform: Shape 5">
            <a:extLst>
              <a:ext uri="{FF2B5EF4-FFF2-40B4-BE49-F238E27FC236}">
                <a16:creationId xmlns:a16="http://schemas.microsoft.com/office/drawing/2014/main" id="{042FA1F0-DAE5-4376-831A-3A3E277A0BCC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3F7F367-0422-4F9B-837C-86DE77F3BD9C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37" name="Freeform: Shape 6">
              <a:extLst>
                <a:ext uri="{FF2B5EF4-FFF2-40B4-BE49-F238E27FC236}">
                  <a16:creationId xmlns:a16="http://schemas.microsoft.com/office/drawing/2014/main" id="{57336FBE-407C-481E-9098-0F893217461C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411C47B-CCCD-4815-910D-F730B0A30124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7193188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89ECA23-021A-4D05-88E1-E5AD1FCB6E5C}"/>
              </a:ext>
            </a:extLst>
          </p:cNvPr>
          <p:cNvSpPr/>
          <p:nvPr/>
        </p:nvSpPr>
        <p:spPr>
          <a:xfrm>
            <a:off x="6792685" y="2699656"/>
            <a:ext cx="3918857" cy="30967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C34D87A-93FA-4CBF-9BC5-07502B5093D9}"/>
              </a:ext>
            </a:extLst>
          </p:cNvPr>
          <p:cNvSpPr/>
          <p:nvPr/>
        </p:nvSpPr>
        <p:spPr>
          <a:xfrm>
            <a:off x="6821714" y="5574884"/>
            <a:ext cx="3860800" cy="44300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7356126-6956-46EA-A1FC-94AC121FB2CC}"/>
              </a:ext>
            </a:extLst>
          </p:cNvPr>
          <p:cNvGrpSpPr/>
          <p:nvPr/>
        </p:nvGrpSpPr>
        <p:grpSpPr>
          <a:xfrm>
            <a:off x="6981372" y="3246412"/>
            <a:ext cx="3483429" cy="2549975"/>
            <a:chOff x="3657600" y="2798713"/>
            <a:chExt cx="4868285" cy="3563731"/>
          </a:xfrm>
        </p:grpSpPr>
        <p:sp>
          <p:nvSpPr>
            <p:cNvPr id="5" name="Rectangle: Top Corners Snipped 4">
              <a:extLst>
                <a:ext uri="{FF2B5EF4-FFF2-40B4-BE49-F238E27FC236}">
                  <a16:creationId xmlns:a16="http://schemas.microsoft.com/office/drawing/2014/main" id="{5D4DC85E-9335-4AFE-B179-BFDE3F149771}"/>
                </a:ext>
              </a:extLst>
            </p:cNvPr>
            <p:cNvSpPr/>
            <p:nvPr/>
          </p:nvSpPr>
          <p:spPr>
            <a:xfrm>
              <a:off x="4028351" y="2801961"/>
              <a:ext cx="4171950" cy="127635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A91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" name="Graphic 2">
              <a:extLst>
                <a:ext uri="{FF2B5EF4-FFF2-40B4-BE49-F238E27FC236}">
                  <a16:creationId xmlns:a16="http://schemas.microsoft.com/office/drawing/2014/main" id="{CFAA0D8D-C177-4A34-9225-354B73A8E9CF}"/>
                </a:ext>
              </a:extLst>
            </p:cNvPr>
            <p:cNvGrpSpPr/>
            <p:nvPr/>
          </p:nvGrpSpPr>
          <p:grpSpPr>
            <a:xfrm>
              <a:off x="5902204" y="3366082"/>
              <a:ext cx="419100" cy="304800"/>
              <a:chOff x="5902204" y="3598098"/>
              <a:chExt cx="419100" cy="304800"/>
            </a:xfrm>
            <a:solidFill>
              <a:srgbClr val="4D4D4D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09B4727-7709-4CCE-B0D6-8C1FE5CBF94C}"/>
                  </a:ext>
                </a:extLst>
              </p:cNvPr>
              <p:cNvSpPr/>
              <p:nvPr/>
            </p:nvSpPr>
            <p:spPr>
              <a:xfrm>
                <a:off x="5902204" y="3598098"/>
                <a:ext cx="142875" cy="304800"/>
              </a:xfrm>
              <a:custGeom>
                <a:avLst/>
                <a:gdLst>
                  <a:gd name="connsiteX0" fmla="*/ 74647 w 142875"/>
                  <a:gd name="connsiteY0" fmla="*/ 313591 h 304800"/>
                  <a:gd name="connsiteX1" fmla="*/ 0 w 142875"/>
                  <a:gd name="connsiteY1" fmla="*/ 238944 h 304800"/>
                  <a:gd name="connsiteX2" fmla="*/ 0 w 142875"/>
                  <a:gd name="connsiteY2" fmla="*/ 74647 h 304800"/>
                  <a:gd name="connsiteX3" fmla="*/ 74647 w 142875"/>
                  <a:gd name="connsiteY3" fmla="*/ 0 h 304800"/>
                  <a:gd name="connsiteX4" fmla="*/ 149295 w 142875"/>
                  <a:gd name="connsiteY4" fmla="*/ 74647 h 304800"/>
                  <a:gd name="connsiteX5" fmla="*/ 149295 w 142875"/>
                  <a:gd name="connsiteY5" fmla="*/ 238944 h 304800"/>
                  <a:gd name="connsiteX6" fmla="*/ 74647 w 142875"/>
                  <a:gd name="connsiteY6" fmla="*/ 313591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304800">
                    <a:moveTo>
                      <a:pt x="74647" y="313591"/>
                    </a:moveTo>
                    <a:cubicBezTo>
                      <a:pt x="33423" y="313591"/>
                      <a:pt x="0" y="280168"/>
                      <a:pt x="0" y="238944"/>
                    </a:cubicBezTo>
                    <a:lnTo>
                      <a:pt x="0" y="74647"/>
                    </a:lnTo>
                    <a:cubicBezTo>
                      <a:pt x="0" y="33423"/>
                      <a:pt x="33423" y="0"/>
                      <a:pt x="74647" y="0"/>
                    </a:cubicBezTo>
                    <a:cubicBezTo>
                      <a:pt x="115872" y="0"/>
                      <a:pt x="149295" y="33423"/>
                      <a:pt x="149295" y="74647"/>
                    </a:cubicBezTo>
                    <a:lnTo>
                      <a:pt x="149295" y="238944"/>
                    </a:lnTo>
                    <a:cubicBezTo>
                      <a:pt x="149285" y="280168"/>
                      <a:pt x="115862" y="313591"/>
                      <a:pt x="74647" y="313591"/>
                    </a:cubicBezTo>
                    <a:close/>
                  </a:path>
                </a:pathLst>
              </a:custGeom>
              <a:solidFill>
                <a:srgbClr val="4D4D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573E416A-7F1A-4A1B-AD50-066FD5A861D6}"/>
                  </a:ext>
                </a:extLst>
              </p:cNvPr>
              <p:cNvSpPr/>
              <p:nvPr/>
            </p:nvSpPr>
            <p:spPr>
              <a:xfrm>
                <a:off x="6180401" y="3598098"/>
                <a:ext cx="142875" cy="304800"/>
              </a:xfrm>
              <a:custGeom>
                <a:avLst/>
                <a:gdLst>
                  <a:gd name="connsiteX0" fmla="*/ 74647 w 142875"/>
                  <a:gd name="connsiteY0" fmla="*/ 313591 h 304800"/>
                  <a:gd name="connsiteX1" fmla="*/ 0 w 142875"/>
                  <a:gd name="connsiteY1" fmla="*/ 238944 h 304800"/>
                  <a:gd name="connsiteX2" fmla="*/ 0 w 142875"/>
                  <a:gd name="connsiteY2" fmla="*/ 74647 h 304800"/>
                  <a:gd name="connsiteX3" fmla="*/ 74647 w 142875"/>
                  <a:gd name="connsiteY3" fmla="*/ 0 h 304800"/>
                  <a:gd name="connsiteX4" fmla="*/ 149295 w 142875"/>
                  <a:gd name="connsiteY4" fmla="*/ 74647 h 304800"/>
                  <a:gd name="connsiteX5" fmla="*/ 149295 w 142875"/>
                  <a:gd name="connsiteY5" fmla="*/ 238944 h 304800"/>
                  <a:gd name="connsiteX6" fmla="*/ 74647 w 142875"/>
                  <a:gd name="connsiteY6" fmla="*/ 313591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304800">
                    <a:moveTo>
                      <a:pt x="74647" y="313591"/>
                    </a:moveTo>
                    <a:cubicBezTo>
                      <a:pt x="33414" y="313591"/>
                      <a:pt x="0" y="280168"/>
                      <a:pt x="0" y="238944"/>
                    </a:cubicBezTo>
                    <a:lnTo>
                      <a:pt x="0" y="74647"/>
                    </a:lnTo>
                    <a:cubicBezTo>
                      <a:pt x="0" y="33423"/>
                      <a:pt x="33414" y="0"/>
                      <a:pt x="74647" y="0"/>
                    </a:cubicBezTo>
                    <a:cubicBezTo>
                      <a:pt x="115881" y="0"/>
                      <a:pt x="149295" y="33423"/>
                      <a:pt x="149295" y="74647"/>
                    </a:cubicBezTo>
                    <a:lnTo>
                      <a:pt x="149295" y="238944"/>
                    </a:lnTo>
                    <a:cubicBezTo>
                      <a:pt x="149295" y="280168"/>
                      <a:pt x="115881" y="313591"/>
                      <a:pt x="74647" y="313591"/>
                    </a:cubicBezTo>
                    <a:close/>
                  </a:path>
                </a:pathLst>
              </a:custGeom>
              <a:solidFill>
                <a:srgbClr val="4D4D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" name="Rectangle: Top Corners Snipped 12">
              <a:extLst>
                <a:ext uri="{FF2B5EF4-FFF2-40B4-BE49-F238E27FC236}">
                  <a16:creationId xmlns:a16="http://schemas.microsoft.com/office/drawing/2014/main" id="{EF189F17-07A3-4851-B55C-EFFE0E392305}"/>
                </a:ext>
              </a:extLst>
            </p:cNvPr>
            <p:cNvSpPr/>
            <p:nvPr/>
          </p:nvSpPr>
          <p:spPr>
            <a:xfrm flipV="1">
              <a:off x="4028351" y="5086094"/>
              <a:ext cx="4171950" cy="127635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A91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B6CEDF2-4CFC-46D7-8A9B-E218BDC2E6D6}"/>
                </a:ext>
              </a:extLst>
            </p:cNvPr>
            <p:cNvSpPr/>
            <p:nvPr/>
          </p:nvSpPr>
          <p:spPr>
            <a:xfrm>
              <a:off x="3657619" y="4081559"/>
              <a:ext cx="4867275" cy="1028700"/>
            </a:xfrm>
            <a:custGeom>
              <a:avLst/>
              <a:gdLst>
                <a:gd name="connsiteX0" fmla="*/ 4686881 w 4867275"/>
                <a:gd name="connsiteY0" fmla="*/ 403889 h 1028700"/>
                <a:gd name="connsiteX1" fmla="*/ 4672346 w 4867275"/>
                <a:gd name="connsiteY1" fmla="*/ 397516 h 1028700"/>
                <a:gd name="connsiteX2" fmla="*/ 4686681 w 4867275"/>
                <a:gd name="connsiteY2" fmla="*/ 389839 h 1028700"/>
                <a:gd name="connsiteX3" fmla="*/ 4876677 w 4867275"/>
                <a:gd name="connsiteY3" fmla="*/ 346348 h 1028700"/>
                <a:gd name="connsiteX4" fmla="*/ 4876772 w 4867275"/>
                <a:gd name="connsiteY4" fmla="*/ 346253 h 1028700"/>
                <a:gd name="connsiteX5" fmla="*/ 4530424 w 4867275"/>
                <a:gd name="connsiteY5" fmla="*/ 0 h 1028700"/>
                <a:gd name="connsiteX6" fmla="*/ 346253 w 4867275"/>
                <a:gd name="connsiteY6" fmla="*/ 0 h 1028700"/>
                <a:gd name="connsiteX7" fmla="*/ 0 w 4867275"/>
                <a:gd name="connsiteY7" fmla="*/ 346253 h 1028700"/>
                <a:gd name="connsiteX8" fmla="*/ 0 w 4867275"/>
                <a:gd name="connsiteY8" fmla="*/ 346348 h 1028700"/>
                <a:gd name="connsiteX9" fmla="*/ 204626 w 4867275"/>
                <a:gd name="connsiteY9" fmla="*/ 397602 h 1028700"/>
                <a:gd name="connsiteX10" fmla="*/ 204330 w 4867275"/>
                <a:gd name="connsiteY10" fmla="*/ 397602 h 1028700"/>
                <a:gd name="connsiteX11" fmla="*/ 96241 w 4867275"/>
                <a:gd name="connsiteY11" fmla="*/ 469459 h 1028700"/>
                <a:gd name="connsiteX12" fmla="*/ 0 w 4867275"/>
                <a:gd name="connsiteY12" fmla="*/ 701850 h 1028700"/>
                <a:gd name="connsiteX13" fmla="*/ 96241 w 4867275"/>
                <a:gd name="connsiteY13" fmla="*/ 934241 h 1028700"/>
                <a:gd name="connsiteX14" fmla="*/ 328632 w 4867275"/>
                <a:gd name="connsiteY14" fmla="*/ 1030481 h 1028700"/>
                <a:gd name="connsiteX15" fmla="*/ 4548140 w 4867275"/>
                <a:gd name="connsiteY15" fmla="*/ 1030481 h 1028700"/>
                <a:gd name="connsiteX16" fmla="*/ 4780531 w 4867275"/>
                <a:gd name="connsiteY16" fmla="*/ 934241 h 1028700"/>
                <a:gd name="connsiteX17" fmla="*/ 4876772 w 4867275"/>
                <a:gd name="connsiteY17" fmla="*/ 701850 h 1028700"/>
                <a:gd name="connsiteX18" fmla="*/ 4686881 w 4867275"/>
                <a:gd name="connsiteY18" fmla="*/ 403889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867275" h="1028700">
                  <a:moveTo>
                    <a:pt x="4686881" y="403889"/>
                  </a:moveTo>
                  <a:cubicBezTo>
                    <a:pt x="4682100" y="401603"/>
                    <a:pt x="4677223" y="399507"/>
                    <a:pt x="4672346" y="397516"/>
                  </a:cubicBezTo>
                  <a:cubicBezTo>
                    <a:pt x="4677023" y="394821"/>
                    <a:pt x="4681804" y="392335"/>
                    <a:pt x="4686681" y="389839"/>
                  </a:cubicBezTo>
                  <a:cubicBezTo>
                    <a:pt x="4739431" y="362864"/>
                    <a:pt x="4801038" y="346348"/>
                    <a:pt x="4876677" y="346348"/>
                  </a:cubicBezTo>
                  <a:cubicBezTo>
                    <a:pt x="4876772" y="346348"/>
                    <a:pt x="4876772" y="346253"/>
                    <a:pt x="4876772" y="346253"/>
                  </a:cubicBezTo>
                  <a:cubicBezTo>
                    <a:pt x="4876772" y="155067"/>
                    <a:pt x="4721714" y="0"/>
                    <a:pt x="4530424" y="0"/>
                  </a:cubicBezTo>
                  <a:lnTo>
                    <a:pt x="346253" y="0"/>
                  </a:lnTo>
                  <a:cubicBezTo>
                    <a:pt x="154962" y="0"/>
                    <a:pt x="0" y="155058"/>
                    <a:pt x="0" y="346253"/>
                  </a:cubicBezTo>
                  <a:lnTo>
                    <a:pt x="0" y="346348"/>
                  </a:lnTo>
                  <a:cubicBezTo>
                    <a:pt x="82810" y="346348"/>
                    <a:pt x="148695" y="366151"/>
                    <a:pt x="204626" y="397602"/>
                  </a:cubicBezTo>
                  <a:lnTo>
                    <a:pt x="204330" y="397602"/>
                  </a:lnTo>
                  <a:cubicBezTo>
                    <a:pt x="163525" y="414223"/>
                    <a:pt x="126902" y="438807"/>
                    <a:pt x="96241" y="469459"/>
                  </a:cubicBezTo>
                  <a:cubicBezTo>
                    <a:pt x="36824" y="528876"/>
                    <a:pt x="0" y="611086"/>
                    <a:pt x="0" y="701850"/>
                  </a:cubicBezTo>
                  <a:cubicBezTo>
                    <a:pt x="0" y="792613"/>
                    <a:pt x="36824" y="874824"/>
                    <a:pt x="96241" y="934241"/>
                  </a:cubicBezTo>
                  <a:cubicBezTo>
                    <a:pt x="155658" y="993658"/>
                    <a:pt x="237868" y="1030481"/>
                    <a:pt x="328632" y="1030481"/>
                  </a:cubicBezTo>
                  <a:lnTo>
                    <a:pt x="4548140" y="1030481"/>
                  </a:lnTo>
                  <a:cubicBezTo>
                    <a:pt x="4638904" y="1030481"/>
                    <a:pt x="4721019" y="993658"/>
                    <a:pt x="4780531" y="934241"/>
                  </a:cubicBezTo>
                  <a:cubicBezTo>
                    <a:pt x="4839948" y="874824"/>
                    <a:pt x="4876772" y="792613"/>
                    <a:pt x="4876772" y="701850"/>
                  </a:cubicBezTo>
                  <a:cubicBezTo>
                    <a:pt x="4876781" y="570005"/>
                    <a:pt x="4799048" y="456143"/>
                    <a:pt x="4686881" y="403889"/>
                  </a:cubicBezTo>
                  <a:close/>
                </a:path>
              </a:pathLst>
            </a:custGeom>
            <a:solidFill>
              <a:srgbClr val="FFD4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A3A8487-75C6-4808-913C-77D11B11F76E}"/>
                </a:ext>
              </a:extLst>
            </p:cNvPr>
            <p:cNvSpPr/>
            <p:nvPr/>
          </p:nvSpPr>
          <p:spPr>
            <a:xfrm>
              <a:off x="3657600" y="4081587"/>
              <a:ext cx="838200" cy="1028700"/>
            </a:xfrm>
            <a:custGeom>
              <a:avLst/>
              <a:gdLst>
                <a:gd name="connsiteX0" fmla="*/ 812730 w 838200"/>
                <a:gd name="connsiteY0" fmla="*/ 823379 h 1028700"/>
                <a:gd name="connsiteX1" fmla="*/ 605619 w 838200"/>
                <a:gd name="connsiteY1" fmla="*/ 1030491 h 1028700"/>
                <a:gd name="connsiteX2" fmla="*/ 328632 w 838200"/>
                <a:gd name="connsiteY2" fmla="*/ 1030491 h 1028700"/>
                <a:gd name="connsiteX3" fmla="*/ 0 w 838200"/>
                <a:gd name="connsiteY3" fmla="*/ 701850 h 1028700"/>
                <a:gd name="connsiteX4" fmla="*/ 96241 w 838200"/>
                <a:gd name="connsiteY4" fmla="*/ 469459 h 1028700"/>
                <a:gd name="connsiteX5" fmla="*/ 204330 w 838200"/>
                <a:gd name="connsiteY5" fmla="*/ 397602 h 1028700"/>
                <a:gd name="connsiteX6" fmla="*/ 204626 w 838200"/>
                <a:gd name="connsiteY6" fmla="*/ 397602 h 1028700"/>
                <a:gd name="connsiteX7" fmla="*/ 0 w 838200"/>
                <a:gd name="connsiteY7" fmla="*/ 346348 h 1028700"/>
                <a:gd name="connsiteX8" fmla="*/ 0 w 838200"/>
                <a:gd name="connsiteY8" fmla="*/ 346253 h 1028700"/>
                <a:gd name="connsiteX9" fmla="*/ 346253 w 838200"/>
                <a:gd name="connsiteY9" fmla="*/ 0 h 1028700"/>
                <a:gd name="connsiteX10" fmla="*/ 846963 w 838200"/>
                <a:gd name="connsiteY10" fmla="*/ 0 h 1028700"/>
                <a:gd name="connsiteX11" fmla="*/ 812730 w 838200"/>
                <a:gd name="connsiteY11" fmla="*/ 823379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8200" h="1028700">
                  <a:moveTo>
                    <a:pt x="812730" y="823379"/>
                  </a:moveTo>
                  <a:cubicBezTo>
                    <a:pt x="812730" y="823379"/>
                    <a:pt x="605619" y="871147"/>
                    <a:pt x="605619" y="1030491"/>
                  </a:cubicBezTo>
                  <a:lnTo>
                    <a:pt x="328632" y="1030491"/>
                  </a:lnTo>
                  <a:cubicBezTo>
                    <a:pt x="147104" y="1030491"/>
                    <a:pt x="0" y="883387"/>
                    <a:pt x="0" y="701850"/>
                  </a:cubicBezTo>
                  <a:cubicBezTo>
                    <a:pt x="0" y="611086"/>
                    <a:pt x="36824" y="528876"/>
                    <a:pt x="96241" y="469459"/>
                  </a:cubicBezTo>
                  <a:cubicBezTo>
                    <a:pt x="126892" y="438807"/>
                    <a:pt x="163516" y="414223"/>
                    <a:pt x="204330" y="397602"/>
                  </a:cubicBezTo>
                  <a:lnTo>
                    <a:pt x="204626" y="397602"/>
                  </a:lnTo>
                  <a:cubicBezTo>
                    <a:pt x="148695" y="366150"/>
                    <a:pt x="82810" y="346348"/>
                    <a:pt x="0" y="346348"/>
                  </a:cubicBezTo>
                  <a:lnTo>
                    <a:pt x="0" y="346253"/>
                  </a:lnTo>
                  <a:cubicBezTo>
                    <a:pt x="0" y="155067"/>
                    <a:pt x="154962" y="0"/>
                    <a:pt x="346253" y="0"/>
                  </a:cubicBezTo>
                  <a:lnTo>
                    <a:pt x="846963" y="0"/>
                  </a:lnTo>
                  <a:cubicBezTo>
                    <a:pt x="846963" y="0"/>
                    <a:pt x="405374" y="262842"/>
                    <a:pt x="812730" y="823379"/>
                  </a:cubicBezTo>
                  <a:close/>
                </a:path>
              </a:pathLst>
            </a:custGeom>
            <a:solidFill>
              <a:srgbClr val="EFC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1" name="Graphic 2">
              <a:extLst>
                <a:ext uri="{FF2B5EF4-FFF2-40B4-BE49-F238E27FC236}">
                  <a16:creationId xmlns:a16="http://schemas.microsoft.com/office/drawing/2014/main" id="{CFAA0D8D-C177-4A34-9225-354B73A8E9CF}"/>
                </a:ext>
              </a:extLst>
            </p:cNvPr>
            <p:cNvGrpSpPr/>
            <p:nvPr/>
          </p:nvGrpSpPr>
          <p:grpSpPr>
            <a:xfrm>
              <a:off x="3753860" y="4081568"/>
              <a:ext cx="4772025" cy="1028700"/>
              <a:chOff x="3753860" y="4081568"/>
              <a:chExt cx="4772025" cy="1028700"/>
            </a:xfrm>
            <a:solidFill>
              <a:srgbClr val="EFC71D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5AB95D0-C8A7-4A66-894B-6D3CAE4EFED9}"/>
                  </a:ext>
                </a:extLst>
              </p:cNvPr>
              <p:cNvSpPr/>
              <p:nvPr/>
            </p:nvSpPr>
            <p:spPr>
              <a:xfrm>
                <a:off x="3753860" y="5015828"/>
                <a:ext cx="4676775" cy="95250"/>
              </a:xfrm>
              <a:custGeom>
                <a:avLst/>
                <a:gdLst>
                  <a:gd name="connsiteX0" fmla="*/ 4684300 w 4676775"/>
                  <a:gd name="connsiteY0" fmla="*/ 0 h 95250"/>
                  <a:gd name="connsiteX1" fmla="*/ 4451909 w 4676775"/>
                  <a:gd name="connsiteY1" fmla="*/ 96241 h 95250"/>
                  <a:gd name="connsiteX2" fmla="*/ 232391 w 4676775"/>
                  <a:gd name="connsiteY2" fmla="*/ 96241 h 95250"/>
                  <a:gd name="connsiteX3" fmla="*/ 0 w 4676775"/>
                  <a:gd name="connsiteY3" fmla="*/ 0 h 95250"/>
                  <a:gd name="connsiteX4" fmla="*/ 4684300 w 4676775"/>
                  <a:gd name="connsiteY4" fmla="*/ 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76775" h="95250">
                    <a:moveTo>
                      <a:pt x="4684300" y="0"/>
                    </a:moveTo>
                    <a:cubicBezTo>
                      <a:pt x="4624788" y="59417"/>
                      <a:pt x="4542673" y="96241"/>
                      <a:pt x="4451909" y="96241"/>
                    </a:cubicBezTo>
                    <a:lnTo>
                      <a:pt x="232391" y="96241"/>
                    </a:lnTo>
                    <a:cubicBezTo>
                      <a:pt x="141627" y="96241"/>
                      <a:pt x="59417" y="59417"/>
                      <a:pt x="0" y="0"/>
                    </a:cubicBezTo>
                    <a:lnTo>
                      <a:pt x="4684300" y="0"/>
                    </a:lnTo>
                    <a:close/>
                  </a:path>
                </a:pathLst>
              </a:custGeom>
              <a:solidFill>
                <a:srgbClr val="EFC71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F665CFE-E906-47AB-AE74-BE3CC5FBE273}"/>
                  </a:ext>
                </a:extLst>
              </p:cNvPr>
              <p:cNvSpPr/>
              <p:nvPr/>
            </p:nvSpPr>
            <p:spPr>
              <a:xfrm>
                <a:off x="8205768" y="4485438"/>
                <a:ext cx="323850" cy="619125"/>
              </a:xfrm>
              <a:custGeom>
                <a:avLst/>
                <a:gdLst>
                  <a:gd name="connsiteX0" fmla="*/ 328632 w 323850"/>
                  <a:gd name="connsiteY0" fmla="*/ 297990 h 619125"/>
                  <a:gd name="connsiteX1" fmla="*/ 232391 w 323850"/>
                  <a:gd name="connsiteY1" fmla="*/ 530381 h 619125"/>
                  <a:gd name="connsiteX2" fmla="*/ 0 w 323850"/>
                  <a:gd name="connsiteY2" fmla="*/ 626621 h 619125"/>
                  <a:gd name="connsiteX3" fmla="*/ 63198 w 323850"/>
                  <a:gd name="connsiteY3" fmla="*/ 57626 h 619125"/>
                  <a:gd name="connsiteX4" fmla="*/ 138741 w 323850"/>
                  <a:gd name="connsiteY4" fmla="*/ 0 h 619125"/>
                  <a:gd name="connsiteX5" fmla="*/ 328632 w 323850"/>
                  <a:gd name="connsiteY5" fmla="*/ 297990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3850" h="619125">
                    <a:moveTo>
                      <a:pt x="328632" y="297990"/>
                    </a:moveTo>
                    <a:cubicBezTo>
                      <a:pt x="328632" y="388753"/>
                      <a:pt x="291808" y="470964"/>
                      <a:pt x="232391" y="530381"/>
                    </a:cubicBezTo>
                    <a:cubicBezTo>
                      <a:pt x="172879" y="589798"/>
                      <a:pt x="90764" y="626621"/>
                      <a:pt x="0" y="626621"/>
                    </a:cubicBezTo>
                    <a:cubicBezTo>
                      <a:pt x="0" y="626621"/>
                      <a:pt x="384067" y="403584"/>
                      <a:pt x="63198" y="57626"/>
                    </a:cubicBezTo>
                    <a:cubicBezTo>
                      <a:pt x="73152" y="34938"/>
                      <a:pt x="99727" y="15926"/>
                      <a:pt x="138741" y="0"/>
                    </a:cubicBezTo>
                    <a:cubicBezTo>
                      <a:pt x="250898" y="52264"/>
                      <a:pt x="328632" y="166125"/>
                      <a:pt x="328632" y="297990"/>
                    </a:cubicBezTo>
                    <a:close/>
                  </a:path>
                </a:pathLst>
              </a:custGeom>
              <a:solidFill>
                <a:srgbClr val="EFC71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CE53F0C-12B2-40C3-89BC-2C9EB4F673D9}"/>
                  </a:ext>
                </a:extLst>
              </p:cNvPr>
              <p:cNvSpPr/>
              <p:nvPr/>
            </p:nvSpPr>
            <p:spPr>
              <a:xfrm>
                <a:off x="8188052" y="4081568"/>
                <a:ext cx="342900" cy="381000"/>
              </a:xfrm>
              <a:custGeom>
                <a:avLst/>
                <a:gdLst>
                  <a:gd name="connsiteX0" fmla="*/ 346348 w 342900"/>
                  <a:gd name="connsiteY0" fmla="*/ 346253 h 381000"/>
                  <a:gd name="connsiteX1" fmla="*/ 346253 w 342900"/>
                  <a:gd name="connsiteY1" fmla="*/ 346348 h 381000"/>
                  <a:gd name="connsiteX2" fmla="*/ 156258 w 342900"/>
                  <a:gd name="connsiteY2" fmla="*/ 389839 h 381000"/>
                  <a:gd name="connsiteX3" fmla="*/ 0 w 342900"/>
                  <a:gd name="connsiteY3" fmla="*/ 0 h 381000"/>
                  <a:gd name="connsiteX4" fmla="*/ 346348 w 342900"/>
                  <a:gd name="connsiteY4" fmla="*/ 346253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0" h="381000">
                    <a:moveTo>
                      <a:pt x="346348" y="346253"/>
                    </a:moveTo>
                    <a:cubicBezTo>
                      <a:pt x="346348" y="346253"/>
                      <a:pt x="346348" y="346348"/>
                      <a:pt x="346253" y="346348"/>
                    </a:cubicBezTo>
                    <a:cubicBezTo>
                      <a:pt x="270615" y="346348"/>
                      <a:pt x="209007" y="362874"/>
                      <a:pt x="156258" y="389839"/>
                    </a:cubicBezTo>
                    <a:cubicBezTo>
                      <a:pt x="150581" y="148095"/>
                      <a:pt x="0" y="0"/>
                      <a:pt x="0" y="0"/>
                    </a:cubicBezTo>
                    <a:cubicBezTo>
                      <a:pt x="191291" y="9"/>
                      <a:pt x="346348" y="155067"/>
                      <a:pt x="346348" y="346253"/>
                    </a:cubicBezTo>
                    <a:close/>
                  </a:path>
                </a:pathLst>
              </a:custGeom>
              <a:solidFill>
                <a:srgbClr val="EFC71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73CC9431-EC3F-4712-B7E3-CD68FEC68B91}"/>
                </a:ext>
              </a:extLst>
            </p:cNvPr>
            <p:cNvSpPr/>
            <p:nvPr/>
          </p:nvSpPr>
          <p:spPr>
            <a:xfrm>
              <a:off x="4866532" y="5086908"/>
              <a:ext cx="359368" cy="1275536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118461F9-B225-4A22-8EAD-B1F6790BF07F}"/>
                </a:ext>
              </a:extLst>
            </p:cNvPr>
            <p:cNvSpPr/>
            <p:nvPr/>
          </p:nvSpPr>
          <p:spPr>
            <a:xfrm flipH="1">
              <a:off x="7116300" y="5086908"/>
              <a:ext cx="359368" cy="1275536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39C36B64-EDB1-4C44-A024-6158ABD4483F}"/>
                </a:ext>
              </a:extLst>
            </p:cNvPr>
            <p:cNvSpPr/>
            <p:nvPr/>
          </p:nvSpPr>
          <p:spPr>
            <a:xfrm flipH="1">
              <a:off x="6386200" y="5086908"/>
              <a:ext cx="359368" cy="1275536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0693D8FA-F455-4E82-8D07-C23CD98EF585}"/>
                </a:ext>
              </a:extLst>
            </p:cNvPr>
            <p:cNvSpPr/>
            <p:nvPr/>
          </p:nvSpPr>
          <p:spPr>
            <a:xfrm>
              <a:off x="5500391" y="5086908"/>
              <a:ext cx="359368" cy="1275536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D5D389CB-A845-46D4-A54A-FD7574F72329}"/>
                </a:ext>
              </a:extLst>
            </p:cNvPr>
            <p:cNvSpPr/>
            <p:nvPr/>
          </p:nvSpPr>
          <p:spPr>
            <a:xfrm flipH="1">
              <a:off x="7116300" y="2810845"/>
              <a:ext cx="359368" cy="1275536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CC3BCC20-B18B-4D3F-A8DF-6F1339955911}"/>
                </a:ext>
              </a:extLst>
            </p:cNvPr>
            <p:cNvSpPr/>
            <p:nvPr/>
          </p:nvSpPr>
          <p:spPr>
            <a:xfrm>
              <a:off x="4866532" y="2798713"/>
              <a:ext cx="359368" cy="1275536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Double Wave 30">
              <a:extLst>
                <a:ext uri="{FF2B5EF4-FFF2-40B4-BE49-F238E27FC236}">
                  <a16:creationId xmlns:a16="http://schemas.microsoft.com/office/drawing/2014/main" id="{1C9A514D-FA88-4E23-9424-94E16BD2E350}"/>
                </a:ext>
              </a:extLst>
            </p:cNvPr>
            <p:cNvSpPr/>
            <p:nvPr/>
          </p:nvSpPr>
          <p:spPr>
            <a:xfrm>
              <a:off x="3753860" y="4463768"/>
              <a:ext cx="4580243" cy="119201"/>
            </a:xfrm>
            <a:prstGeom prst="doubleWave">
              <a:avLst>
                <a:gd name="adj1" fmla="val 125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6FB3EFD7-B448-43C0-B224-D1AE0D829DAC}"/>
              </a:ext>
            </a:extLst>
          </p:cNvPr>
          <p:cNvSpPr/>
          <p:nvPr/>
        </p:nvSpPr>
        <p:spPr>
          <a:xfrm>
            <a:off x="7837714" y="4368799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EA9DD95-F4B9-475B-AF2D-0AA87C9EC7F8}"/>
              </a:ext>
            </a:extLst>
          </p:cNvPr>
          <p:cNvSpPr/>
          <p:nvPr/>
        </p:nvSpPr>
        <p:spPr>
          <a:xfrm>
            <a:off x="7444913" y="3990687"/>
            <a:ext cx="304800" cy="304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BD09B95-F0F4-4847-8FE3-1FBFCC86FEF8}"/>
              </a:ext>
            </a:extLst>
          </p:cNvPr>
          <p:cNvSpPr/>
          <p:nvPr/>
        </p:nvSpPr>
        <p:spPr>
          <a:xfrm>
            <a:off x="7444913" y="3442784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Wave 36">
            <a:extLst>
              <a:ext uri="{FF2B5EF4-FFF2-40B4-BE49-F238E27FC236}">
                <a16:creationId xmlns:a16="http://schemas.microsoft.com/office/drawing/2014/main" id="{25948FDE-C864-408C-9F8D-A7677019AC66}"/>
              </a:ext>
            </a:extLst>
          </p:cNvPr>
          <p:cNvSpPr/>
          <p:nvPr/>
        </p:nvSpPr>
        <p:spPr>
          <a:xfrm flipH="1">
            <a:off x="6792684" y="1857829"/>
            <a:ext cx="3918857" cy="1202565"/>
          </a:xfrm>
          <a:prstGeom prst="wav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31154E-5942-4D58-A683-0B4E7B496F7F}"/>
              </a:ext>
            </a:extLst>
          </p:cNvPr>
          <p:cNvSpPr txBox="1"/>
          <p:nvPr/>
        </p:nvSpPr>
        <p:spPr>
          <a:xfrm>
            <a:off x="1357574" y="4869946"/>
            <a:ext cx="2028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</a:t>
            </a:r>
            <a:r>
              <a:rPr lang="en-US" sz="16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17BD99-D631-48AB-A140-B1DFB1330C38}"/>
              </a:ext>
            </a:extLst>
          </p:cNvPr>
          <p:cNvSpPr txBox="1"/>
          <p:nvPr/>
        </p:nvSpPr>
        <p:spPr>
          <a:xfrm>
            <a:off x="1357574" y="5231394"/>
            <a:ext cx="1856707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perspiciatis unde omnis iste natus error voluptatem rem.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C4284D-C349-421B-8332-2E724D91FAB1}"/>
              </a:ext>
            </a:extLst>
          </p:cNvPr>
          <p:cNvSpPr txBox="1"/>
          <p:nvPr/>
        </p:nvSpPr>
        <p:spPr>
          <a:xfrm>
            <a:off x="3710306" y="4867636"/>
            <a:ext cx="2028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</a:t>
            </a:r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CFB3E1-73C1-49B2-AA70-EC89159B75AD}"/>
              </a:ext>
            </a:extLst>
          </p:cNvPr>
          <p:cNvSpPr txBox="1"/>
          <p:nvPr/>
        </p:nvSpPr>
        <p:spPr>
          <a:xfrm>
            <a:off x="3710306" y="5229084"/>
            <a:ext cx="1856707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perspiciatis unde omnis iste natus error voluptatem rem.</a:t>
            </a:r>
          </a:p>
        </p:txBody>
      </p:sp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74AF487F-5474-4AEE-AE32-7FE7F9CE25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3975253"/>
              </p:ext>
            </p:extLst>
          </p:nvPr>
        </p:nvGraphicFramePr>
        <p:xfrm>
          <a:off x="1447879" y="1857829"/>
          <a:ext cx="4239759" cy="2815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9D987577-7002-4E63-A12A-1CFEEE5D36FD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39811BD-65FD-45F9-AC2B-999524D2F422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7DF3407-F791-45B5-AC44-F4A2C36F84ED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Cross 43">
              <a:extLst>
                <a:ext uri="{FF2B5EF4-FFF2-40B4-BE49-F238E27FC236}">
                  <a16:creationId xmlns:a16="http://schemas.microsoft.com/office/drawing/2014/main" id="{255DAAA3-BA0A-46AA-9E27-90514AD2DF36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07A4D78-DFF0-45F7-BC29-9B8B9F8E52F9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0BCF829-87BC-45D7-AC7E-00BD0B577C37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49" name="Freeform: Shape 5">
            <a:extLst>
              <a:ext uri="{FF2B5EF4-FFF2-40B4-BE49-F238E27FC236}">
                <a16:creationId xmlns:a16="http://schemas.microsoft.com/office/drawing/2014/main" id="{E0A2218F-BFAE-4463-A683-84FAEDD43C1C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0CE2E75-5E8B-409A-8D91-60B8729D02CD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52" name="Freeform: Shape 6">
              <a:extLst>
                <a:ext uri="{FF2B5EF4-FFF2-40B4-BE49-F238E27FC236}">
                  <a16:creationId xmlns:a16="http://schemas.microsoft.com/office/drawing/2014/main" id="{009D58F7-D090-4033-A193-4B584A8A03C1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B4C0D79-5E1F-429D-9D2A-48600E03C125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0456336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8FCFE7F7-A4BD-4B20-9CBC-D854D83C2360}"/>
              </a:ext>
            </a:extLst>
          </p:cNvPr>
          <p:cNvGrpSpPr/>
          <p:nvPr/>
        </p:nvGrpSpPr>
        <p:grpSpPr>
          <a:xfrm>
            <a:off x="1426490" y="2325810"/>
            <a:ext cx="4029865" cy="3633054"/>
            <a:chOff x="1296878" y="3001596"/>
            <a:chExt cx="3092223" cy="2787740"/>
          </a:xfrm>
        </p:grpSpPr>
        <p:sp>
          <p:nvSpPr>
            <p:cNvPr id="77" name="Rectangle: Top Corners Rounded 76">
              <a:extLst>
                <a:ext uri="{FF2B5EF4-FFF2-40B4-BE49-F238E27FC236}">
                  <a16:creationId xmlns:a16="http://schemas.microsoft.com/office/drawing/2014/main" id="{706B9270-7762-46A6-856D-B6134C3E1AB7}"/>
                </a:ext>
              </a:extLst>
            </p:cNvPr>
            <p:cNvSpPr/>
            <p:nvPr/>
          </p:nvSpPr>
          <p:spPr>
            <a:xfrm>
              <a:off x="2143960" y="4053440"/>
              <a:ext cx="1954610" cy="1735896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Rectangle: Top Corners Rounded 75">
              <a:extLst>
                <a:ext uri="{FF2B5EF4-FFF2-40B4-BE49-F238E27FC236}">
                  <a16:creationId xmlns:a16="http://schemas.microsoft.com/office/drawing/2014/main" id="{58EB9C7E-215C-4D43-A780-0804EBE0C061}"/>
                </a:ext>
              </a:extLst>
            </p:cNvPr>
            <p:cNvSpPr/>
            <p:nvPr/>
          </p:nvSpPr>
          <p:spPr>
            <a:xfrm>
              <a:off x="3518895" y="5266266"/>
              <a:ext cx="870206" cy="52307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Rectangle: Top Corners Rounded 74">
              <a:extLst>
                <a:ext uri="{FF2B5EF4-FFF2-40B4-BE49-F238E27FC236}">
                  <a16:creationId xmlns:a16="http://schemas.microsoft.com/office/drawing/2014/main" id="{52665EF3-7318-43A3-BB49-DD1A3B51C4CE}"/>
                </a:ext>
              </a:extLst>
            </p:cNvPr>
            <p:cNvSpPr/>
            <p:nvPr/>
          </p:nvSpPr>
          <p:spPr>
            <a:xfrm>
              <a:off x="1296878" y="4694452"/>
              <a:ext cx="870206" cy="52307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19E6093-8A89-4D46-8D4D-716C4481D2EF}"/>
                </a:ext>
              </a:extLst>
            </p:cNvPr>
            <p:cNvGrpSpPr/>
            <p:nvPr/>
          </p:nvGrpSpPr>
          <p:grpSpPr>
            <a:xfrm>
              <a:off x="1849048" y="3001596"/>
              <a:ext cx="2498176" cy="2136405"/>
              <a:chOff x="3597824" y="2660719"/>
              <a:chExt cx="3517873" cy="3008435"/>
            </a:xfrm>
          </p:grpSpPr>
          <p:sp>
            <p:nvSpPr>
              <p:cNvPr id="60" name="Rectangle: Top Corners Snipped 59">
                <a:extLst>
                  <a:ext uri="{FF2B5EF4-FFF2-40B4-BE49-F238E27FC236}">
                    <a16:creationId xmlns:a16="http://schemas.microsoft.com/office/drawing/2014/main" id="{A0131004-DCBB-470E-B6F1-211EF83B6052}"/>
                  </a:ext>
                </a:extLst>
              </p:cNvPr>
              <p:cNvSpPr/>
              <p:nvPr/>
            </p:nvSpPr>
            <p:spPr>
              <a:xfrm>
                <a:off x="4332164" y="4629943"/>
                <a:ext cx="2051519" cy="1025759"/>
              </a:xfrm>
              <a:prstGeom prst="snip2SameRect">
                <a:avLst>
                  <a:gd name="adj1" fmla="val 16667"/>
                  <a:gd name="adj2" fmla="val 29731"/>
                </a:avLst>
              </a:prstGeom>
              <a:solidFill>
                <a:schemeClr val="accent3"/>
              </a:solidFill>
              <a:ln w="6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58992DA-A68C-49D9-9A0D-B81E4EC21E7A}"/>
                  </a:ext>
                </a:extLst>
              </p:cNvPr>
              <p:cNvSpPr/>
              <p:nvPr/>
            </p:nvSpPr>
            <p:spPr>
              <a:xfrm>
                <a:off x="3597824" y="2660719"/>
                <a:ext cx="3517873" cy="3008435"/>
              </a:xfrm>
              <a:custGeom>
                <a:avLst/>
                <a:gdLst>
                  <a:gd name="connsiteX0" fmla="*/ 3376958 w 3517872"/>
                  <a:gd name="connsiteY0" fmla="*/ 764349 h 3008435"/>
                  <a:gd name="connsiteX1" fmla="*/ 2981766 w 3517872"/>
                  <a:gd name="connsiteY1" fmla="*/ 345068 h 3008435"/>
                  <a:gd name="connsiteX2" fmla="*/ 1733712 w 3517872"/>
                  <a:gd name="connsiteY2" fmla="*/ 0 h 3008435"/>
                  <a:gd name="connsiteX3" fmla="*/ 1063162 w 3517872"/>
                  <a:gd name="connsiteY3" fmla="*/ 87988 h 3008435"/>
                  <a:gd name="connsiteX4" fmla="*/ 512866 w 3517872"/>
                  <a:gd name="connsiteY4" fmla="*/ 346032 h 3008435"/>
                  <a:gd name="connsiteX5" fmla="*/ 137789 w 3517872"/>
                  <a:gd name="connsiteY5" fmla="*/ 765960 h 3008435"/>
                  <a:gd name="connsiteX6" fmla="*/ 0 w 3517872"/>
                  <a:gd name="connsiteY6" fmla="*/ 1330885 h 3008435"/>
                  <a:gd name="connsiteX7" fmla="*/ 281168 w 3517872"/>
                  <a:gd name="connsiteY7" fmla="*/ 1962773 h 3008435"/>
                  <a:gd name="connsiteX8" fmla="*/ 875131 w 3517872"/>
                  <a:gd name="connsiteY8" fmla="*/ 2490255 h 3008435"/>
                  <a:gd name="connsiteX9" fmla="*/ 1730367 w 3517872"/>
                  <a:gd name="connsiteY9" fmla="*/ 3003554 h 3008435"/>
                  <a:gd name="connsiteX10" fmla="*/ 1762317 w 3517872"/>
                  <a:gd name="connsiteY10" fmla="*/ 3010865 h 3008435"/>
                  <a:gd name="connsiteX11" fmla="*/ 1794267 w 3517872"/>
                  <a:gd name="connsiteY11" fmla="*/ 3003554 h 3008435"/>
                  <a:gd name="connsiteX12" fmla="*/ 2649495 w 3517872"/>
                  <a:gd name="connsiteY12" fmla="*/ 2490255 h 3008435"/>
                  <a:gd name="connsiteX13" fmla="*/ 3243465 w 3517872"/>
                  <a:gd name="connsiteY13" fmla="*/ 1962773 h 3008435"/>
                  <a:gd name="connsiteX14" fmla="*/ 3524633 w 3517872"/>
                  <a:gd name="connsiteY14" fmla="*/ 1330885 h 3008435"/>
                  <a:gd name="connsiteX15" fmla="*/ 3376958 w 3517872"/>
                  <a:gd name="connsiteY15" fmla="*/ 764349 h 3008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17872" h="3008435">
                    <a:moveTo>
                      <a:pt x="3376958" y="764349"/>
                    </a:moveTo>
                    <a:cubicBezTo>
                      <a:pt x="3284771" y="603002"/>
                      <a:pt x="3151828" y="461991"/>
                      <a:pt x="2981766" y="345068"/>
                    </a:cubicBezTo>
                    <a:cubicBezTo>
                      <a:pt x="2658107" y="122623"/>
                      <a:pt x="2214849" y="0"/>
                      <a:pt x="1733712" y="0"/>
                    </a:cubicBezTo>
                    <a:cubicBezTo>
                      <a:pt x="1495998" y="0"/>
                      <a:pt x="1270441" y="29685"/>
                      <a:pt x="1063162" y="87988"/>
                    </a:cubicBezTo>
                    <a:cubicBezTo>
                      <a:pt x="853845" y="147042"/>
                      <a:pt x="668616" y="233846"/>
                      <a:pt x="512866" y="346032"/>
                    </a:cubicBezTo>
                    <a:cubicBezTo>
                      <a:pt x="350982" y="462631"/>
                      <a:pt x="224807" y="603966"/>
                      <a:pt x="137789" y="765960"/>
                    </a:cubicBezTo>
                    <a:cubicBezTo>
                      <a:pt x="46366" y="936236"/>
                      <a:pt x="0" y="1126298"/>
                      <a:pt x="0" y="1330885"/>
                    </a:cubicBezTo>
                    <a:cubicBezTo>
                      <a:pt x="0" y="1529022"/>
                      <a:pt x="94652" y="1741616"/>
                      <a:pt x="281168" y="1962773"/>
                    </a:cubicBezTo>
                    <a:cubicBezTo>
                      <a:pt x="425194" y="2133586"/>
                      <a:pt x="625052" y="2311064"/>
                      <a:pt x="875131" y="2490255"/>
                    </a:cubicBezTo>
                    <a:cubicBezTo>
                      <a:pt x="1297648" y="2793377"/>
                      <a:pt x="1712942" y="2994949"/>
                      <a:pt x="1730367" y="3003554"/>
                    </a:cubicBezTo>
                    <a:cubicBezTo>
                      <a:pt x="1740480" y="3008291"/>
                      <a:pt x="1751343" y="3010865"/>
                      <a:pt x="1762317" y="3010865"/>
                    </a:cubicBezTo>
                    <a:cubicBezTo>
                      <a:pt x="1773290" y="3010865"/>
                      <a:pt x="1784154" y="3008284"/>
                      <a:pt x="1794267" y="3003554"/>
                    </a:cubicBezTo>
                    <a:cubicBezTo>
                      <a:pt x="1811691" y="2994949"/>
                      <a:pt x="2226993" y="2793384"/>
                      <a:pt x="2649495" y="2490255"/>
                    </a:cubicBezTo>
                    <a:cubicBezTo>
                      <a:pt x="2899581" y="2311064"/>
                      <a:pt x="3099432" y="2133586"/>
                      <a:pt x="3243465" y="1962773"/>
                    </a:cubicBezTo>
                    <a:cubicBezTo>
                      <a:pt x="3429974" y="1741616"/>
                      <a:pt x="3524633" y="1529022"/>
                      <a:pt x="3524633" y="1330885"/>
                    </a:cubicBezTo>
                    <a:cubicBezTo>
                      <a:pt x="3524640" y="1126305"/>
                      <a:pt x="3474942" y="935699"/>
                      <a:pt x="3376958" y="76434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Graphic 57">
                <a:extLst>
                  <a:ext uri="{FF2B5EF4-FFF2-40B4-BE49-F238E27FC236}">
                    <a16:creationId xmlns:a16="http://schemas.microsoft.com/office/drawing/2014/main" id="{8ECEE662-4AE7-44AA-B8FD-866E3711BB16}"/>
                  </a:ext>
                </a:extLst>
              </p:cNvPr>
              <p:cNvGrpSpPr/>
              <p:nvPr/>
            </p:nvGrpSpPr>
            <p:grpSpPr>
              <a:xfrm>
                <a:off x="3597824" y="2661263"/>
                <a:ext cx="3517873" cy="2616031"/>
                <a:chOff x="3597824" y="2661263"/>
                <a:chExt cx="3517873" cy="2616031"/>
              </a:xfrm>
              <a:solidFill>
                <a:srgbClr val="F6BB42"/>
              </a:solidFill>
            </p:grpSpPr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DE36E25-3AF5-4EFB-94D0-34E3F6C74BF8}"/>
                    </a:ext>
                  </a:extLst>
                </p:cNvPr>
                <p:cNvSpPr/>
                <p:nvPr/>
              </p:nvSpPr>
              <p:spPr>
                <a:xfrm>
                  <a:off x="5360147" y="2661263"/>
                  <a:ext cx="764156" cy="2285585"/>
                </a:xfrm>
                <a:custGeom>
                  <a:avLst/>
                  <a:gdLst>
                    <a:gd name="connsiteX0" fmla="*/ 24522 w 764156"/>
                    <a:gd name="connsiteY0" fmla="*/ 0 h 2285584"/>
                    <a:gd name="connsiteX1" fmla="*/ 0 w 764156"/>
                    <a:gd name="connsiteY1" fmla="*/ 73035 h 2285584"/>
                    <a:gd name="connsiteX2" fmla="*/ 0 w 764156"/>
                    <a:gd name="connsiteY2" fmla="*/ 2275878 h 2285584"/>
                    <a:gd name="connsiteX3" fmla="*/ 178771 w 764156"/>
                    <a:gd name="connsiteY3" fmla="*/ 2286204 h 2285584"/>
                    <a:gd name="connsiteX4" fmla="*/ 753258 w 764156"/>
                    <a:gd name="connsiteY4" fmla="*/ 195769 h 2285584"/>
                    <a:gd name="connsiteX5" fmla="*/ 766490 w 764156"/>
                    <a:gd name="connsiteY5" fmla="*/ 122843 h 2285584"/>
                    <a:gd name="connsiteX6" fmla="*/ 24522 w 764156"/>
                    <a:gd name="connsiteY6" fmla="*/ 0 h 2285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64156" h="2285584">
                      <a:moveTo>
                        <a:pt x="24522" y="0"/>
                      </a:moveTo>
                      <a:lnTo>
                        <a:pt x="0" y="73035"/>
                      </a:lnTo>
                      <a:lnTo>
                        <a:pt x="0" y="2275878"/>
                      </a:lnTo>
                      <a:lnTo>
                        <a:pt x="178771" y="2286204"/>
                      </a:lnTo>
                      <a:lnTo>
                        <a:pt x="753258" y="195769"/>
                      </a:lnTo>
                      <a:lnTo>
                        <a:pt x="766490" y="122843"/>
                      </a:lnTo>
                      <a:cubicBezTo>
                        <a:pt x="540837" y="47219"/>
                        <a:pt x="288913" y="5053"/>
                        <a:pt x="2452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DE7D0C1E-83CE-4236-A3DE-C9CF1AB45BCE}"/>
                    </a:ext>
                  </a:extLst>
                </p:cNvPr>
                <p:cNvSpPr/>
                <p:nvPr/>
              </p:nvSpPr>
              <p:spPr>
                <a:xfrm>
                  <a:off x="3926535" y="2772699"/>
                  <a:ext cx="1252941" cy="2209857"/>
                </a:xfrm>
                <a:custGeom>
                  <a:avLst/>
                  <a:gdLst>
                    <a:gd name="connsiteX0" fmla="*/ 655495 w 1252940"/>
                    <a:gd name="connsiteY0" fmla="*/ 0 h 2209857"/>
                    <a:gd name="connsiteX1" fmla="*/ 184155 w 1252940"/>
                    <a:gd name="connsiteY1" fmla="*/ 234059 h 2209857"/>
                    <a:gd name="connsiteX2" fmla="*/ 0 w 1252940"/>
                    <a:gd name="connsiteY2" fmla="*/ 393251 h 2209857"/>
                    <a:gd name="connsiteX3" fmla="*/ 34848 w 1252940"/>
                    <a:gd name="connsiteY3" fmla="*/ 463271 h 2209857"/>
                    <a:gd name="connsiteX4" fmla="*/ 1071870 w 1252940"/>
                    <a:gd name="connsiteY4" fmla="*/ 2214566 h 2209857"/>
                    <a:gd name="connsiteX5" fmla="*/ 1254834 w 1252940"/>
                    <a:gd name="connsiteY5" fmla="*/ 2174768 h 2209857"/>
                    <a:gd name="connsiteX6" fmla="*/ 676471 w 1252940"/>
                    <a:gd name="connsiteY6" fmla="*/ 70454 h 2209857"/>
                    <a:gd name="connsiteX7" fmla="*/ 655495 w 1252940"/>
                    <a:gd name="connsiteY7" fmla="*/ 0 h 2209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52940" h="2209857">
                      <a:moveTo>
                        <a:pt x="655495" y="0"/>
                      </a:moveTo>
                      <a:cubicBezTo>
                        <a:pt x="478341" y="57656"/>
                        <a:pt x="320113" y="136178"/>
                        <a:pt x="184155" y="234059"/>
                      </a:cubicBezTo>
                      <a:cubicBezTo>
                        <a:pt x="116386" y="282889"/>
                        <a:pt x="54971" y="336029"/>
                        <a:pt x="0" y="393251"/>
                      </a:cubicBezTo>
                      <a:lnTo>
                        <a:pt x="34848" y="463271"/>
                      </a:lnTo>
                      <a:lnTo>
                        <a:pt x="1071870" y="2214566"/>
                      </a:lnTo>
                      <a:lnTo>
                        <a:pt x="1254834" y="2174768"/>
                      </a:lnTo>
                      <a:lnTo>
                        <a:pt x="676471" y="70454"/>
                      </a:lnTo>
                      <a:lnTo>
                        <a:pt x="65549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8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6AB14688-8745-4BEB-A80B-A724868723EB}"/>
                    </a:ext>
                  </a:extLst>
                </p:cNvPr>
                <p:cNvSpPr/>
                <p:nvPr/>
              </p:nvSpPr>
              <p:spPr>
                <a:xfrm>
                  <a:off x="3597824" y="3933301"/>
                  <a:ext cx="1225404" cy="1342437"/>
                </a:xfrm>
                <a:custGeom>
                  <a:avLst/>
                  <a:gdLst>
                    <a:gd name="connsiteX0" fmla="*/ 1294 w 1225403"/>
                    <a:gd name="connsiteY0" fmla="*/ 0 h 1342436"/>
                    <a:gd name="connsiteX1" fmla="*/ 0 w 1225403"/>
                    <a:gd name="connsiteY1" fmla="*/ 58303 h 1342436"/>
                    <a:gd name="connsiteX2" fmla="*/ 281168 w 1225403"/>
                    <a:gd name="connsiteY2" fmla="*/ 690191 h 1342436"/>
                    <a:gd name="connsiteX3" fmla="*/ 875131 w 1225403"/>
                    <a:gd name="connsiteY3" fmla="*/ 1217673 h 1342436"/>
                    <a:gd name="connsiteX4" fmla="*/ 1044223 w 1225403"/>
                    <a:gd name="connsiteY4" fmla="*/ 1334279 h 1342436"/>
                    <a:gd name="connsiteX5" fmla="*/ 1228481 w 1225403"/>
                    <a:gd name="connsiteY5" fmla="*/ 1348047 h 1342436"/>
                    <a:gd name="connsiteX6" fmla="*/ 1228481 w 1225403"/>
                    <a:gd name="connsiteY6" fmla="*/ 1144328 h 1342436"/>
                    <a:gd name="connsiteX7" fmla="*/ 74006 w 1225403"/>
                    <a:gd name="connsiteY7" fmla="*/ 18725 h 1342436"/>
                    <a:gd name="connsiteX8" fmla="*/ 1294 w 1225403"/>
                    <a:gd name="connsiteY8" fmla="*/ 0 h 1342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25403" h="1342436">
                      <a:moveTo>
                        <a:pt x="1294" y="0"/>
                      </a:moveTo>
                      <a:cubicBezTo>
                        <a:pt x="434" y="19255"/>
                        <a:pt x="0" y="38724"/>
                        <a:pt x="0" y="58303"/>
                      </a:cubicBezTo>
                      <a:cubicBezTo>
                        <a:pt x="0" y="256440"/>
                        <a:pt x="94652" y="469034"/>
                        <a:pt x="281168" y="690191"/>
                      </a:cubicBezTo>
                      <a:cubicBezTo>
                        <a:pt x="425194" y="861004"/>
                        <a:pt x="625052" y="1038482"/>
                        <a:pt x="875131" y="1217673"/>
                      </a:cubicBezTo>
                      <a:cubicBezTo>
                        <a:pt x="931926" y="1258552"/>
                        <a:pt x="988612" y="1297489"/>
                        <a:pt x="1044223" y="1334279"/>
                      </a:cubicBezTo>
                      <a:cubicBezTo>
                        <a:pt x="1147591" y="1341810"/>
                        <a:pt x="1228481" y="1348047"/>
                        <a:pt x="1228481" y="1348047"/>
                      </a:cubicBezTo>
                      <a:lnTo>
                        <a:pt x="1228481" y="1144328"/>
                      </a:lnTo>
                      <a:lnTo>
                        <a:pt x="74006" y="18725"/>
                      </a:lnTo>
                      <a:lnTo>
                        <a:pt x="129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68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09FA8A0E-ECAF-4638-BAE1-3E48296120B0}"/>
                    </a:ext>
                  </a:extLst>
                </p:cNvPr>
                <p:cNvSpPr/>
                <p:nvPr/>
              </p:nvSpPr>
              <p:spPr>
                <a:xfrm>
                  <a:off x="5722419" y="3219517"/>
                  <a:ext cx="1390627" cy="1851874"/>
                </a:xfrm>
                <a:custGeom>
                  <a:avLst/>
                  <a:gdLst>
                    <a:gd name="connsiteX0" fmla="*/ 1394668 w 1390626"/>
                    <a:gd name="connsiteY0" fmla="*/ 657209 h 1851874"/>
                    <a:gd name="connsiteX1" fmla="*/ 1252363 w 1390626"/>
                    <a:gd name="connsiteY1" fmla="*/ 205551 h 1851874"/>
                    <a:gd name="connsiteX2" fmla="*/ 1102960 w 1390626"/>
                    <a:gd name="connsiteY2" fmla="*/ 0 h 1851874"/>
                    <a:gd name="connsiteX3" fmla="*/ 1029381 w 1390626"/>
                    <a:gd name="connsiteY3" fmla="*/ 28508 h 1851874"/>
                    <a:gd name="connsiteX4" fmla="*/ 0 w 1390626"/>
                    <a:gd name="connsiteY4" fmla="*/ 1766674 h 1851874"/>
                    <a:gd name="connsiteX5" fmla="*/ 175873 w 1390626"/>
                    <a:gd name="connsiteY5" fmla="*/ 1853802 h 1851874"/>
                    <a:gd name="connsiteX6" fmla="*/ 1325935 w 1390626"/>
                    <a:gd name="connsiteY6" fmla="*/ 732502 h 1851874"/>
                    <a:gd name="connsiteX7" fmla="*/ 1394668 w 1390626"/>
                    <a:gd name="connsiteY7" fmla="*/ 657209 h 1851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90626" h="1851874">
                      <a:moveTo>
                        <a:pt x="1394668" y="657209"/>
                      </a:moveTo>
                      <a:cubicBezTo>
                        <a:pt x="1379502" y="495972"/>
                        <a:pt x="1331739" y="344414"/>
                        <a:pt x="1252363" y="205551"/>
                      </a:cubicBezTo>
                      <a:cubicBezTo>
                        <a:pt x="1210734" y="132729"/>
                        <a:pt x="1160822" y="64106"/>
                        <a:pt x="1102960" y="0"/>
                      </a:cubicBezTo>
                      <a:lnTo>
                        <a:pt x="1029381" y="28508"/>
                      </a:lnTo>
                      <a:lnTo>
                        <a:pt x="0" y="1766674"/>
                      </a:lnTo>
                      <a:lnTo>
                        <a:pt x="175873" y="1853802"/>
                      </a:lnTo>
                      <a:lnTo>
                        <a:pt x="1325935" y="732502"/>
                      </a:lnTo>
                      <a:cubicBezTo>
                        <a:pt x="1325935" y="732509"/>
                        <a:pt x="1353899" y="701854"/>
                        <a:pt x="1394668" y="65720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67" name="Graphic 57">
                <a:extLst>
                  <a:ext uri="{FF2B5EF4-FFF2-40B4-BE49-F238E27FC236}">
                    <a16:creationId xmlns:a16="http://schemas.microsoft.com/office/drawing/2014/main" id="{8ECEE662-4AE7-44AA-B8FD-866E3711BB16}"/>
                  </a:ext>
                </a:extLst>
              </p:cNvPr>
              <p:cNvGrpSpPr/>
              <p:nvPr/>
            </p:nvGrpSpPr>
            <p:grpSpPr>
              <a:xfrm>
                <a:off x="4625814" y="3381202"/>
                <a:ext cx="1466354" cy="213413"/>
                <a:chOff x="4625814" y="5437753"/>
                <a:chExt cx="1466354" cy="213413"/>
              </a:xfrm>
              <a:solidFill>
                <a:schemeClr val="accent2"/>
              </a:solidFill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FACF3952-B344-4DB4-BEA0-D60D9B1BB70D}"/>
                    </a:ext>
                  </a:extLst>
                </p:cNvPr>
                <p:cNvSpPr/>
                <p:nvPr/>
              </p:nvSpPr>
              <p:spPr>
                <a:xfrm>
                  <a:off x="4625814" y="5437753"/>
                  <a:ext cx="144570" cy="213413"/>
                </a:xfrm>
                <a:custGeom>
                  <a:avLst/>
                  <a:gdLst>
                    <a:gd name="connsiteX0" fmla="*/ 73462 w 144570"/>
                    <a:gd name="connsiteY0" fmla="*/ 0 h 213413"/>
                    <a:gd name="connsiteX1" fmla="*/ 0 w 144570"/>
                    <a:gd name="connsiteY1" fmla="*/ 73359 h 213413"/>
                    <a:gd name="connsiteX2" fmla="*/ 0 w 144570"/>
                    <a:gd name="connsiteY2" fmla="*/ 212966 h 213413"/>
                    <a:gd name="connsiteX3" fmla="*/ 73462 w 144570"/>
                    <a:gd name="connsiteY3" fmla="*/ 220277 h 213413"/>
                    <a:gd name="connsiteX4" fmla="*/ 146931 w 144570"/>
                    <a:gd name="connsiteY4" fmla="*/ 220277 h 213413"/>
                    <a:gd name="connsiteX5" fmla="*/ 146931 w 144570"/>
                    <a:gd name="connsiteY5" fmla="*/ 73352 h 213413"/>
                    <a:gd name="connsiteX6" fmla="*/ 73462 w 144570"/>
                    <a:gd name="connsiteY6" fmla="*/ 0 h 213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570" h="213413">
                      <a:moveTo>
                        <a:pt x="73462" y="0"/>
                      </a:moveTo>
                      <a:cubicBezTo>
                        <a:pt x="32914" y="0"/>
                        <a:pt x="0" y="32914"/>
                        <a:pt x="0" y="73359"/>
                      </a:cubicBezTo>
                      <a:lnTo>
                        <a:pt x="0" y="212966"/>
                      </a:lnTo>
                      <a:cubicBezTo>
                        <a:pt x="23771" y="217702"/>
                        <a:pt x="48300" y="220277"/>
                        <a:pt x="73462" y="220277"/>
                      </a:cubicBezTo>
                      <a:lnTo>
                        <a:pt x="146931" y="220277"/>
                      </a:lnTo>
                      <a:lnTo>
                        <a:pt x="146931" y="73352"/>
                      </a:lnTo>
                      <a:cubicBezTo>
                        <a:pt x="146931" y="32907"/>
                        <a:pt x="114018" y="0"/>
                        <a:pt x="73462" y="0"/>
                      </a:cubicBezTo>
                      <a:close/>
                    </a:path>
                  </a:pathLst>
                </a:custGeom>
                <a:grpFill/>
                <a:ln w="68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E0EE39BD-770C-4185-AC67-156F81CA951D}"/>
                    </a:ext>
                  </a:extLst>
                </p:cNvPr>
                <p:cNvSpPr/>
                <p:nvPr/>
              </p:nvSpPr>
              <p:spPr>
                <a:xfrm>
                  <a:off x="5947556" y="5437753"/>
                  <a:ext cx="144570" cy="213413"/>
                </a:xfrm>
                <a:custGeom>
                  <a:avLst/>
                  <a:gdLst>
                    <a:gd name="connsiteX0" fmla="*/ 73462 w 144570"/>
                    <a:gd name="connsiteY0" fmla="*/ 0 h 213413"/>
                    <a:gd name="connsiteX1" fmla="*/ 0 w 144570"/>
                    <a:gd name="connsiteY1" fmla="*/ 73359 h 213413"/>
                    <a:gd name="connsiteX2" fmla="*/ 0 w 144570"/>
                    <a:gd name="connsiteY2" fmla="*/ 220284 h 213413"/>
                    <a:gd name="connsiteX3" fmla="*/ 73462 w 144570"/>
                    <a:gd name="connsiteY3" fmla="*/ 220284 h 213413"/>
                    <a:gd name="connsiteX4" fmla="*/ 146918 w 144570"/>
                    <a:gd name="connsiteY4" fmla="*/ 212972 h 213413"/>
                    <a:gd name="connsiteX5" fmla="*/ 146918 w 144570"/>
                    <a:gd name="connsiteY5" fmla="*/ 73366 h 213413"/>
                    <a:gd name="connsiteX6" fmla="*/ 73462 w 144570"/>
                    <a:gd name="connsiteY6" fmla="*/ 0 h 213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570" h="213413">
                      <a:moveTo>
                        <a:pt x="73462" y="0"/>
                      </a:moveTo>
                      <a:cubicBezTo>
                        <a:pt x="32907" y="0"/>
                        <a:pt x="0" y="32914"/>
                        <a:pt x="0" y="73359"/>
                      </a:cubicBezTo>
                      <a:lnTo>
                        <a:pt x="0" y="220284"/>
                      </a:lnTo>
                      <a:lnTo>
                        <a:pt x="73462" y="220284"/>
                      </a:lnTo>
                      <a:cubicBezTo>
                        <a:pt x="98624" y="220284"/>
                        <a:pt x="123146" y="217702"/>
                        <a:pt x="146918" y="212972"/>
                      </a:cubicBezTo>
                      <a:lnTo>
                        <a:pt x="146918" y="73366"/>
                      </a:lnTo>
                      <a:cubicBezTo>
                        <a:pt x="146918" y="32907"/>
                        <a:pt x="114011" y="0"/>
                        <a:pt x="73462" y="0"/>
                      </a:cubicBezTo>
                      <a:close/>
                    </a:path>
                  </a:pathLst>
                </a:custGeom>
                <a:grpFill/>
                <a:ln w="68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1230B2B9-B783-4617-8463-D201E5CF6460}"/>
                  </a:ext>
                </a:extLst>
              </p:cNvPr>
              <p:cNvSpPr/>
              <p:nvPr/>
            </p:nvSpPr>
            <p:spPr>
              <a:xfrm>
                <a:off x="4642054" y="4923806"/>
                <a:ext cx="1445701" cy="743503"/>
              </a:xfrm>
              <a:custGeom>
                <a:avLst/>
                <a:gdLst>
                  <a:gd name="connsiteX0" fmla="*/ 718094 w 1445701"/>
                  <a:gd name="connsiteY0" fmla="*/ 747779 h 743503"/>
                  <a:gd name="connsiteX1" fmla="*/ 750044 w 1445701"/>
                  <a:gd name="connsiteY1" fmla="*/ 740468 h 743503"/>
                  <a:gd name="connsiteX2" fmla="*/ 1452420 w 1445701"/>
                  <a:gd name="connsiteY2" fmla="*/ 333014 h 743503"/>
                  <a:gd name="connsiteX3" fmla="*/ 718094 w 1445701"/>
                  <a:gd name="connsiteY3" fmla="*/ 0 h 743503"/>
                  <a:gd name="connsiteX4" fmla="*/ 0 w 1445701"/>
                  <a:gd name="connsiteY4" fmla="*/ 343774 h 743503"/>
                  <a:gd name="connsiteX5" fmla="*/ 0 w 1445701"/>
                  <a:gd name="connsiteY5" fmla="*/ 343774 h 743503"/>
                  <a:gd name="connsiteX6" fmla="*/ 686144 w 1445701"/>
                  <a:gd name="connsiteY6" fmla="*/ 740468 h 743503"/>
                  <a:gd name="connsiteX7" fmla="*/ 718094 w 1445701"/>
                  <a:gd name="connsiteY7" fmla="*/ 747779 h 743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5701" h="743503">
                    <a:moveTo>
                      <a:pt x="718094" y="747779"/>
                    </a:moveTo>
                    <a:cubicBezTo>
                      <a:pt x="729067" y="747779"/>
                      <a:pt x="739931" y="745197"/>
                      <a:pt x="750044" y="740468"/>
                    </a:cubicBezTo>
                    <a:cubicBezTo>
                      <a:pt x="765423" y="732936"/>
                      <a:pt x="1087794" y="576332"/>
                      <a:pt x="1452420" y="333014"/>
                    </a:cubicBezTo>
                    <a:cubicBezTo>
                      <a:pt x="1452310" y="332800"/>
                      <a:pt x="1308725" y="0"/>
                      <a:pt x="718094" y="0"/>
                    </a:cubicBezTo>
                    <a:cubicBezTo>
                      <a:pt x="127353" y="0"/>
                      <a:pt x="0" y="343774"/>
                      <a:pt x="0" y="343774"/>
                    </a:cubicBezTo>
                    <a:lnTo>
                      <a:pt x="0" y="343774"/>
                    </a:lnTo>
                    <a:cubicBezTo>
                      <a:pt x="357866" y="581069"/>
                      <a:pt x="671088" y="733156"/>
                      <a:pt x="686144" y="740468"/>
                    </a:cubicBezTo>
                    <a:cubicBezTo>
                      <a:pt x="696257" y="745197"/>
                      <a:pt x="707120" y="747779"/>
                      <a:pt x="718094" y="747779"/>
                    </a:cubicBezTo>
                    <a:close/>
                  </a:path>
                </a:pathLst>
              </a:custGeom>
              <a:solidFill>
                <a:srgbClr val="E6E9ED"/>
              </a:solidFill>
              <a:ln w="6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Block Arc 70">
                <a:extLst>
                  <a:ext uri="{FF2B5EF4-FFF2-40B4-BE49-F238E27FC236}">
                    <a16:creationId xmlns:a16="http://schemas.microsoft.com/office/drawing/2014/main" id="{7771BB76-896F-4C49-82E2-8B395EA62E3D}"/>
                  </a:ext>
                </a:extLst>
              </p:cNvPr>
              <p:cNvSpPr/>
              <p:nvPr/>
            </p:nvSpPr>
            <p:spPr>
              <a:xfrm flipV="1">
                <a:off x="4550729" y="3288527"/>
                <a:ext cx="1609316" cy="1609316"/>
              </a:xfrm>
              <a:prstGeom prst="blockArc">
                <a:avLst>
                  <a:gd name="adj1" fmla="val 10800000"/>
                  <a:gd name="adj2" fmla="val 244352"/>
                  <a:gd name="adj3" fmla="val 831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3" name="Wave 72">
              <a:extLst>
                <a:ext uri="{FF2B5EF4-FFF2-40B4-BE49-F238E27FC236}">
                  <a16:creationId xmlns:a16="http://schemas.microsoft.com/office/drawing/2014/main" id="{02E93E4A-23C9-4E1E-92E1-E91107BE5DEF}"/>
                </a:ext>
              </a:extLst>
            </p:cNvPr>
            <p:cNvSpPr/>
            <p:nvPr/>
          </p:nvSpPr>
          <p:spPr>
            <a:xfrm rot="5400000">
              <a:off x="3086051" y="4366452"/>
              <a:ext cx="1735895" cy="592112"/>
            </a:xfrm>
            <a:prstGeom prst="wav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Wave 73">
              <a:extLst>
                <a:ext uri="{FF2B5EF4-FFF2-40B4-BE49-F238E27FC236}">
                  <a16:creationId xmlns:a16="http://schemas.microsoft.com/office/drawing/2014/main" id="{27DB6806-1284-43BA-9CCE-FA8A551ABADE}"/>
                </a:ext>
              </a:extLst>
            </p:cNvPr>
            <p:cNvSpPr/>
            <p:nvPr/>
          </p:nvSpPr>
          <p:spPr>
            <a:xfrm rot="5400000">
              <a:off x="907053" y="3722789"/>
              <a:ext cx="1735895" cy="592112"/>
            </a:xfrm>
            <a:prstGeom prst="wav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9" name="TextBox 8">
            <a:extLst>
              <a:ext uri="{FF2B5EF4-FFF2-40B4-BE49-F238E27FC236}">
                <a16:creationId xmlns:a16="http://schemas.microsoft.com/office/drawing/2014/main" id="{D3367F56-7856-4770-B57E-B725ED8C4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1428" y="2201570"/>
            <a:ext cx="4585768" cy="70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2"/>
              </a:buClr>
            </a:pP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 is simply dummy text of the printing and typesetting industry.  Lorem Ipsum has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8A28385-CD83-4B8C-8D87-2AF522A7EDC4}"/>
              </a:ext>
            </a:extLst>
          </p:cNvPr>
          <p:cNvSpPr txBox="1"/>
          <p:nvPr/>
        </p:nvSpPr>
        <p:spPr>
          <a:xfrm>
            <a:off x="6534536" y="3331255"/>
            <a:ext cx="3769638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natus error voluptatem rem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aperiam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33052B0-2313-4E12-A494-D77B13C6ADEF}"/>
              </a:ext>
            </a:extLst>
          </p:cNvPr>
          <p:cNvSpPr txBox="1"/>
          <p:nvPr/>
        </p:nvSpPr>
        <p:spPr>
          <a:xfrm>
            <a:off x="6534536" y="4075121"/>
            <a:ext cx="3769638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natus error voluptatem rem </a:t>
            </a:r>
            <a:r>
              <a:rPr lang="en-US" sz="120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aperiam 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EF62B13-A851-4880-9A88-D6A3A69214E7}"/>
              </a:ext>
            </a:extLst>
          </p:cNvPr>
          <p:cNvSpPr txBox="1"/>
          <p:nvPr/>
        </p:nvSpPr>
        <p:spPr>
          <a:xfrm>
            <a:off x="6534536" y="4725989"/>
            <a:ext cx="3769638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natus error voluptatem rem </a:t>
            </a:r>
            <a:r>
              <a:rPr lang="en-US" sz="120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aperiam 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DC095C4-AC0B-4EC7-AE24-ADF682F275E0}"/>
              </a:ext>
            </a:extLst>
          </p:cNvPr>
          <p:cNvSpPr txBox="1"/>
          <p:nvPr/>
        </p:nvSpPr>
        <p:spPr>
          <a:xfrm>
            <a:off x="6534536" y="5395799"/>
            <a:ext cx="3769638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natus error voluptatem rem </a:t>
            </a:r>
            <a:r>
              <a:rPr lang="en-US" sz="120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aperiam 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2229150-D7F8-4655-8201-77F36B5FA0D8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94ADFF-E88D-4FC1-ADD2-42FC52836E89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4E6B0BA-83D2-4086-AEB9-D38C28FE8196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Cross 28">
              <a:extLst>
                <a:ext uri="{FF2B5EF4-FFF2-40B4-BE49-F238E27FC236}">
                  <a16:creationId xmlns:a16="http://schemas.microsoft.com/office/drawing/2014/main" id="{956C5A99-766A-4C86-B7CA-EE88AF5F3EDA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CE39D1E-E66A-4BDC-BFBC-75CA982DFB5E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599CD8-66D1-4B4D-A7CB-1DBF56C83A08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32" name="Freeform: Shape 5">
            <a:extLst>
              <a:ext uri="{FF2B5EF4-FFF2-40B4-BE49-F238E27FC236}">
                <a16:creationId xmlns:a16="http://schemas.microsoft.com/office/drawing/2014/main" id="{F98CC874-41CE-4A91-89B6-3BAF34990E10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E90383C-289A-46F8-9B20-C04342F2D102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34" name="Freeform: Shape 6">
              <a:extLst>
                <a:ext uri="{FF2B5EF4-FFF2-40B4-BE49-F238E27FC236}">
                  <a16:creationId xmlns:a16="http://schemas.microsoft.com/office/drawing/2014/main" id="{0F8102CB-7B5F-4183-93D8-4E5A94CF4921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875BD11-1CD5-421C-98E0-50D3099C5CFB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9444154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D14BE642-2147-4D52-A5D7-0235007DCA8A}"/>
              </a:ext>
            </a:extLst>
          </p:cNvPr>
          <p:cNvGrpSpPr/>
          <p:nvPr/>
        </p:nvGrpSpPr>
        <p:grpSpPr>
          <a:xfrm>
            <a:off x="4537689" y="2749994"/>
            <a:ext cx="3065601" cy="3227047"/>
            <a:chOff x="1718952" y="2749994"/>
            <a:chExt cx="3065601" cy="322704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5DCECD-51F6-47EB-9D69-0485442D5DE3}"/>
                </a:ext>
              </a:extLst>
            </p:cNvPr>
            <p:cNvSpPr/>
            <p:nvPr/>
          </p:nvSpPr>
          <p:spPr>
            <a:xfrm>
              <a:off x="1718952" y="2941712"/>
              <a:ext cx="3065601" cy="2503574"/>
            </a:xfrm>
            <a:custGeom>
              <a:avLst/>
              <a:gdLst>
                <a:gd name="connsiteX0" fmla="*/ 779799 w 3065600"/>
                <a:gd name="connsiteY0" fmla="*/ 2505522 h 2503573"/>
                <a:gd name="connsiteX1" fmla="*/ 875395 w 3065600"/>
                <a:gd name="connsiteY1" fmla="*/ 2474674 h 2503573"/>
                <a:gd name="connsiteX2" fmla="*/ 2190180 w 3065600"/>
                <a:gd name="connsiteY2" fmla="*/ 2474674 h 2503573"/>
                <a:gd name="connsiteX3" fmla="*/ 2285776 w 3065600"/>
                <a:gd name="connsiteY3" fmla="*/ 2505522 h 2503573"/>
                <a:gd name="connsiteX4" fmla="*/ 3065601 w 3065600"/>
                <a:gd name="connsiteY4" fmla="*/ 896299 h 2503573"/>
                <a:gd name="connsiteX5" fmla="*/ 3063302 w 3065600"/>
                <a:gd name="connsiteY5" fmla="*/ 896299 h 2503573"/>
                <a:gd name="connsiteX6" fmla="*/ 3018454 w 3065600"/>
                <a:gd name="connsiteY6" fmla="*/ 675422 h 2503573"/>
                <a:gd name="connsiteX7" fmla="*/ 2225141 w 3065600"/>
                <a:gd name="connsiteY7" fmla="*/ 106779 h 2503573"/>
                <a:gd name="connsiteX8" fmla="*/ 840473 w 3065600"/>
                <a:gd name="connsiteY8" fmla="*/ 106779 h 2503573"/>
                <a:gd name="connsiteX9" fmla="*/ 47159 w 3065600"/>
                <a:gd name="connsiteY9" fmla="*/ 675422 h 2503573"/>
                <a:gd name="connsiteX10" fmla="*/ 2312 w 3065600"/>
                <a:gd name="connsiteY10" fmla="*/ 896299 h 2503573"/>
                <a:gd name="connsiteX11" fmla="*/ 0 w 3065600"/>
                <a:gd name="connsiteY11" fmla="*/ 896299 h 2503573"/>
                <a:gd name="connsiteX12" fmla="*/ 779799 w 3065600"/>
                <a:gd name="connsiteY12" fmla="*/ 2505522 h 250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65600" h="2503573">
                  <a:moveTo>
                    <a:pt x="779799" y="2505522"/>
                  </a:moveTo>
                  <a:cubicBezTo>
                    <a:pt x="806751" y="2486183"/>
                    <a:pt x="839694" y="2474674"/>
                    <a:pt x="875395" y="2474674"/>
                  </a:cubicBezTo>
                  <a:lnTo>
                    <a:pt x="2190180" y="2474674"/>
                  </a:lnTo>
                  <a:cubicBezTo>
                    <a:pt x="2225882" y="2474674"/>
                    <a:pt x="2258824" y="2486183"/>
                    <a:pt x="2285776" y="2505522"/>
                  </a:cubicBezTo>
                  <a:cubicBezTo>
                    <a:pt x="2990378" y="1620138"/>
                    <a:pt x="3065601" y="896299"/>
                    <a:pt x="3065601" y="896299"/>
                  </a:cubicBezTo>
                  <a:lnTo>
                    <a:pt x="3063302" y="896299"/>
                  </a:lnTo>
                  <a:cubicBezTo>
                    <a:pt x="3071591" y="820949"/>
                    <a:pt x="3056774" y="743964"/>
                    <a:pt x="3018454" y="675422"/>
                  </a:cubicBezTo>
                  <a:cubicBezTo>
                    <a:pt x="2921364" y="501756"/>
                    <a:pt x="2704677" y="258909"/>
                    <a:pt x="2225141" y="106779"/>
                  </a:cubicBezTo>
                  <a:cubicBezTo>
                    <a:pt x="1776350" y="-35593"/>
                    <a:pt x="1289264" y="-35593"/>
                    <a:pt x="840473" y="106779"/>
                  </a:cubicBezTo>
                  <a:cubicBezTo>
                    <a:pt x="360936" y="258909"/>
                    <a:pt x="144249" y="501743"/>
                    <a:pt x="47159" y="675422"/>
                  </a:cubicBezTo>
                  <a:cubicBezTo>
                    <a:pt x="8839" y="743964"/>
                    <a:pt x="-5978" y="820949"/>
                    <a:pt x="2312" y="896299"/>
                  </a:cubicBezTo>
                  <a:lnTo>
                    <a:pt x="0" y="896299"/>
                  </a:lnTo>
                  <a:cubicBezTo>
                    <a:pt x="0" y="896299"/>
                    <a:pt x="75222" y="1620138"/>
                    <a:pt x="779799" y="2505522"/>
                  </a:cubicBezTo>
                  <a:close/>
                </a:path>
              </a:pathLst>
            </a:custGeom>
            <a:solidFill>
              <a:schemeClr val="accent2"/>
            </a:solidFill>
            <a:ln w="12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Rectangle: Diagonal Corners Rounded 18">
              <a:extLst>
                <a:ext uri="{FF2B5EF4-FFF2-40B4-BE49-F238E27FC236}">
                  <a16:creationId xmlns:a16="http://schemas.microsoft.com/office/drawing/2014/main" id="{31D9343D-7BDD-4860-8F96-D0BBC69F8E57}"/>
                </a:ext>
              </a:extLst>
            </p:cNvPr>
            <p:cNvSpPr/>
            <p:nvPr/>
          </p:nvSpPr>
          <p:spPr>
            <a:xfrm>
              <a:off x="2493477" y="5336618"/>
              <a:ext cx="1634987" cy="640423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4"/>
            </a:solidFill>
            <a:ln w="12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23502F2-8260-4B8D-9025-C903756CC554}"/>
                </a:ext>
              </a:extLst>
            </p:cNvPr>
            <p:cNvSpPr/>
            <p:nvPr/>
          </p:nvSpPr>
          <p:spPr>
            <a:xfrm>
              <a:off x="1870236" y="3070159"/>
              <a:ext cx="484495" cy="4844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7845505-C3B0-4202-8567-951EF267E4CD}"/>
                </a:ext>
              </a:extLst>
            </p:cNvPr>
            <p:cNvSpPr/>
            <p:nvPr/>
          </p:nvSpPr>
          <p:spPr>
            <a:xfrm>
              <a:off x="2428984" y="2829506"/>
              <a:ext cx="484495" cy="4844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151006F-98F2-4558-B7CF-48F6EB86EB51}"/>
                </a:ext>
              </a:extLst>
            </p:cNvPr>
            <p:cNvSpPr/>
            <p:nvPr/>
          </p:nvSpPr>
          <p:spPr>
            <a:xfrm>
              <a:off x="3578392" y="2829506"/>
              <a:ext cx="484495" cy="4844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B0286A9-7E6F-4DD4-A0CC-912A30FF88D7}"/>
                </a:ext>
              </a:extLst>
            </p:cNvPr>
            <p:cNvSpPr/>
            <p:nvPr/>
          </p:nvSpPr>
          <p:spPr>
            <a:xfrm>
              <a:off x="4128464" y="3070159"/>
              <a:ext cx="484495" cy="4844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B3037AB-E924-49E2-A7A7-ECA091E9BD2E}"/>
                </a:ext>
              </a:extLst>
            </p:cNvPr>
            <p:cNvSpPr/>
            <p:nvPr/>
          </p:nvSpPr>
          <p:spPr>
            <a:xfrm>
              <a:off x="2999350" y="2749994"/>
              <a:ext cx="484495" cy="4844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D5AD4CA-DEF1-4C96-8B43-384158C4CF93}"/>
                </a:ext>
              </a:extLst>
            </p:cNvPr>
            <p:cNvGrpSpPr/>
            <p:nvPr/>
          </p:nvGrpSpPr>
          <p:grpSpPr>
            <a:xfrm>
              <a:off x="2140510" y="3763800"/>
              <a:ext cx="2391807" cy="1551792"/>
              <a:chOff x="2140510" y="3763800"/>
              <a:chExt cx="2391807" cy="1551792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60EC470-38A4-45FF-A5AA-63286BA5572A}"/>
                  </a:ext>
                </a:extLst>
              </p:cNvPr>
              <p:cNvSpPr/>
              <p:nvPr/>
            </p:nvSpPr>
            <p:spPr>
              <a:xfrm rot="20967587">
                <a:off x="3804237" y="3764312"/>
                <a:ext cx="728080" cy="1468934"/>
              </a:xfrm>
              <a:custGeom>
                <a:avLst/>
                <a:gdLst>
                  <a:gd name="connsiteX0" fmla="*/ 44675 w 728080"/>
                  <a:gd name="connsiteY0" fmla="*/ 1469936 h 1468933"/>
                  <a:gd name="connsiteX1" fmla="*/ 17812 w 728080"/>
                  <a:gd name="connsiteY1" fmla="*/ 1460944 h 1468933"/>
                  <a:gd name="connsiteX2" fmla="*/ 8999 w 728080"/>
                  <a:gd name="connsiteY2" fmla="*/ 1398342 h 1468933"/>
                  <a:gd name="connsiteX3" fmla="*/ 644370 w 728080"/>
                  <a:gd name="connsiteY3" fmla="*/ 82675 h 1468933"/>
                  <a:gd name="connsiteX4" fmla="*/ 649084 w 728080"/>
                  <a:gd name="connsiteY4" fmla="*/ 39833 h 1468933"/>
                  <a:gd name="connsiteX5" fmla="*/ 698414 w 728080"/>
                  <a:gd name="connsiteY5" fmla="*/ 287 h 1468933"/>
                  <a:gd name="connsiteX6" fmla="*/ 737960 w 728080"/>
                  <a:gd name="connsiteY6" fmla="*/ 49605 h 1468933"/>
                  <a:gd name="connsiteX7" fmla="*/ 733055 w 728080"/>
                  <a:gd name="connsiteY7" fmla="*/ 94107 h 1468933"/>
                  <a:gd name="connsiteX8" fmla="*/ 732570 w 728080"/>
                  <a:gd name="connsiteY8" fmla="*/ 97416 h 1468933"/>
                  <a:gd name="connsiteX9" fmla="*/ 80427 w 728080"/>
                  <a:gd name="connsiteY9" fmla="*/ 1452117 h 1468933"/>
                  <a:gd name="connsiteX10" fmla="*/ 44675 w 728080"/>
                  <a:gd name="connsiteY10" fmla="*/ 1469936 h 146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080" h="1468933">
                    <a:moveTo>
                      <a:pt x="44675" y="1469936"/>
                    </a:moveTo>
                    <a:cubicBezTo>
                      <a:pt x="35312" y="1469936"/>
                      <a:pt x="25872" y="1467011"/>
                      <a:pt x="17812" y="1460944"/>
                    </a:cubicBezTo>
                    <a:cubicBezTo>
                      <a:pt x="-1910" y="1446088"/>
                      <a:pt x="-5856" y="1418064"/>
                      <a:pt x="8999" y="1398342"/>
                    </a:cubicBezTo>
                    <a:cubicBezTo>
                      <a:pt x="488318" y="761897"/>
                      <a:pt x="616243" y="232455"/>
                      <a:pt x="644370" y="82675"/>
                    </a:cubicBezTo>
                    <a:lnTo>
                      <a:pt x="649084" y="39833"/>
                    </a:lnTo>
                    <a:cubicBezTo>
                      <a:pt x="651779" y="15283"/>
                      <a:pt x="673889" y="-2497"/>
                      <a:pt x="698414" y="287"/>
                    </a:cubicBezTo>
                    <a:cubicBezTo>
                      <a:pt x="722952" y="2982"/>
                      <a:pt x="740656" y="25068"/>
                      <a:pt x="737960" y="49605"/>
                    </a:cubicBezTo>
                    <a:lnTo>
                      <a:pt x="733055" y="94107"/>
                    </a:lnTo>
                    <a:cubicBezTo>
                      <a:pt x="732928" y="95219"/>
                      <a:pt x="732774" y="96317"/>
                      <a:pt x="732570" y="97416"/>
                    </a:cubicBezTo>
                    <a:cubicBezTo>
                      <a:pt x="704175" y="249776"/>
                      <a:pt x="573223" y="797765"/>
                      <a:pt x="80427" y="1452117"/>
                    </a:cubicBezTo>
                    <a:cubicBezTo>
                      <a:pt x="71627" y="1463792"/>
                      <a:pt x="58227" y="1469936"/>
                      <a:pt x="44675" y="146993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0DC70B6-6158-4FC7-9A62-031655592E4A}"/>
                  </a:ext>
                </a:extLst>
              </p:cNvPr>
              <p:cNvSpPr/>
              <p:nvPr/>
            </p:nvSpPr>
            <p:spPr>
              <a:xfrm rot="20967587">
                <a:off x="4296122" y="3824520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E1FD014-4B36-4141-9B0A-BEC172561CD9}"/>
                  </a:ext>
                </a:extLst>
              </p:cNvPr>
              <p:cNvSpPr/>
              <p:nvPr/>
            </p:nvSpPr>
            <p:spPr>
              <a:xfrm rot="20967587">
                <a:off x="4081911" y="4755450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F9CA8C8-2873-492D-B29C-A5B07CFCD96F}"/>
                  </a:ext>
                </a:extLst>
              </p:cNvPr>
              <p:cNvSpPr/>
              <p:nvPr/>
            </p:nvSpPr>
            <p:spPr>
              <a:xfrm rot="20967587">
                <a:off x="4202586" y="4338494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46453EA-3258-44CD-8910-6989FB2A013E}"/>
                  </a:ext>
                </a:extLst>
              </p:cNvPr>
              <p:cNvSpPr/>
              <p:nvPr/>
            </p:nvSpPr>
            <p:spPr>
              <a:xfrm rot="20967587">
                <a:off x="3913488" y="5133929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A7A668E-E941-4605-8291-A495662724F9}"/>
                  </a:ext>
                </a:extLst>
              </p:cNvPr>
              <p:cNvSpPr/>
              <p:nvPr/>
            </p:nvSpPr>
            <p:spPr>
              <a:xfrm rot="20397559">
                <a:off x="3258091" y="3763886"/>
                <a:ext cx="728080" cy="1468934"/>
              </a:xfrm>
              <a:custGeom>
                <a:avLst/>
                <a:gdLst>
                  <a:gd name="connsiteX0" fmla="*/ 44675 w 728080"/>
                  <a:gd name="connsiteY0" fmla="*/ 1469936 h 1468933"/>
                  <a:gd name="connsiteX1" fmla="*/ 17812 w 728080"/>
                  <a:gd name="connsiteY1" fmla="*/ 1460944 h 1468933"/>
                  <a:gd name="connsiteX2" fmla="*/ 8999 w 728080"/>
                  <a:gd name="connsiteY2" fmla="*/ 1398342 h 1468933"/>
                  <a:gd name="connsiteX3" fmla="*/ 644370 w 728080"/>
                  <a:gd name="connsiteY3" fmla="*/ 82675 h 1468933"/>
                  <a:gd name="connsiteX4" fmla="*/ 649084 w 728080"/>
                  <a:gd name="connsiteY4" fmla="*/ 39833 h 1468933"/>
                  <a:gd name="connsiteX5" fmla="*/ 698414 w 728080"/>
                  <a:gd name="connsiteY5" fmla="*/ 287 h 1468933"/>
                  <a:gd name="connsiteX6" fmla="*/ 737960 w 728080"/>
                  <a:gd name="connsiteY6" fmla="*/ 49605 h 1468933"/>
                  <a:gd name="connsiteX7" fmla="*/ 733055 w 728080"/>
                  <a:gd name="connsiteY7" fmla="*/ 94107 h 1468933"/>
                  <a:gd name="connsiteX8" fmla="*/ 732570 w 728080"/>
                  <a:gd name="connsiteY8" fmla="*/ 97416 h 1468933"/>
                  <a:gd name="connsiteX9" fmla="*/ 80427 w 728080"/>
                  <a:gd name="connsiteY9" fmla="*/ 1452117 h 1468933"/>
                  <a:gd name="connsiteX10" fmla="*/ 44675 w 728080"/>
                  <a:gd name="connsiteY10" fmla="*/ 1469936 h 146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080" h="1468933">
                    <a:moveTo>
                      <a:pt x="44675" y="1469936"/>
                    </a:moveTo>
                    <a:cubicBezTo>
                      <a:pt x="35312" y="1469936"/>
                      <a:pt x="25872" y="1467011"/>
                      <a:pt x="17812" y="1460944"/>
                    </a:cubicBezTo>
                    <a:cubicBezTo>
                      <a:pt x="-1910" y="1446088"/>
                      <a:pt x="-5856" y="1418064"/>
                      <a:pt x="8999" y="1398342"/>
                    </a:cubicBezTo>
                    <a:cubicBezTo>
                      <a:pt x="488318" y="761897"/>
                      <a:pt x="616243" y="232455"/>
                      <a:pt x="644370" y="82675"/>
                    </a:cubicBezTo>
                    <a:lnTo>
                      <a:pt x="649084" y="39833"/>
                    </a:lnTo>
                    <a:cubicBezTo>
                      <a:pt x="651779" y="15283"/>
                      <a:pt x="673889" y="-2497"/>
                      <a:pt x="698414" y="287"/>
                    </a:cubicBezTo>
                    <a:cubicBezTo>
                      <a:pt x="722952" y="2982"/>
                      <a:pt x="740656" y="25068"/>
                      <a:pt x="737960" y="49605"/>
                    </a:cubicBezTo>
                    <a:lnTo>
                      <a:pt x="733055" y="94107"/>
                    </a:lnTo>
                    <a:cubicBezTo>
                      <a:pt x="732928" y="95219"/>
                      <a:pt x="732774" y="96317"/>
                      <a:pt x="732570" y="97416"/>
                    </a:cubicBezTo>
                    <a:cubicBezTo>
                      <a:pt x="704175" y="249776"/>
                      <a:pt x="573223" y="797765"/>
                      <a:pt x="80427" y="1452117"/>
                    </a:cubicBezTo>
                    <a:cubicBezTo>
                      <a:pt x="71627" y="1463792"/>
                      <a:pt x="58227" y="1469936"/>
                      <a:pt x="44675" y="146993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36A28D9-D9A9-435F-8933-853E4DF7911A}"/>
                  </a:ext>
                </a:extLst>
              </p:cNvPr>
              <p:cNvSpPr/>
              <p:nvPr/>
            </p:nvSpPr>
            <p:spPr>
              <a:xfrm rot="20397559">
                <a:off x="3647553" y="3799694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7824F21-E5EF-4502-8505-4BE5AB22BA0C}"/>
                  </a:ext>
                </a:extLst>
              </p:cNvPr>
              <p:cNvSpPr/>
              <p:nvPr/>
            </p:nvSpPr>
            <p:spPr>
              <a:xfrm rot="20397559">
                <a:off x="3589935" y="4753213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4FA31F-AD84-4B7F-A3E1-CD38E52577D8}"/>
                  </a:ext>
                </a:extLst>
              </p:cNvPr>
              <p:cNvSpPr/>
              <p:nvPr/>
            </p:nvSpPr>
            <p:spPr>
              <a:xfrm rot="20397559">
                <a:off x="3640134" y="4322058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8A6065D-6C37-41C3-A1F6-794354ED9083}"/>
                  </a:ext>
                </a:extLst>
              </p:cNvPr>
              <p:cNvSpPr/>
              <p:nvPr/>
            </p:nvSpPr>
            <p:spPr>
              <a:xfrm rot="20397559">
                <a:off x="3486293" y="5154300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C7CB03A-A7AE-4717-B272-65011690ABB5}"/>
                  </a:ext>
                </a:extLst>
              </p:cNvPr>
              <p:cNvSpPr/>
              <p:nvPr/>
            </p:nvSpPr>
            <p:spPr>
              <a:xfrm rot="20280108">
                <a:off x="2725475" y="3763800"/>
                <a:ext cx="728080" cy="1468934"/>
              </a:xfrm>
              <a:custGeom>
                <a:avLst/>
                <a:gdLst>
                  <a:gd name="connsiteX0" fmla="*/ 44675 w 728080"/>
                  <a:gd name="connsiteY0" fmla="*/ 1469936 h 1468933"/>
                  <a:gd name="connsiteX1" fmla="*/ 17812 w 728080"/>
                  <a:gd name="connsiteY1" fmla="*/ 1460944 h 1468933"/>
                  <a:gd name="connsiteX2" fmla="*/ 8999 w 728080"/>
                  <a:gd name="connsiteY2" fmla="*/ 1398342 h 1468933"/>
                  <a:gd name="connsiteX3" fmla="*/ 644370 w 728080"/>
                  <a:gd name="connsiteY3" fmla="*/ 82675 h 1468933"/>
                  <a:gd name="connsiteX4" fmla="*/ 649084 w 728080"/>
                  <a:gd name="connsiteY4" fmla="*/ 39833 h 1468933"/>
                  <a:gd name="connsiteX5" fmla="*/ 698414 w 728080"/>
                  <a:gd name="connsiteY5" fmla="*/ 287 h 1468933"/>
                  <a:gd name="connsiteX6" fmla="*/ 737960 w 728080"/>
                  <a:gd name="connsiteY6" fmla="*/ 49605 h 1468933"/>
                  <a:gd name="connsiteX7" fmla="*/ 733055 w 728080"/>
                  <a:gd name="connsiteY7" fmla="*/ 94107 h 1468933"/>
                  <a:gd name="connsiteX8" fmla="*/ 732570 w 728080"/>
                  <a:gd name="connsiteY8" fmla="*/ 97416 h 1468933"/>
                  <a:gd name="connsiteX9" fmla="*/ 80427 w 728080"/>
                  <a:gd name="connsiteY9" fmla="*/ 1452117 h 1468933"/>
                  <a:gd name="connsiteX10" fmla="*/ 44675 w 728080"/>
                  <a:gd name="connsiteY10" fmla="*/ 1469936 h 146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080" h="1468933">
                    <a:moveTo>
                      <a:pt x="44675" y="1469936"/>
                    </a:moveTo>
                    <a:cubicBezTo>
                      <a:pt x="35312" y="1469936"/>
                      <a:pt x="25872" y="1467011"/>
                      <a:pt x="17812" y="1460944"/>
                    </a:cubicBezTo>
                    <a:cubicBezTo>
                      <a:pt x="-1910" y="1446088"/>
                      <a:pt x="-5856" y="1418064"/>
                      <a:pt x="8999" y="1398342"/>
                    </a:cubicBezTo>
                    <a:cubicBezTo>
                      <a:pt x="488318" y="761897"/>
                      <a:pt x="616243" y="232455"/>
                      <a:pt x="644370" y="82675"/>
                    </a:cubicBezTo>
                    <a:lnTo>
                      <a:pt x="649084" y="39833"/>
                    </a:lnTo>
                    <a:cubicBezTo>
                      <a:pt x="651779" y="15283"/>
                      <a:pt x="673889" y="-2497"/>
                      <a:pt x="698414" y="287"/>
                    </a:cubicBezTo>
                    <a:cubicBezTo>
                      <a:pt x="722952" y="2982"/>
                      <a:pt x="740656" y="25068"/>
                      <a:pt x="737960" y="49605"/>
                    </a:cubicBezTo>
                    <a:lnTo>
                      <a:pt x="733055" y="94107"/>
                    </a:lnTo>
                    <a:cubicBezTo>
                      <a:pt x="732928" y="95219"/>
                      <a:pt x="732774" y="96317"/>
                      <a:pt x="732570" y="97416"/>
                    </a:cubicBezTo>
                    <a:cubicBezTo>
                      <a:pt x="704175" y="249776"/>
                      <a:pt x="573223" y="797765"/>
                      <a:pt x="80427" y="1452117"/>
                    </a:cubicBezTo>
                    <a:cubicBezTo>
                      <a:pt x="71627" y="1463792"/>
                      <a:pt x="58227" y="1469936"/>
                      <a:pt x="44675" y="146993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39CC88B0-4EDE-45BA-B1ED-5C8A0D91C99F}"/>
                  </a:ext>
                </a:extLst>
              </p:cNvPr>
              <p:cNvSpPr/>
              <p:nvPr/>
            </p:nvSpPr>
            <p:spPr>
              <a:xfrm rot="20280108">
                <a:off x="3093413" y="3796711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34BF091-628A-4663-A4AA-B301E0C01DDE}"/>
                  </a:ext>
                </a:extLst>
              </p:cNvPr>
              <p:cNvSpPr/>
              <p:nvPr/>
            </p:nvSpPr>
            <p:spPr>
              <a:xfrm rot="20280108">
                <a:off x="3068399" y="4751641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1B456D3-8604-4268-B4EC-535AD17D1222}"/>
                  </a:ext>
                </a:extLst>
              </p:cNvPr>
              <p:cNvSpPr/>
              <p:nvPr/>
            </p:nvSpPr>
            <p:spPr>
              <a:xfrm rot="20280108">
                <a:off x="3103841" y="4319023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DF909DA-6D51-4D0E-931E-734C51186855}"/>
                  </a:ext>
                </a:extLst>
              </p:cNvPr>
              <p:cNvSpPr/>
              <p:nvPr/>
            </p:nvSpPr>
            <p:spPr>
              <a:xfrm rot="20280108">
                <a:off x="2978518" y="5156034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C3BCE7B-FB58-4453-8D57-D08766F10547}"/>
                  </a:ext>
                </a:extLst>
              </p:cNvPr>
              <p:cNvSpPr/>
              <p:nvPr/>
            </p:nvSpPr>
            <p:spPr>
              <a:xfrm rot="19783028">
                <a:off x="2140510" y="3784720"/>
                <a:ext cx="728080" cy="1468934"/>
              </a:xfrm>
              <a:custGeom>
                <a:avLst/>
                <a:gdLst>
                  <a:gd name="connsiteX0" fmla="*/ 44675 w 728080"/>
                  <a:gd name="connsiteY0" fmla="*/ 1469936 h 1468933"/>
                  <a:gd name="connsiteX1" fmla="*/ 17812 w 728080"/>
                  <a:gd name="connsiteY1" fmla="*/ 1460944 h 1468933"/>
                  <a:gd name="connsiteX2" fmla="*/ 8999 w 728080"/>
                  <a:gd name="connsiteY2" fmla="*/ 1398342 h 1468933"/>
                  <a:gd name="connsiteX3" fmla="*/ 644370 w 728080"/>
                  <a:gd name="connsiteY3" fmla="*/ 82675 h 1468933"/>
                  <a:gd name="connsiteX4" fmla="*/ 649084 w 728080"/>
                  <a:gd name="connsiteY4" fmla="*/ 39833 h 1468933"/>
                  <a:gd name="connsiteX5" fmla="*/ 698414 w 728080"/>
                  <a:gd name="connsiteY5" fmla="*/ 287 h 1468933"/>
                  <a:gd name="connsiteX6" fmla="*/ 737960 w 728080"/>
                  <a:gd name="connsiteY6" fmla="*/ 49605 h 1468933"/>
                  <a:gd name="connsiteX7" fmla="*/ 733055 w 728080"/>
                  <a:gd name="connsiteY7" fmla="*/ 94107 h 1468933"/>
                  <a:gd name="connsiteX8" fmla="*/ 732570 w 728080"/>
                  <a:gd name="connsiteY8" fmla="*/ 97416 h 1468933"/>
                  <a:gd name="connsiteX9" fmla="*/ 80427 w 728080"/>
                  <a:gd name="connsiteY9" fmla="*/ 1452117 h 1468933"/>
                  <a:gd name="connsiteX10" fmla="*/ 44675 w 728080"/>
                  <a:gd name="connsiteY10" fmla="*/ 1469936 h 146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080" h="1468933">
                    <a:moveTo>
                      <a:pt x="44675" y="1469936"/>
                    </a:moveTo>
                    <a:cubicBezTo>
                      <a:pt x="35312" y="1469936"/>
                      <a:pt x="25872" y="1467011"/>
                      <a:pt x="17812" y="1460944"/>
                    </a:cubicBezTo>
                    <a:cubicBezTo>
                      <a:pt x="-1910" y="1446088"/>
                      <a:pt x="-5856" y="1418064"/>
                      <a:pt x="8999" y="1398342"/>
                    </a:cubicBezTo>
                    <a:cubicBezTo>
                      <a:pt x="488318" y="761897"/>
                      <a:pt x="616243" y="232455"/>
                      <a:pt x="644370" y="82675"/>
                    </a:cubicBezTo>
                    <a:lnTo>
                      <a:pt x="649084" y="39833"/>
                    </a:lnTo>
                    <a:cubicBezTo>
                      <a:pt x="651779" y="15283"/>
                      <a:pt x="673889" y="-2497"/>
                      <a:pt x="698414" y="287"/>
                    </a:cubicBezTo>
                    <a:cubicBezTo>
                      <a:pt x="722952" y="2982"/>
                      <a:pt x="740656" y="25068"/>
                      <a:pt x="737960" y="49605"/>
                    </a:cubicBezTo>
                    <a:lnTo>
                      <a:pt x="733055" y="94107"/>
                    </a:lnTo>
                    <a:cubicBezTo>
                      <a:pt x="732928" y="95219"/>
                      <a:pt x="732774" y="96317"/>
                      <a:pt x="732570" y="97416"/>
                    </a:cubicBezTo>
                    <a:cubicBezTo>
                      <a:pt x="704175" y="249776"/>
                      <a:pt x="573223" y="797765"/>
                      <a:pt x="80427" y="1452117"/>
                    </a:cubicBezTo>
                    <a:cubicBezTo>
                      <a:pt x="71627" y="1463792"/>
                      <a:pt x="58227" y="1469936"/>
                      <a:pt x="44675" y="146993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D066286-4BF1-4BDF-A785-D38800384CBE}"/>
                  </a:ext>
                </a:extLst>
              </p:cNvPr>
              <p:cNvSpPr/>
              <p:nvPr/>
            </p:nvSpPr>
            <p:spPr>
              <a:xfrm rot="19783028">
                <a:off x="2416698" y="3813546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532E055-405F-4C7C-A379-7EC300CA4222}"/>
                  </a:ext>
                </a:extLst>
              </p:cNvPr>
              <p:cNvSpPr/>
              <p:nvPr/>
            </p:nvSpPr>
            <p:spPr>
              <a:xfrm rot="19783028">
                <a:off x="2529543" y="4762115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BA16AE8-9D2B-4192-AE02-467E117F93AB}"/>
                  </a:ext>
                </a:extLst>
              </p:cNvPr>
              <p:cNvSpPr/>
              <p:nvPr/>
            </p:nvSpPr>
            <p:spPr>
              <a:xfrm rot="19783028">
                <a:off x="2502279" y="4328905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62828E7-6325-4DAA-BB28-8AC835255E2C}"/>
                  </a:ext>
                </a:extLst>
              </p:cNvPr>
              <p:cNvSpPr/>
              <p:nvPr/>
            </p:nvSpPr>
            <p:spPr>
              <a:xfrm rot="19783028">
                <a:off x="2498869" y="5175239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B01EC88-401C-44CC-B539-7506620FAD76}"/>
              </a:ext>
            </a:extLst>
          </p:cNvPr>
          <p:cNvSpPr txBox="1"/>
          <p:nvPr/>
        </p:nvSpPr>
        <p:spPr>
          <a:xfrm>
            <a:off x="2028035" y="2949869"/>
            <a:ext cx="18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BA7C47-3D94-4B44-BC3D-B31A6249B0B6}"/>
              </a:ext>
            </a:extLst>
          </p:cNvPr>
          <p:cNvSpPr txBox="1"/>
          <p:nvPr/>
        </p:nvSpPr>
        <p:spPr>
          <a:xfrm flipH="1">
            <a:off x="2093958" y="3370108"/>
            <a:ext cx="1825429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natus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8A94F67-5265-4340-A179-EC60961DAA6A}"/>
              </a:ext>
            </a:extLst>
          </p:cNvPr>
          <p:cNvSpPr txBox="1"/>
          <p:nvPr/>
        </p:nvSpPr>
        <p:spPr>
          <a:xfrm>
            <a:off x="2028037" y="4868994"/>
            <a:ext cx="18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69EE98-ABB8-4892-A0EB-0B4E1EEDE45C}"/>
              </a:ext>
            </a:extLst>
          </p:cNvPr>
          <p:cNvSpPr txBox="1"/>
          <p:nvPr/>
        </p:nvSpPr>
        <p:spPr>
          <a:xfrm>
            <a:off x="2093959" y="5274826"/>
            <a:ext cx="1825430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natus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001896-8700-4E9D-AB60-FF4EDD9A7D26}"/>
              </a:ext>
            </a:extLst>
          </p:cNvPr>
          <p:cNvSpPr txBox="1"/>
          <p:nvPr/>
        </p:nvSpPr>
        <p:spPr>
          <a:xfrm>
            <a:off x="8221594" y="2949869"/>
            <a:ext cx="18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09728C-1627-4FF1-BC26-51924A02CD04}"/>
              </a:ext>
            </a:extLst>
          </p:cNvPr>
          <p:cNvSpPr txBox="1"/>
          <p:nvPr/>
        </p:nvSpPr>
        <p:spPr>
          <a:xfrm flipH="1">
            <a:off x="8221596" y="3370108"/>
            <a:ext cx="1871812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voluptatem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A2280B-745C-49E1-AF30-AE8A968E0744}"/>
              </a:ext>
            </a:extLst>
          </p:cNvPr>
          <p:cNvSpPr txBox="1"/>
          <p:nvPr/>
        </p:nvSpPr>
        <p:spPr>
          <a:xfrm>
            <a:off x="8221596" y="4904066"/>
            <a:ext cx="18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7C17DA-1D4E-4FF2-A0F6-DF26DB1C0AAF}"/>
              </a:ext>
            </a:extLst>
          </p:cNvPr>
          <p:cNvSpPr txBox="1"/>
          <p:nvPr/>
        </p:nvSpPr>
        <p:spPr>
          <a:xfrm>
            <a:off x="8221596" y="5309898"/>
            <a:ext cx="1871812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voluptatem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0B50AEE-BDC0-4F4F-9C88-D7BE85D02EB6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A75219D-ADC4-41A5-B56E-9053213952CB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15E25E89-5772-4DB5-AE1C-884B31572B42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Cross 66">
              <a:extLst>
                <a:ext uri="{FF2B5EF4-FFF2-40B4-BE49-F238E27FC236}">
                  <a16:creationId xmlns:a16="http://schemas.microsoft.com/office/drawing/2014/main" id="{20801711-2B91-4794-A340-BE249043D3A5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5C5A8D6-1971-4159-9F30-D661C6BF8D2C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8A29EA9-0021-4337-84A1-5FD063467E66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70" name="Freeform: Shape 5">
            <a:extLst>
              <a:ext uri="{FF2B5EF4-FFF2-40B4-BE49-F238E27FC236}">
                <a16:creationId xmlns:a16="http://schemas.microsoft.com/office/drawing/2014/main" id="{2FB3F6D7-72DC-4AD1-A158-822666BDD352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72EAA4-B82B-432D-A779-15C3EC32FB24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72" name="Freeform: Shape 6">
              <a:extLst>
                <a:ext uri="{FF2B5EF4-FFF2-40B4-BE49-F238E27FC236}">
                  <a16:creationId xmlns:a16="http://schemas.microsoft.com/office/drawing/2014/main" id="{CC583249-89CE-4901-A25D-AF5F4B531900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1F6FB4C-207F-47BD-9ED0-330087F5852B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9488568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7D6C1696-569B-4BA1-B1F8-9F4F80DC3554}"/>
              </a:ext>
            </a:extLst>
          </p:cNvPr>
          <p:cNvGrpSpPr/>
          <p:nvPr/>
        </p:nvGrpSpPr>
        <p:grpSpPr>
          <a:xfrm rot="1075181">
            <a:off x="7136993" y="2399306"/>
            <a:ext cx="3278600" cy="3263537"/>
            <a:chOff x="1689721" y="2797447"/>
            <a:chExt cx="3851280" cy="3903313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8AB03C5E-FA28-4BDD-8710-2A441DEF2B5B}"/>
                </a:ext>
              </a:extLst>
            </p:cNvPr>
            <p:cNvSpPr/>
            <p:nvPr/>
          </p:nvSpPr>
          <p:spPr>
            <a:xfrm>
              <a:off x="1879518" y="2797447"/>
              <a:ext cx="3535801" cy="298973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416BAB5-EEFC-469D-9DE2-22136D4157DD}"/>
                </a:ext>
              </a:extLst>
            </p:cNvPr>
            <p:cNvGrpSpPr/>
            <p:nvPr/>
          </p:nvGrpSpPr>
          <p:grpSpPr>
            <a:xfrm>
              <a:off x="3578056" y="3942866"/>
              <a:ext cx="1475208" cy="1106724"/>
              <a:chOff x="3325392" y="3477415"/>
              <a:chExt cx="2770608" cy="2078554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ED8565BF-B538-46E9-81DC-68DC4841FD18}"/>
                  </a:ext>
                </a:extLst>
              </p:cNvPr>
              <p:cNvSpPr/>
              <p:nvPr/>
            </p:nvSpPr>
            <p:spPr>
              <a:xfrm>
                <a:off x="4324409" y="3477415"/>
                <a:ext cx="891474" cy="53488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0031D87-867E-44E3-924A-DC7532F877EF}"/>
                  </a:ext>
                </a:extLst>
              </p:cNvPr>
              <p:cNvGrpSpPr/>
              <p:nvPr/>
            </p:nvGrpSpPr>
            <p:grpSpPr>
              <a:xfrm>
                <a:off x="3543500" y="3653957"/>
                <a:ext cx="2552500" cy="1902012"/>
                <a:chOff x="3325392" y="3860658"/>
                <a:chExt cx="3229029" cy="2406132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D774D2CF-CFD3-4054-B563-82F6752C6B34}"/>
                    </a:ext>
                  </a:extLst>
                </p:cNvPr>
                <p:cNvSpPr/>
                <p:nvPr/>
              </p:nvSpPr>
              <p:spPr>
                <a:xfrm>
                  <a:off x="3325392" y="4993705"/>
                  <a:ext cx="3045165" cy="1273085"/>
                </a:xfrm>
                <a:custGeom>
                  <a:avLst/>
                  <a:gdLst>
                    <a:gd name="connsiteX0" fmla="*/ 1607728 w 3044939"/>
                    <a:gd name="connsiteY0" fmla="*/ 1273085 h 1270604"/>
                    <a:gd name="connsiteX1" fmla="*/ 0 w 3044939"/>
                    <a:gd name="connsiteY1" fmla="*/ 147811 h 1270604"/>
                    <a:gd name="connsiteX2" fmla="*/ 451 w 3044939"/>
                    <a:gd name="connsiteY2" fmla="*/ 147661 h 1270604"/>
                    <a:gd name="connsiteX3" fmla="*/ 188561 w 3044939"/>
                    <a:gd name="connsiteY3" fmla="*/ 0 h 1270604"/>
                    <a:gd name="connsiteX4" fmla="*/ 3045165 w 3044939"/>
                    <a:gd name="connsiteY4" fmla="*/ 150367 h 1270604"/>
                    <a:gd name="connsiteX5" fmla="*/ 3045165 w 3044939"/>
                    <a:gd name="connsiteY5" fmla="*/ 489822 h 1270604"/>
                    <a:gd name="connsiteX6" fmla="*/ 1607728 w 3044939"/>
                    <a:gd name="connsiteY6" fmla="*/ 1273085 h 1270604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45165" h="1273085">
                      <a:moveTo>
                        <a:pt x="1607728" y="1273085"/>
                      </a:moveTo>
                      <a:cubicBezTo>
                        <a:pt x="1032371" y="986482"/>
                        <a:pt x="239009" y="804315"/>
                        <a:pt x="0" y="147811"/>
                      </a:cubicBezTo>
                      <a:lnTo>
                        <a:pt x="451" y="147661"/>
                      </a:lnTo>
                      <a:lnTo>
                        <a:pt x="188561" y="0"/>
                      </a:lnTo>
                      <a:lnTo>
                        <a:pt x="3045165" y="150367"/>
                      </a:lnTo>
                      <a:lnTo>
                        <a:pt x="3045165" y="489822"/>
                      </a:lnTo>
                      <a:cubicBezTo>
                        <a:pt x="2535954" y="865613"/>
                        <a:pt x="2210626" y="1273085"/>
                        <a:pt x="1607728" y="1273085"/>
                      </a:cubicBezTo>
                      <a:close/>
                    </a:path>
                  </a:pathLst>
                </a:custGeom>
                <a:grpFill/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F4F9CE30-2579-498F-83C9-C30553268A83}"/>
                    </a:ext>
                  </a:extLst>
                </p:cNvPr>
                <p:cNvSpPr/>
                <p:nvPr/>
              </p:nvSpPr>
              <p:spPr>
                <a:xfrm>
                  <a:off x="3706573" y="4665951"/>
                  <a:ext cx="2345731" cy="1127755"/>
                </a:xfrm>
                <a:custGeom>
                  <a:avLst/>
                  <a:gdLst>
                    <a:gd name="connsiteX0" fmla="*/ 1226547 w 2345730"/>
                    <a:gd name="connsiteY0" fmla="*/ 1130687 h 1127755"/>
                    <a:gd name="connsiteX1" fmla="*/ 0 w 2345730"/>
                    <a:gd name="connsiteY1" fmla="*/ 157510 h 1127755"/>
                    <a:gd name="connsiteX2" fmla="*/ 200665 w 2345730"/>
                    <a:gd name="connsiteY2" fmla="*/ 0 h 1127755"/>
                    <a:gd name="connsiteX3" fmla="*/ 2347310 w 2345730"/>
                    <a:gd name="connsiteY3" fmla="*/ 111949 h 1127755"/>
                    <a:gd name="connsiteX4" fmla="*/ 2347310 w 2345730"/>
                    <a:gd name="connsiteY4" fmla="*/ 445163 h 1127755"/>
                    <a:gd name="connsiteX5" fmla="*/ 1226547 w 2345730"/>
                    <a:gd name="connsiteY5" fmla="*/ 1130687 h 1127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45730" h="1127755">
                      <a:moveTo>
                        <a:pt x="1226547" y="1130687"/>
                      </a:moveTo>
                      <a:cubicBezTo>
                        <a:pt x="630490" y="1130687"/>
                        <a:pt x="129842" y="714471"/>
                        <a:pt x="0" y="157510"/>
                      </a:cubicBezTo>
                      <a:lnTo>
                        <a:pt x="200665" y="0"/>
                      </a:lnTo>
                      <a:lnTo>
                        <a:pt x="2347310" y="111949"/>
                      </a:lnTo>
                      <a:lnTo>
                        <a:pt x="2347310" y="445163"/>
                      </a:lnTo>
                      <a:cubicBezTo>
                        <a:pt x="2138374" y="851831"/>
                        <a:pt x="1714414" y="1130687"/>
                        <a:pt x="1226547" y="1130687"/>
                      </a:cubicBezTo>
                      <a:close/>
                    </a:path>
                  </a:pathLst>
                </a:custGeom>
                <a:grpFill/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221CB344-EDB1-4B15-A3B8-932DD121329E}"/>
                    </a:ext>
                  </a:extLst>
                </p:cNvPr>
                <p:cNvSpPr/>
                <p:nvPr/>
              </p:nvSpPr>
              <p:spPr>
                <a:xfrm>
                  <a:off x="3907239" y="3860658"/>
                  <a:ext cx="1977331" cy="1706670"/>
                </a:xfrm>
                <a:custGeom>
                  <a:avLst/>
                  <a:gdLst>
                    <a:gd name="connsiteX0" fmla="*/ 1982744 w 1977330"/>
                    <a:gd name="connsiteY0" fmla="*/ 1067608 h 1706669"/>
                    <a:gd name="connsiteX1" fmla="*/ 1025881 w 1977330"/>
                    <a:gd name="connsiteY1" fmla="*/ 0 h 1706669"/>
                    <a:gd name="connsiteX2" fmla="*/ 0 w 1977330"/>
                    <a:gd name="connsiteY2" fmla="*/ 805217 h 1706669"/>
                    <a:gd name="connsiteX3" fmla="*/ 1025881 w 1977330"/>
                    <a:gd name="connsiteY3" fmla="*/ 1710429 h 1706669"/>
                    <a:gd name="connsiteX4" fmla="*/ 1982744 w 1977330"/>
                    <a:gd name="connsiteY4" fmla="*/ 1067608 h 1706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7330" h="1706669">
                      <a:moveTo>
                        <a:pt x="1982744" y="1067608"/>
                      </a:moveTo>
                      <a:lnTo>
                        <a:pt x="1025881" y="0"/>
                      </a:lnTo>
                      <a:lnTo>
                        <a:pt x="0" y="805217"/>
                      </a:lnTo>
                      <a:cubicBezTo>
                        <a:pt x="63605" y="1314888"/>
                        <a:pt x="499370" y="1710429"/>
                        <a:pt x="1025881" y="1710429"/>
                      </a:cubicBezTo>
                      <a:cubicBezTo>
                        <a:pt x="1457586" y="1710429"/>
                        <a:pt x="1828392" y="1444354"/>
                        <a:pt x="1982744" y="1067608"/>
                      </a:cubicBezTo>
                      <a:close/>
                    </a:path>
                  </a:pathLst>
                </a:custGeom>
                <a:grpFill/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98FF87A4-B8B8-4087-8E4A-86E03A93F18A}"/>
                    </a:ext>
                  </a:extLst>
                </p:cNvPr>
                <p:cNvSpPr/>
                <p:nvPr/>
              </p:nvSpPr>
              <p:spPr>
                <a:xfrm>
                  <a:off x="4946767" y="3887954"/>
                  <a:ext cx="1607654" cy="1603820"/>
                </a:xfrm>
                <a:custGeom>
                  <a:avLst/>
                  <a:gdLst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20" fmla="*/ 0 w 1607654"/>
                    <a:gd name="connsiteY20" fmla="*/ 0 h 1603820"/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20" fmla="*/ 0 w 1607654"/>
                    <a:gd name="connsiteY20" fmla="*/ 0 h 1603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607654" h="1603820">
                      <a:moveTo>
                        <a:pt x="0" y="0"/>
                      </a:moveTo>
                      <a:lnTo>
                        <a:pt x="1025806" y="805217"/>
                      </a:lnTo>
                      <a:cubicBezTo>
                        <a:pt x="1025805" y="805221"/>
                        <a:pt x="1025805" y="805224"/>
                        <a:pt x="1025804" y="805228"/>
                      </a:cubicBezTo>
                      <a:cubicBezTo>
                        <a:pt x="1025805" y="805225"/>
                        <a:pt x="1025806" y="805221"/>
                        <a:pt x="1025807" y="805218"/>
                      </a:cubicBezTo>
                      <a:lnTo>
                        <a:pt x="1226473" y="962804"/>
                      </a:lnTo>
                      <a:lnTo>
                        <a:pt x="1226473" y="962805"/>
                      </a:lnTo>
                      <a:lnTo>
                        <a:pt x="1419167" y="1113998"/>
                      </a:lnTo>
                      <a:cubicBezTo>
                        <a:pt x="1419165" y="1114003"/>
                        <a:pt x="1419163" y="1114009"/>
                        <a:pt x="1419161" y="1114014"/>
                      </a:cubicBezTo>
                      <a:cubicBezTo>
                        <a:pt x="1419164" y="1114008"/>
                        <a:pt x="1419166" y="1114003"/>
                        <a:pt x="1419169" y="1113997"/>
                      </a:cubicBezTo>
                      <a:lnTo>
                        <a:pt x="1607278" y="1261659"/>
                      </a:lnTo>
                      <a:lnTo>
                        <a:pt x="1607654" y="1261809"/>
                      </a:lnTo>
                      <a:cubicBezTo>
                        <a:pt x="1358879" y="1259951"/>
                        <a:pt x="1506306" y="1497360"/>
                        <a:pt x="1437438" y="1603820"/>
                      </a:cubicBezTo>
                      <a:lnTo>
                        <a:pt x="1280153" y="1428266"/>
                      </a:lnTo>
                      <a:cubicBezTo>
                        <a:pt x="1280154" y="1428265"/>
                        <a:pt x="1280154" y="1428263"/>
                        <a:pt x="1280155" y="1428262"/>
                      </a:cubicBezTo>
                      <a:cubicBezTo>
                        <a:pt x="1280154" y="1428263"/>
                        <a:pt x="1280154" y="1428264"/>
                        <a:pt x="1280153" y="1428265"/>
                      </a:cubicBezTo>
                      <a:lnTo>
                        <a:pt x="1120764" y="1250457"/>
                      </a:lnTo>
                      <a:lnTo>
                        <a:pt x="1120764" y="1250457"/>
                      </a:lnTo>
                      <a:lnTo>
                        <a:pt x="956863" y="1067610"/>
                      </a:lnTo>
                      <a:cubicBezTo>
                        <a:pt x="956864" y="1067608"/>
                        <a:pt x="956864" y="1067605"/>
                        <a:pt x="956865" y="1067603"/>
                      </a:cubicBezTo>
                      <a:cubicBezTo>
                        <a:pt x="956864" y="1067605"/>
                        <a:pt x="956864" y="1067606"/>
                        <a:pt x="956863" y="106760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F41407E0-0056-4FF3-8B52-DF9BA3599439}"/>
                  </a:ext>
                </a:extLst>
              </p:cNvPr>
              <p:cNvSpPr/>
              <p:nvPr/>
            </p:nvSpPr>
            <p:spPr>
              <a:xfrm>
                <a:off x="3474447" y="4415039"/>
                <a:ext cx="2133594" cy="944963"/>
              </a:xfrm>
              <a:custGeom>
                <a:avLst/>
                <a:gdLst>
                  <a:gd name="connsiteX0" fmla="*/ 1419167 w 2699094"/>
                  <a:gd name="connsiteY0" fmla="*/ 1198729 h 1195420"/>
                  <a:gd name="connsiteX1" fmla="*/ 0 w 2699094"/>
                  <a:gd name="connsiteY1" fmla="*/ 151195 h 1195420"/>
                  <a:gd name="connsiteX2" fmla="*/ 192621 w 2699094"/>
                  <a:gd name="connsiteY2" fmla="*/ 0 h 1195420"/>
                  <a:gd name="connsiteX3" fmla="*/ 2699320 w 2699094"/>
                  <a:gd name="connsiteY3" fmla="*/ 212469 h 1195420"/>
                  <a:gd name="connsiteX4" fmla="*/ 2699320 w 2699094"/>
                  <a:gd name="connsiteY4" fmla="*/ 465462 h 1195420"/>
                  <a:gd name="connsiteX5" fmla="*/ 1419167 w 2699094"/>
                  <a:gd name="connsiteY5" fmla="*/ 1198729 h 1195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99094" h="1195420">
                    <a:moveTo>
                      <a:pt x="1419167" y="1198729"/>
                    </a:moveTo>
                    <a:cubicBezTo>
                      <a:pt x="752513" y="1198729"/>
                      <a:pt x="187057" y="757175"/>
                      <a:pt x="0" y="151195"/>
                    </a:cubicBezTo>
                    <a:lnTo>
                      <a:pt x="192621" y="0"/>
                    </a:lnTo>
                    <a:lnTo>
                      <a:pt x="2699320" y="212469"/>
                    </a:lnTo>
                    <a:lnTo>
                      <a:pt x="2699320" y="465462"/>
                    </a:lnTo>
                    <a:cubicBezTo>
                      <a:pt x="2440989" y="903934"/>
                      <a:pt x="1963798" y="1198729"/>
                      <a:pt x="1419167" y="119872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31E3C5F-4032-4699-BC3A-C91DE5DF2EE7}"/>
                  </a:ext>
                </a:extLst>
              </p:cNvPr>
              <p:cNvGrpSpPr/>
              <p:nvPr/>
            </p:nvGrpSpPr>
            <p:grpSpPr>
              <a:xfrm>
                <a:off x="3325392" y="3653957"/>
                <a:ext cx="2552500" cy="1902012"/>
                <a:chOff x="3325392" y="3860658"/>
                <a:chExt cx="3229029" cy="2406132"/>
              </a:xfrm>
            </p:grpSpPr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235747A8-56BA-401C-BABE-374DBA5286C5}"/>
                    </a:ext>
                  </a:extLst>
                </p:cNvPr>
                <p:cNvSpPr/>
                <p:nvPr/>
              </p:nvSpPr>
              <p:spPr>
                <a:xfrm>
                  <a:off x="3325392" y="4993705"/>
                  <a:ext cx="3045165" cy="1273085"/>
                </a:xfrm>
                <a:custGeom>
                  <a:avLst/>
                  <a:gdLst>
                    <a:gd name="connsiteX0" fmla="*/ 1607728 w 3044939"/>
                    <a:gd name="connsiteY0" fmla="*/ 1273085 h 1270604"/>
                    <a:gd name="connsiteX1" fmla="*/ 0 w 3044939"/>
                    <a:gd name="connsiteY1" fmla="*/ 147811 h 1270604"/>
                    <a:gd name="connsiteX2" fmla="*/ 451 w 3044939"/>
                    <a:gd name="connsiteY2" fmla="*/ 147661 h 1270604"/>
                    <a:gd name="connsiteX3" fmla="*/ 188561 w 3044939"/>
                    <a:gd name="connsiteY3" fmla="*/ 0 h 1270604"/>
                    <a:gd name="connsiteX4" fmla="*/ 3045165 w 3044939"/>
                    <a:gd name="connsiteY4" fmla="*/ 150367 h 1270604"/>
                    <a:gd name="connsiteX5" fmla="*/ 3045165 w 3044939"/>
                    <a:gd name="connsiteY5" fmla="*/ 489822 h 1270604"/>
                    <a:gd name="connsiteX6" fmla="*/ 1607728 w 3044939"/>
                    <a:gd name="connsiteY6" fmla="*/ 1273085 h 1270604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45165" h="1273085">
                      <a:moveTo>
                        <a:pt x="1607728" y="1273085"/>
                      </a:moveTo>
                      <a:cubicBezTo>
                        <a:pt x="1032371" y="986482"/>
                        <a:pt x="239009" y="804315"/>
                        <a:pt x="0" y="147811"/>
                      </a:cubicBezTo>
                      <a:lnTo>
                        <a:pt x="451" y="147661"/>
                      </a:lnTo>
                      <a:lnTo>
                        <a:pt x="188561" y="0"/>
                      </a:lnTo>
                      <a:lnTo>
                        <a:pt x="3045165" y="150367"/>
                      </a:lnTo>
                      <a:lnTo>
                        <a:pt x="3045165" y="489822"/>
                      </a:lnTo>
                      <a:cubicBezTo>
                        <a:pt x="2535954" y="865613"/>
                        <a:pt x="2210626" y="1273085"/>
                        <a:pt x="1607728" y="12730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51FEF709-B209-4EBC-81D6-DEC6F997861E}"/>
                    </a:ext>
                  </a:extLst>
                </p:cNvPr>
                <p:cNvSpPr/>
                <p:nvPr/>
              </p:nvSpPr>
              <p:spPr>
                <a:xfrm>
                  <a:off x="3706573" y="4665951"/>
                  <a:ext cx="2345731" cy="1127755"/>
                </a:xfrm>
                <a:custGeom>
                  <a:avLst/>
                  <a:gdLst>
                    <a:gd name="connsiteX0" fmla="*/ 1226547 w 2345730"/>
                    <a:gd name="connsiteY0" fmla="*/ 1130687 h 1127755"/>
                    <a:gd name="connsiteX1" fmla="*/ 0 w 2345730"/>
                    <a:gd name="connsiteY1" fmla="*/ 157510 h 1127755"/>
                    <a:gd name="connsiteX2" fmla="*/ 200665 w 2345730"/>
                    <a:gd name="connsiteY2" fmla="*/ 0 h 1127755"/>
                    <a:gd name="connsiteX3" fmla="*/ 2347310 w 2345730"/>
                    <a:gd name="connsiteY3" fmla="*/ 111949 h 1127755"/>
                    <a:gd name="connsiteX4" fmla="*/ 2347310 w 2345730"/>
                    <a:gd name="connsiteY4" fmla="*/ 445163 h 1127755"/>
                    <a:gd name="connsiteX5" fmla="*/ 1226547 w 2345730"/>
                    <a:gd name="connsiteY5" fmla="*/ 1130687 h 1127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45730" h="1127755">
                      <a:moveTo>
                        <a:pt x="1226547" y="1130687"/>
                      </a:moveTo>
                      <a:cubicBezTo>
                        <a:pt x="630490" y="1130687"/>
                        <a:pt x="129842" y="714471"/>
                        <a:pt x="0" y="157510"/>
                      </a:cubicBezTo>
                      <a:lnTo>
                        <a:pt x="200665" y="0"/>
                      </a:lnTo>
                      <a:lnTo>
                        <a:pt x="2347310" y="111949"/>
                      </a:lnTo>
                      <a:lnTo>
                        <a:pt x="2347310" y="445163"/>
                      </a:lnTo>
                      <a:cubicBezTo>
                        <a:pt x="2138374" y="851831"/>
                        <a:pt x="1714414" y="1130687"/>
                        <a:pt x="1226547" y="113068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1E6283E9-19DE-4877-BB5B-8981DFBEA80F}"/>
                    </a:ext>
                  </a:extLst>
                </p:cNvPr>
                <p:cNvSpPr/>
                <p:nvPr/>
              </p:nvSpPr>
              <p:spPr>
                <a:xfrm>
                  <a:off x="3732631" y="3860658"/>
                  <a:ext cx="1977332" cy="1706669"/>
                </a:xfrm>
                <a:custGeom>
                  <a:avLst/>
                  <a:gdLst>
                    <a:gd name="connsiteX0" fmla="*/ 1982744 w 1977330"/>
                    <a:gd name="connsiteY0" fmla="*/ 1067608 h 1706669"/>
                    <a:gd name="connsiteX1" fmla="*/ 1025881 w 1977330"/>
                    <a:gd name="connsiteY1" fmla="*/ 0 h 1706669"/>
                    <a:gd name="connsiteX2" fmla="*/ 0 w 1977330"/>
                    <a:gd name="connsiteY2" fmla="*/ 805217 h 1706669"/>
                    <a:gd name="connsiteX3" fmla="*/ 1025881 w 1977330"/>
                    <a:gd name="connsiteY3" fmla="*/ 1710429 h 1706669"/>
                    <a:gd name="connsiteX4" fmla="*/ 1982744 w 1977330"/>
                    <a:gd name="connsiteY4" fmla="*/ 1067608 h 1706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7330" h="1706669">
                      <a:moveTo>
                        <a:pt x="1982744" y="1067608"/>
                      </a:moveTo>
                      <a:lnTo>
                        <a:pt x="1025881" y="0"/>
                      </a:lnTo>
                      <a:lnTo>
                        <a:pt x="0" y="805217"/>
                      </a:lnTo>
                      <a:cubicBezTo>
                        <a:pt x="63605" y="1314888"/>
                        <a:pt x="499370" y="1710429"/>
                        <a:pt x="1025881" y="1710429"/>
                      </a:cubicBezTo>
                      <a:cubicBezTo>
                        <a:pt x="1457586" y="1710429"/>
                        <a:pt x="1828392" y="1444354"/>
                        <a:pt x="1982744" y="106760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981D6D72-99A1-4B78-9416-DB68A5613FF1}"/>
                    </a:ext>
                  </a:extLst>
                </p:cNvPr>
                <p:cNvSpPr/>
                <p:nvPr/>
              </p:nvSpPr>
              <p:spPr>
                <a:xfrm>
                  <a:off x="4946767" y="3887954"/>
                  <a:ext cx="1607654" cy="1603820"/>
                </a:xfrm>
                <a:custGeom>
                  <a:avLst/>
                  <a:gdLst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20" fmla="*/ 0 w 1607654"/>
                    <a:gd name="connsiteY20" fmla="*/ 0 h 1603820"/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20" fmla="*/ 0 w 1607654"/>
                    <a:gd name="connsiteY20" fmla="*/ 0 h 1603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607654" h="1603820">
                      <a:moveTo>
                        <a:pt x="0" y="0"/>
                      </a:moveTo>
                      <a:lnTo>
                        <a:pt x="1025806" y="805217"/>
                      </a:lnTo>
                      <a:cubicBezTo>
                        <a:pt x="1025805" y="805221"/>
                        <a:pt x="1025805" y="805224"/>
                        <a:pt x="1025804" y="805228"/>
                      </a:cubicBezTo>
                      <a:cubicBezTo>
                        <a:pt x="1025805" y="805225"/>
                        <a:pt x="1025806" y="805221"/>
                        <a:pt x="1025807" y="805218"/>
                      </a:cubicBezTo>
                      <a:lnTo>
                        <a:pt x="1226473" y="962804"/>
                      </a:lnTo>
                      <a:lnTo>
                        <a:pt x="1226473" y="962805"/>
                      </a:lnTo>
                      <a:lnTo>
                        <a:pt x="1419167" y="1113998"/>
                      </a:lnTo>
                      <a:cubicBezTo>
                        <a:pt x="1419165" y="1114003"/>
                        <a:pt x="1419163" y="1114009"/>
                        <a:pt x="1419161" y="1114014"/>
                      </a:cubicBezTo>
                      <a:cubicBezTo>
                        <a:pt x="1419164" y="1114008"/>
                        <a:pt x="1419166" y="1114003"/>
                        <a:pt x="1419169" y="1113997"/>
                      </a:cubicBezTo>
                      <a:lnTo>
                        <a:pt x="1607278" y="1261659"/>
                      </a:lnTo>
                      <a:lnTo>
                        <a:pt x="1607654" y="1261809"/>
                      </a:lnTo>
                      <a:cubicBezTo>
                        <a:pt x="1358879" y="1259951"/>
                        <a:pt x="1506306" y="1497360"/>
                        <a:pt x="1437438" y="1603820"/>
                      </a:cubicBezTo>
                      <a:lnTo>
                        <a:pt x="1280153" y="1428266"/>
                      </a:lnTo>
                      <a:cubicBezTo>
                        <a:pt x="1280154" y="1428265"/>
                        <a:pt x="1280154" y="1428263"/>
                        <a:pt x="1280155" y="1428262"/>
                      </a:cubicBezTo>
                      <a:cubicBezTo>
                        <a:pt x="1280154" y="1428263"/>
                        <a:pt x="1280154" y="1428264"/>
                        <a:pt x="1280153" y="1428265"/>
                      </a:cubicBezTo>
                      <a:lnTo>
                        <a:pt x="1120764" y="1250457"/>
                      </a:lnTo>
                      <a:lnTo>
                        <a:pt x="1120764" y="1250457"/>
                      </a:lnTo>
                      <a:lnTo>
                        <a:pt x="956863" y="1067610"/>
                      </a:lnTo>
                      <a:cubicBezTo>
                        <a:pt x="956864" y="1067608"/>
                        <a:pt x="956864" y="1067605"/>
                        <a:pt x="956865" y="1067603"/>
                      </a:cubicBezTo>
                      <a:cubicBezTo>
                        <a:pt x="956864" y="1067605"/>
                        <a:pt x="956864" y="1067606"/>
                        <a:pt x="956863" y="106760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B53A1DD-CA89-49A2-8942-5FD2DE7C6798}"/>
                  </a:ext>
                </a:extLst>
              </p:cNvPr>
              <p:cNvSpPr/>
              <p:nvPr/>
            </p:nvSpPr>
            <p:spPr>
              <a:xfrm>
                <a:off x="4149702" y="3477415"/>
                <a:ext cx="891474" cy="534884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B135D0C9-2E35-4C1C-B22F-40C4F6E23103}"/>
                  </a:ext>
                </a:extLst>
              </p:cNvPr>
              <p:cNvSpPr/>
              <p:nvPr/>
            </p:nvSpPr>
            <p:spPr>
              <a:xfrm>
                <a:off x="4194893" y="3927372"/>
                <a:ext cx="132591" cy="87408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501012EA-9952-4A61-AC9F-C58E77D4B80D}"/>
                  </a:ext>
                </a:extLst>
              </p:cNvPr>
              <p:cNvSpPr/>
              <p:nvPr/>
            </p:nvSpPr>
            <p:spPr>
              <a:xfrm>
                <a:off x="4502831" y="3983032"/>
                <a:ext cx="132591" cy="87408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EB84451C-4576-4F93-A423-E64C15408B21}"/>
                  </a:ext>
                </a:extLst>
              </p:cNvPr>
              <p:cNvSpPr/>
              <p:nvPr/>
            </p:nvSpPr>
            <p:spPr>
              <a:xfrm>
                <a:off x="4838838" y="3927370"/>
                <a:ext cx="132591" cy="87408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69E340B-142C-4D5D-814B-1146C7DA2D81}"/>
                </a:ext>
              </a:extLst>
            </p:cNvPr>
            <p:cNvGrpSpPr/>
            <p:nvPr/>
          </p:nvGrpSpPr>
          <p:grpSpPr>
            <a:xfrm>
              <a:off x="2193508" y="4780220"/>
              <a:ext cx="1102780" cy="827323"/>
              <a:chOff x="3325392" y="3477415"/>
              <a:chExt cx="2770608" cy="2078554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65ABA50E-8D7A-43B6-9411-BB9F3E0AB63D}"/>
                  </a:ext>
                </a:extLst>
              </p:cNvPr>
              <p:cNvSpPr/>
              <p:nvPr/>
            </p:nvSpPr>
            <p:spPr>
              <a:xfrm>
                <a:off x="4324409" y="3477415"/>
                <a:ext cx="891474" cy="53488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DE8CB07-F332-4D8A-8376-90A69ECD2AFC}"/>
                  </a:ext>
                </a:extLst>
              </p:cNvPr>
              <p:cNvGrpSpPr/>
              <p:nvPr/>
            </p:nvGrpSpPr>
            <p:grpSpPr>
              <a:xfrm>
                <a:off x="3543500" y="3653957"/>
                <a:ext cx="2552500" cy="1902012"/>
                <a:chOff x="3325392" y="3860658"/>
                <a:chExt cx="3229029" cy="2406132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652FA59A-304E-4218-9869-D3780D37B94F}"/>
                    </a:ext>
                  </a:extLst>
                </p:cNvPr>
                <p:cNvSpPr/>
                <p:nvPr/>
              </p:nvSpPr>
              <p:spPr>
                <a:xfrm>
                  <a:off x="3325392" y="4993705"/>
                  <a:ext cx="3045165" cy="1273085"/>
                </a:xfrm>
                <a:custGeom>
                  <a:avLst/>
                  <a:gdLst>
                    <a:gd name="connsiteX0" fmla="*/ 1607728 w 3044939"/>
                    <a:gd name="connsiteY0" fmla="*/ 1273085 h 1270604"/>
                    <a:gd name="connsiteX1" fmla="*/ 0 w 3044939"/>
                    <a:gd name="connsiteY1" fmla="*/ 147811 h 1270604"/>
                    <a:gd name="connsiteX2" fmla="*/ 451 w 3044939"/>
                    <a:gd name="connsiteY2" fmla="*/ 147661 h 1270604"/>
                    <a:gd name="connsiteX3" fmla="*/ 188561 w 3044939"/>
                    <a:gd name="connsiteY3" fmla="*/ 0 h 1270604"/>
                    <a:gd name="connsiteX4" fmla="*/ 3045165 w 3044939"/>
                    <a:gd name="connsiteY4" fmla="*/ 150367 h 1270604"/>
                    <a:gd name="connsiteX5" fmla="*/ 3045165 w 3044939"/>
                    <a:gd name="connsiteY5" fmla="*/ 489822 h 1270604"/>
                    <a:gd name="connsiteX6" fmla="*/ 1607728 w 3044939"/>
                    <a:gd name="connsiteY6" fmla="*/ 1273085 h 1270604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45165" h="1273085">
                      <a:moveTo>
                        <a:pt x="1607728" y="1273085"/>
                      </a:moveTo>
                      <a:cubicBezTo>
                        <a:pt x="1032371" y="986482"/>
                        <a:pt x="239009" y="804315"/>
                        <a:pt x="0" y="147811"/>
                      </a:cubicBezTo>
                      <a:lnTo>
                        <a:pt x="451" y="147661"/>
                      </a:lnTo>
                      <a:lnTo>
                        <a:pt x="188561" y="0"/>
                      </a:lnTo>
                      <a:lnTo>
                        <a:pt x="3045165" y="150367"/>
                      </a:lnTo>
                      <a:lnTo>
                        <a:pt x="3045165" y="489822"/>
                      </a:lnTo>
                      <a:cubicBezTo>
                        <a:pt x="2535954" y="865613"/>
                        <a:pt x="2210626" y="1273085"/>
                        <a:pt x="1607728" y="1273085"/>
                      </a:cubicBezTo>
                      <a:close/>
                    </a:path>
                  </a:pathLst>
                </a:custGeom>
                <a:grpFill/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BFA1748D-4992-426F-A187-C30F2683E09C}"/>
                    </a:ext>
                  </a:extLst>
                </p:cNvPr>
                <p:cNvSpPr/>
                <p:nvPr/>
              </p:nvSpPr>
              <p:spPr>
                <a:xfrm>
                  <a:off x="3706573" y="4665951"/>
                  <a:ext cx="2345731" cy="1127755"/>
                </a:xfrm>
                <a:custGeom>
                  <a:avLst/>
                  <a:gdLst>
                    <a:gd name="connsiteX0" fmla="*/ 1226547 w 2345730"/>
                    <a:gd name="connsiteY0" fmla="*/ 1130687 h 1127755"/>
                    <a:gd name="connsiteX1" fmla="*/ 0 w 2345730"/>
                    <a:gd name="connsiteY1" fmla="*/ 157510 h 1127755"/>
                    <a:gd name="connsiteX2" fmla="*/ 200665 w 2345730"/>
                    <a:gd name="connsiteY2" fmla="*/ 0 h 1127755"/>
                    <a:gd name="connsiteX3" fmla="*/ 2347310 w 2345730"/>
                    <a:gd name="connsiteY3" fmla="*/ 111949 h 1127755"/>
                    <a:gd name="connsiteX4" fmla="*/ 2347310 w 2345730"/>
                    <a:gd name="connsiteY4" fmla="*/ 445163 h 1127755"/>
                    <a:gd name="connsiteX5" fmla="*/ 1226547 w 2345730"/>
                    <a:gd name="connsiteY5" fmla="*/ 1130687 h 1127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45730" h="1127755">
                      <a:moveTo>
                        <a:pt x="1226547" y="1130687"/>
                      </a:moveTo>
                      <a:cubicBezTo>
                        <a:pt x="630490" y="1130687"/>
                        <a:pt x="129842" y="714471"/>
                        <a:pt x="0" y="157510"/>
                      </a:cubicBezTo>
                      <a:lnTo>
                        <a:pt x="200665" y="0"/>
                      </a:lnTo>
                      <a:lnTo>
                        <a:pt x="2347310" y="111949"/>
                      </a:lnTo>
                      <a:lnTo>
                        <a:pt x="2347310" y="445163"/>
                      </a:lnTo>
                      <a:cubicBezTo>
                        <a:pt x="2138374" y="851831"/>
                        <a:pt x="1714414" y="1130687"/>
                        <a:pt x="1226547" y="1130687"/>
                      </a:cubicBezTo>
                      <a:close/>
                    </a:path>
                  </a:pathLst>
                </a:custGeom>
                <a:grpFill/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B1BA4A3C-A644-452D-9D5C-19B22FA7516E}"/>
                    </a:ext>
                  </a:extLst>
                </p:cNvPr>
                <p:cNvSpPr/>
                <p:nvPr/>
              </p:nvSpPr>
              <p:spPr>
                <a:xfrm>
                  <a:off x="3907239" y="3860658"/>
                  <a:ext cx="1977331" cy="1706670"/>
                </a:xfrm>
                <a:custGeom>
                  <a:avLst/>
                  <a:gdLst>
                    <a:gd name="connsiteX0" fmla="*/ 1982744 w 1977330"/>
                    <a:gd name="connsiteY0" fmla="*/ 1067608 h 1706669"/>
                    <a:gd name="connsiteX1" fmla="*/ 1025881 w 1977330"/>
                    <a:gd name="connsiteY1" fmla="*/ 0 h 1706669"/>
                    <a:gd name="connsiteX2" fmla="*/ 0 w 1977330"/>
                    <a:gd name="connsiteY2" fmla="*/ 805217 h 1706669"/>
                    <a:gd name="connsiteX3" fmla="*/ 1025881 w 1977330"/>
                    <a:gd name="connsiteY3" fmla="*/ 1710429 h 1706669"/>
                    <a:gd name="connsiteX4" fmla="*/ 1982744 w 1977330"/>
                    <a:gd name="connsiteY4" fmla="*/ 1067608 h 1706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7330" h="1706669">
                      <a:moveTo>
                        <a:pt x="1982744" y="1067608"/>
                      </a:moveTo>
                      <a:lnTo>
                        <a:pt x="1025881" y="0"/>
                      </a:lnTo>
                      <a:lnTo>
                        <a:pt x="0" y="805217"/>
                      </a:lnTo>
                      <a:cubicBezTo>
                        <a:pt x="63605" y="1314888"/>
                        <a:pt x="499370" y="1710429"/>
                        <a:pt x="1025881" y="1710429"/>
                      </a:cubicBezTo>
                      <a:cubicBezTo>
                        <a:pt x="1457586" y="1710429"/>
                        <a:pt x="1828392" y="1444354"/>
                        <a:pt x="1982744" y="1067608"/>
                      </a:cubicBezTo>
                      <a:close/>
                    </a:path>
                  </a:pathLst>
                </a:custGeom>
                <a:grpFill/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1975100-CBA9-469C-9DAE-29292CF54974}"/>
                    </a:ext>
                  </a:extLst>
                </p:cNvPr>
                <p:cNvSpPr/>
                <p:nvPr/>
              </p:nvSpPr>
              <p:spPr>
                <a:xfrm>
                  <a:off x="4946767" y="3887954"/>
                  <a:ext cx="1607654" cy="1603820"/>
                </a:xfrm>
                <a:custGeom>
                  <a:avLst/>
                  <a:gdLst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20" fmla="*/ 0 w 1607654"/>
                    <a:gd name="connsiteY20" fmla="*/ 0 h 1603820"/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20" fmla="*/ 0 w 1607654"/>
                    <a:gd name="connsiteY20" fmla="*/ 0 h 1603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607654" h="1603820">
                      <a:moveTo>
                        <a:pt x="0" y="0"/>
                      </a:moveTo>
                      <a:lnTo>
                        <a:pt x="1025806" y="805217"/>
                      </a:lnTo>
                      <a:cubicBezTo>
                        <a:pt x="1025805" y="805221"/>
                        <a:pt x="1025805" y="805224"/>
                        <a:pt x="1025804" y="805228"/>
                      </a:cubicBezTo>
                      <a:cubicBezTo>
                        <a:pt x="1025805" y="805225"/>
                        <a:pt x="1025806" y="805221"/>
                        <a:pt x="1025807" y="805218"/>
                      </a:cubicBezTo>
                      <a:lnTo>
                        <a:pt x="1226473" y="962804"/>
                      </a:lnTo>
                      <a:lnTo>
                        <a:pt x="1226473" y="962805"/>
                      </a:lnTo>
                      <a:lnTo>
                        <a:pt x="1419167" y="1113998"/>
                      </a:lnTo>
                      <a:cubicBezTo>
                        <a:pt x="1419165" y="1114003"/>
                        <a:pt x="1419163" y="1114009"/>
                        <a:pt x="1419161" y="1114014"/>
                      </a:cubicBezTo>
                      <a:cubicBezTo>
                        <a:pt x="1419164" y="1114008"/>
                        <a:pt x="1419166" y="1114003"/>
                        <a:pt x="1419169" y="1113997"/>
                      </a:cubicBezTo>
                      <a:lnTo>
                        <a:pt x="1607278" y="1261659"/>
                      </a:lnTo>
                      <a:lnTo>
                        <a:pt x="1607654" y="1261809"/>
                      </a:lnTo>
                      <a:cubicBezTo>
                        <a:pt x="1358879" y="1259951"/>
                        <a:pt x="1506306" y="1497360"/>
                        <a:pt x="1437438" y="1603820"/>
                      </a:cubicBezTo>
                      <a:lnTo>
                        <a:pt x="1280153" y="1428266"/>
                      </a:lnTo>
                      <a:cubicBezTo>
                        <a:pt x="1280154" y="1428265"/>
                        <a:pt x="1280154" y="1428263"/>
                        <a:pt x="1280155" y="1428262"/>
                      </a:cubicBezTo>
                      <a:cubicBezTo>
                        <a:pt x="1280154" y="1428263"/>
                        <a:pt x="1280154" y="1428264"/>
                        <a:pt x="1280153" y="1428265"/>
                      </a:cubicBezTo>
                      <a:lnTo>
                        <a:pt x="1120764" y="1250457"/>
                      </a:lnTo>
                      <a:lnTo>
                        <a:pt x="1120764" y="1250457"/>
                      </a:lnTo>
                      <a:lnTo>
                        <a:pt x="956863" y="1067610"/>
                      </a:lnTo>
                      <a:cubicBezTo>
                        <a:pt x="956864" y="1067608"/>
                        <a:pt x="956864" y="1067605"/>
                        <a:pt x="956865" y="1067603"/>
                      </a:cubicBezTo>
                      <a:cubicBezTo>
                        <a:pt x="956864" y="1067605"/>
                        <a:pt x="956864" y="1067606"/>
                        <a:pt x="956863" y="106760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7FA69D6-7D59-4E15-95E6-26CCD2C17B29}"/>
                  </a:ext>
                </a:extLst>
              </p:cNvPr>
              <p:cNvSpPr/>
              <p:nvPr/>
            </p:nvSpPr>
            <p:spPr>
              <a:xfrm>
                <a:off x="3474447" y="4415039"/>
                <a:ext cx="2133594" cy="944963"/>
              </a:xfrm>
              <a:custGeom>
                <a:avLst/>
                <a:gdLst>
                  <a:gd name="connsiteX0" fmla="*/ 1419167 w 2699094"/>
                  <a:gd name="connsiteY0" fmla="*/ 1198729 h 1195420"/>
                  <a:gd name="connsiteX1" fmla="*/ 0 w 2699094"/>
                  <a:gd name="connsiteY1" fmla="*/ 151195 h 1195420"/>
                  <a:gd name="connsiteX2" fmla="*/ 192621 w 2699094"/>
                  <a:gd name="connsiteY2" fmla="*/ 0 h 1195420"/>
                  <a:gd name="connsiteX3" fmla="*/ 2699320 w 2699094"/>
                  <a:gd name="connsiteY3" fmla="*/ 212469 h 1195420"/>
                  <a:gd name="connsiteX4" fmla="*/ 2699320 w 2699094"/>
                  <a:gd name="connsiteY4" fmla="*/ 465462 h 1195420"/>
                  <a:gd name="connsiteX5" fmla="*/ 1419167 w 2699094"/>
                  <a:gd name="connsiteY5" fmla="*/ 1198729 h 1195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99094" h="1195420">
                    <a:moveTo>
                      <a:pt x="1419167" y="1198729"/>
                    </a:moveTo>
                    <a:cubicBezTo>
                      <a:pt x="752513" y="1198729"/>
                      <a:pt x="187057" y="757175"/>
                      <a:pt x="0" y="151195"/>
                    </a:cubicBezTo>
                    <a:lnTo>
                      <a:pt x="192621" y="0"/>
                    </a:lnTo>
                    <a:lnTo>
                      <a:pt x="2699320" y="212469"/>
                    </a:lnTo>
                    <a:lnTo>
                      <a:pt x="2699320" y="465462"/>
                    </a:lnTo>
                    <a:cubicBezTo>
                      <a:pt x="2440989" y="903934"/>
                      <a:pt x="1963798" y="1198729"/>
                      <a:pt x="1419167" y="119872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BFA2A46-E510-4657-88D6-B2F60B74B690}"/>
                  </a:ext>
                </a:extLst>
              </p:cNvPr>
              <p:cNvGrpSpPr/>
              <p:nvPr/>
            </p:nvGrpSpPr>
            <p:grpSpPr>
              <a:xfrm>
                <a:off x="3325392" y="3653957"/>
                <a:ext cx="2552500" cy="1902012"/>
                <a:chOff x="3325392" y="3860658"/>
                <a:chExt cx="3229029" cy="2406132"/>
              </a:xfrm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0BF92094-10B9-47AF-8831-F5E33F6574F6}"/>
                    </a:ext>
                  </a:extLst>
                </p:cNvPr>
                <p:cNvSpPr/>
                <p:nvPr/>
              </p:nvSpPr>
              <p:spPr>
                <a:xfrm>
                  <a:off x="3325392" y="4993705"/>
                  <a:ext cx="3045165" cy="1273085"/>
                </a:xfrm>
                <a:custGeom>
                  <a:avLst/>
                  <a:gdLst>
                    <a:gd name="connsiteX0" fmla="*/ 1607728 w 3044939"/>
                    <a:gd name="connsiteY0" fmla="*/ 1273085 h 1270604"/>
                    <a:gd name="connsiteX1" fmla="*/ 0 w 3044939"/>
                    <a:gd name="connsiteY1" fmla="*/ 147811 h 1270604"/>
                    <a:gd name="connsiteX2" fmla="*/ 451 w 3044939"/>
                    <a:gd name="connsiteY2" fmla="*/ 147661 h 1270604"/>
                    <a:gd name="connsiteX3" fmla="*/ 188561 w 3044939"/>
                    <a:gd name="connsiteY3" fmla="*/ 0 h 1270604"/>
                    <a:gd name="connsiteX4" fmla="*/ 3045165 w 3044939"/>
                    <a:gd name="connsiteY4" fmla="*/ 150367 h 1270604"/>
                    <a:gd name="connsiteX5" fmla="*/ 3045165 w 3044939"/>
                    <a:gd name="connsiteY5" fmla="*/ 489822 h 1270604"/>
                    <a:gd name="connsiteX6" fmla="*/ 1607728 w 3044939"/>
                    <a:gd name="connsiteY6" fmla="*/ 1273085 h 1270604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45165" h="1273085">
                      <a:moveTo>
                        <a:pt x="1607728" y="1273085"/>
                      </a:moveTo>
                      <a:cubicBezTo>
                        <a:pt x="1032371" y="986482"/>
                        <a:pt x="239009" y="804315"/>
                        <a:pt x="0" y="147811"/>
                      </a:cubicBezTo>
                      <a:lnTo>
                        <a:pt x="451" y="147661"/>
                      </a:lnTo>
                      <a:lnTo>
                        <a:pt x="188561" y="0"/>
                      </a:lnTo>
                      <a:lnTo>
                        <a:pt x="3045165" y="150367"/>
                      </a:lnTo>
                      <a:lnTo>
                        <a:pt x="3045165" y="489822"/>
                      </a:lnTo>
                      <a:cubicBezTo>
                        <a:pt x="2535954" y="865613"/>
                        <a:pt x="2210626" y="1273085"/>
                        <a:pt x="1607728" y="12730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03E126B0-7B4A-48F7-8208-FDCAD4D62633}"/>
                    </a:ext>
                  </a:extLst>
                </p:cNvPr>
                <p:cNvSpPr/>
                <p:nvPr/>
              </p:nvSpPr>
              <p:spPr>
                <a:xfrm>
                  <a:off x="3706573" y="4665951"/>
                  <a:ext cx="2345731" cy="1127755"/>
                </a:xfrm>
                <a:custGeom>
                  <a:avLst/>
                  <a:gdLst>
                    <a:gd name="connsiteX0" fmla="*/ 1226547 w 2345730"/>
                    <a:gd name="connsiteY0" fmla="*/ 1130687 h 1127755"/>
                    <a:gd name="connsiteX1" fmla="*/ 0 w 2345730"/>
                    <a:gd name="connsiteY1" fmla="*/ 157510 h 1127755"/>
                    <a:gd name="connsiteX2" fmla="*/ 200665 w 2345730"/>
                    <a:gd name="connsiteY2" fmla="*/ 0 h 1127755"/>
                    <a:gd name="connsiteX3" fmla="*/ 2347310 w 2345730"/>
                    <a:gd name="connsiteY3" fmla="*/ 111949 h 1127755"/>
                    <a:gd name="connsiteX4" fmla="*/ 2347310 w 2345730"/>
                    <a:gd name="connsiteY4" fmla="*/ 445163 h 1127755"/>
                    <a:gd name="connsiteX5" fmla="*/ 1226547 w 2345730"/>
                    <a:gd name="connsiteY5" fmla="*/ 1130687 h 1127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45730" h="1127755">
                      <a:moveTo>
                        <a:pt x="1226547" y="1130687"/>
                      </a:moveTo>
                      <a:cubicBezTo>
                        <a:pt x="630490" y="1130687"/>
                        <a:pt x="129842" y="714471"/>
                        <a:pt x="0" y="157510"/>
                      </a:cubicBezTo>
                      <a:lnTo>
                        <a:pt x="200665" y="0"/>
                      </a:lnTo>
                      <a:lnTo>
                        <a:pt x="2347310" y="111949"/>
                      </a:lnTo>
                      <a:lnTo>
                        <a:pt x="2347310" y="445163"/>
                      </a:lnTo>
                      <a:cubicBezTo>
                        <a:pt x="2138374" y="851831"/>
                        <a:pt x="1714414" y="1130687"/>
                        <a:pt x="1226547" y="113068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9F25B468-3267-446B-98F7-F36DF7EDABCF}"/>
                    </a:ext>
                  </a:extLst>
                </p:cNvPr>
                <p:cNvSpPr/>
                <p:nvPr/>
              </p:nvSpPr>
              <p:spPr>
                <a:xfrm>
                  <a:off x="3907239" y="3860658"/>
                  <a:ext cx="1977331" cy="1706670"/>
                </a:xfrm>
                <a:custGeom>
                  <a:avLst/>
                  <a:gdLst>
                    <a:gd name="connsiteX0" fmla="*/ 1982744 w 1977330"/>
                    <a:gd name="connsiteY0" fmla="*/ 1067608 h 1706669"/>
                    <a:gd name="connsiteX1" fmla="*/ 1025881 w 1977330"/>
                    <a:gd name="connsiteY1" fmla="*/ 0 h 1706669"/>
                    <a:gd name="connsiteX2" fmla="*/ 0 w 1977330"/>
                    <a:gd name="connsiteY2" fmla="*/ 805217 h 1706669"/>
                    <a:gd name="connsiteX3" fmla="*/ 1025881 w 1977330"/>
                    <a:gd name="connsiteY3" fmla="*/ 1710429 h 1706669"/>
                    <a:gd name="connsiteX4" fmla="*/ 1982744 w 1977330"/>
                    <a:gd name="connsiteY4" fmla="*/ 1067608 h 1706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7330" h="1706669">
                      <a:moveTo>
                        <a:pt x="1982744" y="1067608"/>
                      </a:moveTo>
                      <a:lnTo>
                        <a:pt x="1025881" y="0"/>
                      </a:lnTo>
                      <a:lnTo>
                        <a:pt x="0" y="805217"/>
                      </a:lnTo>
                      <a:cubicBezTo>
                        <a:pt x="63605" y="1314888"/>
                        <a:pt x="499370" y="1710429"/>
                        <a:pt x="1025881" y="1710429"/>
                      </a:cubicBezTo>
                      <a:cubicBezTo>
                        <a:pt x="1457586" y="1710429"/>
                        <a:pt x="1828392" y="1444354"/>
                        <a:pt x="1982744" y="106760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887F600F-F99C-4DB1-A512-F58D6A3920C6}"/>
                    </a:ext>
                  </a:extLst>
                </p:cNvPr>
                <p:cNvSpPr/>
                <p:nvPr/>
              </p:nvSpPr>
              <p:spPr>
                <a:xfrm>
                  <a:off x="4946767" y="3887954"/>
                  <a:ext cx="1607654" cy="1603820"/>
                </a:xfrm>
                <a:custGeom>
                  <a:avLst/>
                  <a:gdLst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20" fmla="*/ 0 w 1607654"/>
                    <a:gd name="connsiteY20" fmla="*/ 0 h 1603820"/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20" fmla="*/ 0 w 1607654"/>
                    <a:gd name="connsiteY20" fmla="*/ 0 h 1603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607654" h="1603820">
                      <a:moveTo>
                        <a:pt x="0" y="0"/>
                      </a:moveTo>
                      <a:lnTo>
                        <a:pt x="1025806" y="805217"/>
                      </a:lnTo>
                      <a:cubicBezTo>
                        <a:pt x="1025805" y="805221"/>
                        <a:pt x="1025805" y="805224"/>
                        <a:pt x="1025804" y="805228"/>
                      </a:cubicBezTo>
                      <a:cubicBezTo>
                        <a:pt x="1025805" y="805225"/>
                        <a:pt x="1025806" y="805221"/>
                        <a:pt x="1025807" y="805218"/>
                      </a:cubicBezTo>
                      <a:lnTo>
                        <a:pt x="1226473" y="962804"/>
                      </a:lnTo>
                      <a:lnTo>
                        <a:pt x="1226473" y="962805"/>
                      </a:lnTo>
                      <a:lnTo>
                        <a:pt x="1419167" y="1113998"/>
                      </a:lnTo>
                      <a:cubicBezTo>
                        <a:pt x="1419165" y="1114003"/>
                        <a:pt x="1419163" y="1114009"/>
                        <a:pt x="1419161" y="1114014"/>
                      </a:cubicBezTo>
                      <a:cubicBezTo>
                        <a:pt x="1419164" y="1114008"/>
                        <a:pt x="1419166" y="1114003"/>
                        <a:pt x="1419169" y="1113997"/>
                      </a:cubicBezTo>
                      <a:lnTo>
                        <a:pt x="1607278" y="1261659"/>
                      </a:lnTo>
                      <a:lnTo>
                        <a:pt x="1607654" y="1261809"/>
                      </a:lnTo>
                      <a:cubicBezTo>
                        <a:pt x="1358879" y="1259951"/>
                        <a:pt x="1506306" y="1497360"/>
                        <a:pt x="1437438" y="1603820"/>
                      </a:cubicBezTo>
                      <a:lnTo>
                        <a:pt x="1280153" y="1428266"/>
                      </a:lnTo>
                      <a:cubicBezTo>
                        <a:pt x="1280154" y="1428265"/>
                        <a:pt x="1280154" y="1428263"/>
                        <a:pt x="1280155" y="1428262"/>
                      </a:cubicBezTo>
                      <a:cubicBezTo>
                        <a:pt x="1280154" y="1428263"/>
                        <a:pt x="1280154" y="1428264"/>
                        <a:pt x="1280153" y="1428265"/>
                      </a:cubicBezTo>
                      <a:lnTo>
                        <a:pt x="1120764" y="1250457"/>
                      </a:lnTo>
                      <a:lnTo>
                        <a:pt x="1120764" y="1250457"/>
                      </a:lnTo>
                      <a:lnTo>
                        <a:pt x="956863" y="1067610"/>
                      </a:lnTo>
                      <a:cubicBezTo>
                        <a:pt x="956864" y="1067608"/>
                        <a:pt x="956864" y="1067605"/>
                        <a:pt x="956865" y="1067603"/>
                      </a:cubicBezTo>
                      <a:cubicBezTo>
                        <a:pt x="956864" y="1067605"/>
                        <a:pt x="956864" y="1067606"/>
                        <a:pt x="956863" y="106760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F29324E2-3F63-4000-BCD8-1CDC74DCBA14}"/>
                  </a:ext>
                </a:extLst>
              </p:cNvPr>
              <p:cNvSpPr/>
              <p:nvPr/>
            </p:nvSpPr>
            <p:spPr>
              <a:xfrm>
                <a:off x="4149702" y="3477415"/>
                <a:ext cx="891474" cy="534884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34127E6B-D1ED-432E-905E-E9F09735FE59}"/>
                  </a:ext>
                </a:extLst>
              </p:cNvPr>
              <p:cNvSpPr/>
              <p:nvPr/>
            </p:nvSpPr>
            <p:spPr>
              <a:xfrm>
                <a:off x="4194893" y="3927372"/>
                <a:ext cx="132591" cy="87408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67C4B881-D640-478F-9AA1-42FFE655168B}"/>
                  </a:ext>
                </a:extLst>
              </p:cNvPr>
              <p:cNvSpPr/>
              <p:nvPr/>
            </p:nvSpPr>
            <p:spPr>
              <a:xfrm>
                <a:off x="4502831" y="3983032"/>
                <a:ext cx="132591" cy="87408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FF36CF9C-DF6E-4876-BF3D-7B209AE86E3A}"/>
                  </a:ext>
                </a:extLst>
              </p:cNvPr>
              <p:cNvSpPr/>
              <p:nvPr/>
            </p:nvSpPr>
            <p:spPr>
              <a:xfrm>
                <a:off x="4838838" y="3927369"/>
                <a:ext cx="132591" cy="87408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2" name="Wave 61">
              <a:extLst>
                <a:ext uri="{FF2B5EF4-FFF2-40B4-BE49-F238E27FC236}">
                  <a16:creationId xmlns:a16="http://schemas.microsoft.com/office/drawing/2014/main" id="{396C8696-F580-428B-8102-27316DDF0D67}"/>
                </a:ext>
              </a:extLst>
            </p:cNvPr>
            <p:cNvSpPr/>
            <p:nvPr/>
          </p:nvSpPr>
          <p:spPr>
            <a:xfrm>
              <a:off x="1689721" y="5261279"/>
              <a:ext cx="3851280" cy="1439481"/>
            </a:xfrm>
            <a:prstGeom prst="wav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5" name="Rectangle 5">
            <a:extLst>
              <a:ext uri="{FF2B5EF4-FFF2-40B4-BE49-F238E27FC236}">
                <a16:creationId xmlns:a16="http://schemas.microsoft.com/office/drawing/2014/main" id="{8C7EFB6D-3FAB-4AC8-BE46-01BDD0ADA88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846972" y="2098009"/>
            <a:ext cx="1719960" cy="4983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ectangle 5">
            <a:extLst>
              <a:ext uri="{FF2B5EF4-FFF2-40B4-BE49-F238E27FC236}">
                <a16:creationId xmlns:a16="http://schemas.microsoft.com/office/drawing/2014/main" id="{8E34C6C6-B8AA-4E30-8B77-FCAC5BA2650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846972" y="4471685"/>
            <a:ext cx="1719960" cy="4983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750186-8DF6-425C-9B20-DCBAA1FBE5F8}"/>
              </a:ext>
            </a:extLst>
          </p:cNvPr>
          <p:cNvSpPr txBox="1"/>
          <p:nvPr/>
        </p:nvSpPr>
        <p:spPr>
          <a:xfrm>
            <a:off x="2025900" y="2165348"/>
            <a:ext cx="1447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E1B7E6F-3515-4DDF-8989-885CDFABD2F4}"/>
              </a:ext>
            </a:extLst>
          </p:cNvPr>
          <p:cNvSpPr txBox="1"/>
          <p:nvPr/>
        </p:nvSpPr>
        <p:spPr>
          <a:xfrm>
            <a:off x="2025900" y="4555743"/>
            <a:ext cx="1447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D197C92-B0E4-4AFD-B7BC-D51224B9EF7D}"/>
              </a:ext>
            </a:extLst>
          </p:cNvPr>
          <p:cNvSpPr txBox="1"/>
          <p:nvPr/>
        </p:nvSpPr>
        <p:spPr>
          <a:xfrm>
            <a:off x="1846972" y="2736872"/>
            <a:ext cx="1943781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1A78E6E-5A81-4162-BFF9-93BF04CE612B}"/>
              </a:ext>
            </a:extLst>
          </p:cNvPr>
          <p:cNvSpPr txBox="1"/>
          <p:nvPr/>
        </p:nvSpPr>
        <p:spPr>
          <a:xfrm>
            <a:off x="1846972" y="5054118"/>
            <a:ext cx="1995003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id="{883893C1-596F-469F-A44D-E66B2AE1A21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278662" y="2137127"/>
            <a:ext cx="1719960" cy="49837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5">
            <a:extLst>
              <a:ext uri="{FF2B5EF4-FFF2-40B4-BE49-F238E27FC236}">
                <a16:creationId xmlns:a16="http://schemas.microsoft.com/office/drawing/2014/main" id="{84F18E09-2D01-40C6-8335-BBB5613F448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278662" y="4471685"/>
            <a:ext cx="1719960" cy="49837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D51D86-1177-4B42-9A86-291A32654496}"/>
              </a:ext>
            </a:extLst>
          </p:cNvPr>
          <p:cNvSpPr txBox="1"/>
          <p:nvPr/>
        </p:nvSpPr>
        <p:spPr>
          <a:xfrm>
            <a:off x="4457590" y="2204466"/>
            <a:ext cx="1447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D334951-88D4-4BC8-B8AC-009C868079A2}"/>
              </a:ext>
            </a:extLst>
          </p:cNvPr>
          <p:cNvSpPr txBox="1"/>
          <p:nvPr/>
        </p:nvSpPr>
        <p:spPr>
          <a:xfrm>
            <a:off x="4457590" y="4555743"/>
            <a:ext cx="1447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A0C8CC-055E-4385-8834-4F10A52C7DA8}"/>
              </a:ext>
            </a:extLst>
          </p:cNvPr>
          <p:cNvSpPr txBox="1"/>
          <p:nvPr/>
        </p:nvSpPr>
        <p:spPr>
          <a:xfrm>
            <a:off x="4278662" y="2775990"/>
            <a:ext cx="2117841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D005B1-2367-46BC-BEF5-AA290301F68F}"/>
              </a:ext>
            </a:extLst>
          </p:cNvPr>
          <p:cNvSpPr txBox="1"/>
          <p:nvPr/>
        </p:nvSpPr>
        <p:spPr>
          <a:xfrm>
            <a:off x="4278662" y="5054118"/>
            <a:ext cx="2117842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43E6BE0-5D83-4210-A970-A0730E299755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5E5B0C5-436A-45DE-8671-E4B915964ABB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5D5A4ABC-F68B-48CA-9C5F-C06904F661F1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Cross 79">
              <a:extLst>
                <a:ext uri="{FF2B5EF4-FFF2-40B4-BE49-F238E27FC236}">
                  <a16:creationId xmlns:a16="http://schemas.microsoft.com/office/drawing/2014/main" id="{D814F10B-D498-412E-B72A-72B45A2814C0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30D52E91-759A-4DD7-9F3B-D1931BD5EB00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4DC1A27-55D5-4A62-9212-7BB381A1B648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83" name="Freeform: Shape 5">
            <a:extLst>
              <a:ext uri="{FF2B5EF4-FFF2-40B4-BE49-F238E27FC236}">
                <a16:creationId xmlns:a16="http://schemas.microsoft.com/office/drawing/2014/main" id="{7E860240-27FE-4B55-B24A-55D3C4CEF97C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2B65BCF-3D63-486D-8C51-DBA6E2692C47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85" name="Freeform: Shape 6">
              <a:extLst>
                <a:ext uri="{FF2B5EF4-FFF2-40B4-BE49-F238E27FC236}">
                  <a16:creationId xmlns:a16="http://schemas.microsoft.com/office/drawing/2014/main" id="{1F4F5669-E64F-49F6-81E1-E84E8B68A0BB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D336C30-6EF8-443A-A84E-0F448851D811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5388683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0878F0B7-B222-4EB9-9F5C-A0B65BDEBCD2}"/>
              </a:ext>
            </a:extLst>
          </p:cNvPr>
          <p:cNvGrpSpPr/>
          <p:nvPr/>
        </p:nvGrpSpPr>
        <p:grpSpPr>
          <a:xfrm>
            <a:off x="1565685" y="2252149"/>
            <a:ext cx="3671248" cy="3671248"/>
            <a:chOff x="6950486" y="2252151"/>
            <a:chExt cx="3671248" cy="3671248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436DFF2-8753-419E-9FAC-F17F5F00BCCC}"/>
                </a:ext>
              </a:extLst>
            </p:cNvPr>
            <p:cNvSpPr/>
            <p:nvPr/>
          </p:nvSpPr>
          <p:spPr>
            <a:xfrm>
              <a:off x="6950486" y="2252151"/>
              <a:ext cx="3671248" cy="367124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6E900A7-2332-473D-8861-A1BF9375FE71}"/>
                </a:ext>
              </a:extLst>
            </p:cNvPr>
            <p:cNvSpPr/>
            <p:nvPr/>
          </p:nvSpPr>
          <p:spPr>
            <a:xfrm>
              <a:off x="7847413" y="5042506"/>
              <a:ext cx="1069114" cy="250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2D54BD7-88D3-4C04-AE34-07DB1F93068B}"/>
                </a:ext>
              </a:extLst>
            </p:cNvPr>
            <p:cNvGrpSpPr/>
            <p:nvPr/>
          </p:nvGrpSpPr>
          <p:grpSpPr>
            <a:xfrm>
              <a:off x="7569224" y="3144356"/>
              <a:ext cx="2487423" cy="2164842"/>
              <a:chOff x="5904197" y="3144356"/>
              <a:chExt cx="2487423" cy="2164842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806A6BB-089A-43F7-A577-DF7EFC8884CD}"/>
                  </a:ext>
                </a:extLst>
              </p:cNvPr>
              <p:cNvSpPr/>
              <p:nvPr/>
            </p:nvSpPr>
            <p:spPr>
              <a:xfrm rot="13500000">
                <a:off x="6727383" y="3644961"/>
                <a:ext cx="1404006" cy="1924468"/>
              </a:xfrm>
              <a:custGeom>
                <a:avLst/>
                <a:gdLst>
                  <a:gd name="connsiteX0" fmla="*/ 518406 w 1404005"/>
                  <a:gd name="connsiteY0" fmla="*/ 1929542 h 1924467"/>
                  <a:gd name="connsiteX1" fmla="*/ 621068 w 1404005"/>
                  <a:gd name="connsiteY1" fmla="*/ 1928261 h 1924467"/>
                  <a:gd name="connsiteX2" fmla="*/ 621356 w 1404005"/>
                  <a:gd name="connsiteY2" fmla="*/ 1925693 h 1924467"/>
                  <a:gd name="connsiteX3" fmla="*/ 1404005 w 1404005"/>
                  <a:gd name="connsiteY3" fmla="*/ 916601 h 1924467"/>
                  <a:gd name="connsiteX4" fmla="*/ 940442 w 1404005"/>
                  <a:gd name="connsiteY4" fmla="*/ 18251 h 1924467"/>
                  <a:gd name="connsiteX5" fmla="*/ 680901 w 1404005"/>
                  <a:gd name="connsiteY5" fmla="*/ 77107 h 1924467"/>
                  <a:gd name="connsiteX6" fmla="*/ 635405 w 1404005"/>
                  <a:gd name="connsiteY6" fmla="*/ 202153 h 1924467"/>
                  <a:gd name="connsiteX7" fmla="*/ 635853 w 1404005"/>
                  <a:gd name="connsiteY7" fmla="*/ 239295 h 1924467"/>
                  <a:gd name="connsiteX8" fmla="*/ 315535 w 1404005"/>
                  <a:gd name="connsiteY8" fmla="*/ 832387 h 1924467"/>
                  <a:gd name="connsiteX9" fmla="*/ 52 w 1404005"/>
                  <a:gd name="connsiteY9" fmla="*/ 1422341 h 1924467"/>
                  <a:gd name="connsiteX10" fmla="*/ 518406 w 1404005"/>
                  <a:gd name="connsiteY10" fmla="*/ 1929542 h 192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04005" h="1924467">
                    <a:moveTo>
                      <a:pt x="518406" y="1929542"/>
                    </a:moveTo>
                    <a:lnTo>
                      <a:pt x="621068" y="1928261"/>
                    </a:lnTo>
                    <a:lnTo>
                      <a:pt x="621356" y="1925693"/>
                    </a:lnTo>
                    <a:cubicBezTo>
                      <a:pt x="1064910" y="1885199"/>
                      <a:pt x="1410537" y="1447010"/>
                      <a:pt x="1404005" y="916601"/>
                    </a:cubicBezTo>
                    <a:cubicBezTo>
                      <a:pt x="1399251" y="528784"/>
                      <a:pt x="1259318" y="150395"/>
                      <a:pt x="940442" y="18251"/>
                    </a:cubicBezTo>
                    <a:cubicBezTo>
                      <a:pt x="849870" y="-19284"/>
                      <a:pt x="743420" y="1435"/>
                      <a:pt x="680901" y="77107"/>
                    </a:cubicBezTo>
                    <a:cubicBezTo>
                      <a:pt x="652434" y="111577"/>
                      <a:pt x="634803" y="154141"/>
                      <a:pt x="635405" y="202153"/>
                    </a:cubicBezTo>
                    <a:lnTo>
                      <a:pt x="635853" y="239295"/>
                    </a:lnTo>
                    <a:cubicBezTo>
                      <a:pt x="638801" y="479304"/>
                      <a:pt x="516551" y="702053"/>
                      <a:pt x="315535" y="832387"/>
                    </a:cubicBezTo>
                    <a:cubicBezTo>
                      <a:pt x="116321" y="961548"/>
                      <a:pt x="-2847" y="1184324"/>
                      <a:pt x="52" y="1422341"/>
                    </a:cubicBezTo>
                    <a:cubicBezTo>
                      <a:pt x="3577" y="1705955"/>
                      <a:pt x="235620" y="1933029"/>
                      <a:pt x="518406" y="1929542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6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25FA6C9-0856-4AFB-AC36-5B910927C982}"/>
                  </a:ext>
                </a:extLst>
              </p:cNvPr>
              <p:cNvSpPr/>
              <p:nvPr/>
            </p:nvSpPr>
            <p:spPr>
              <a:xfrm rot="13500000">
                <a:off x="6301768" y="3350306"/>
                <a:ext cx="1243548" cy="1595900"/>
              </a:xfrm>
              <a:custGeom>
                <a:avLst/>
                <a:gdLst>
                  <a:gd name="connsiteX0" fmla="*/ 732142 w 1243547"/>
                  <a:gd name="connsiteY0" fmla="*/ 1167903 h 1595900"/>
                  <a:gd name="connsiteX1" fmla="*/ 417939 w 1243547"/>
                  <a:gd name="connsiteY1" fmla="*/ 654278 h 1595900"/>
                  <a:gd name="connsiteX2" fmla="*/ 103054 w 1243547"/>
                  <a:gd name="connsiteY2" fmla="*/ 137017 h 1595900"/>
                  <a:gd name="connsiteX3" fmla="*/ 76859 w 1243547"/>
                  <a:gd name="connsiteY3" fmla="*/ 110745 h 1595900"/>
                  <a:gd name="connsiteX4" fmla="*/ 3503 w 1243547"/>
                  <a:gd name="connsiteY4" fmla="*/ 8277 h 1595900"/>
                  <a:gd name="connsiteX5" fmla="*/ 0 w 1243547"/>
                  <a:gd name="connsiteY5" fmla="*/ 0 h 1595900"/>
                  <a:gd name="connsiteX6" fmla="*/ 421 w 1243547"/>
                  <a:gd name="connsiteY6" fmla="*/ 11368 h 1595900"/>
                  <a:gd name="connsiteX7" fmla="*/ 54950 w 1243547"/>
                  <a:gd name="connsiteY7" fmla="*/ 132747 h 1595900"/>
                  <a:gd name="connsiteX8" fmla="*/ 81145 w 1243547"/>
                  <a:gd name="connsiteY8" fmla="*/ 159019 h 1595900"/>
                  <a:gd name="connsiteX9" fmla="*/ 264822 w 1243547"/>
                  <a:gd name="connsiteY9" fmla="*/ 807853 h 1595900"/>
                  <a:gd name="connsiteX10" fmla="*/ 449777 w 1243547"/>
                  <a:gd name="connsiteY10" fmla="*/ 1451102 h 1595900"/>
                  <a:gd name="connsiteX11" fmla="*/ 1173923 w 1243547"/>
                  <a:gd name="connsiteY11" fmla="*/ 1451102 h 1595900"/>
                  <a:gd name="connsiteX12" fmla="*/ 1246550 w 1243547"/>
                  <a:gd name="connsiteY12" fmla="*/ 1378287 h 1595900"/>
                  <a:gd name="connsiteX13" fmla="*/ 1246289 w 1243547"/>
                  <a:gd name="connsiteY13" fmla="*/ 1377972 h 1595900"/>
                  <a:gd name="connsiteX14" fmla="*/ 732142 w 1243547"/>
                  <a:gd name="connsiteY14" fmla="*/ 1167903 h 159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43547" h="1595900">
                    <a:moveTo>
                      <a:pt x="732142" y="1167903"/>
                    </a:moveTo>
                    <a:cubicBezTo>
                      <a:pt x="564317" y="999583"/>
                      <a:pt x="445698" y="805600"/>
                      <a:pt x="417939" y="654278"/>
                    </a:cubicBezTo>
                    <a:cubicBezTo>
                      <a:pt x="389912" y="501602"/>
                      <a:pt x="272290" y="306749"/>
                      <a:pt x="103054" y="137017"/>
                    </a:cubicBezTo>
                    <a:lnTo>
                      <a:pt x="76859" y="110745"/>
                    </a:lnTo>
                    <a:cubicBezTo>
                      <a:pt x="42989" y="76772"/>
                      <a:pt x="18700" y="41280"/>
                      <a:pt x="3503" y="8277"/>
                    </a:cubicBezTo>
                    <a:cubicBezTo>
                      <a:pt x="2220" y="5448"/>
                      <a:pt x="1123" y="2724"/>
                      <a:pt x="0" y="0"/>
                    </a:cubicBezTo>
                    <a:cubicBezTo>
                      <a:pt x="107" y="3772"/>
                      <a:pt x="107" y="7544"/>
                      <a:pt x="421" y="11368"/>
                    </a:cubicBezTo>
                    <a:cubicBezTo>
                      <a:pt x="4025" y="55975"/>
                      <a:pt x="21080" y="98801"/>
                      <a:pt x="54950" y="132747"/>
                    </a:cubicBezTo>
                    <a:lnTo>
                      <a:pt x="81145" y="159019"/>
                    </a:lnTo>
                    <a:cubicBezTo>
                      <a:pt x="250374" y="328751"/>
                      <a:pt x="317940" y="573813"/>
                      <a:pt x="264822" y="807853"/>
                    </a:cubicBezTo>
                    <a:cubicBezTo>
                      <a:pt x="212172" y="1039842"/>
                      <a:pt x="281951" y="1282788"/>
                      <a:pt x="449777" y="1451102"/>
                    </a:cubicBezTo>
                    <a:cubicBezTo>
                      <a:pt x="649747" y="1651669"/>
                      <a:pt x="973952" y="1651669"/>
                      <a:pt x="1173923" y="1451102"/>
                    </a:cubicBezTo>
                    <a:lnTo>
                      <a:pt x="1246550" y="1378287"/>
                    </a:lnTo>
                    <a:lnTo>
                      <a:pt x="1246289" y="1377972"/>
                    </a:lnTo>
                    <a:cubicBezTo>
                      <a:pt x="1156058" y="1457050"/>
                      <a:pt x="928536" y="1364849"/>
                      <a:pt x="732142" y="116790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6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B2EE4D03-1143-4947-90C4-0E1D68B32F15}"/>
                  </a:ext>
                </a:extLst>
              </p:cNvPr>
              <p:cNvSpPr/>
              <p:nvPr/>
            </p:nvSpPr>
            <p:spPr>
              <a:xfrm rot="13500000">
                <a:off x="5983325" y="3467123"/>
                <a:ext cx="1401000" cy="1559256"/>
              </a:xfrm>
              <a:custGeom>
                <a:avLst/>
                <a:gdLst>
                  <a:gd name="connsiteX0" fmla="*/ 793150 w 1397319"/>
                  <a:gd name="connsiteY0" fmla="*/ 644960 h 1555667"/>
                  <a:gd name="connsiteX1" fmla="*/ 1272457 w 1397319"/>
                  <a:gd name="connsiteY1" fmla="*/ 1559256 h 1555667"/>
                  <a:gd name="connsiteX2" fmla="*/ 1075515 w 1397319"/>
                  <a:gd name="connsiteY2" fmla="*/ 361757 h 1555667"/>
                  <a:gd name="connsiteX3" fmla="*/ 118204 w 1397319"/>
                  <a:gd name="connsiteY3" fmla="*/ 43405 h 1555667"/>
                  <a:gd name="connsiteX4" fmla="*/ 0 w 1397319"/>
                  <a:gd name="connsiteY4" fmla="*/ 146789 h 1555667"/>
                  <a:gd name="connsiteX5" fmla="*/ 17055 w 1397319"/>
                  <a:gd name="connsiteY5" fmla="*/ 144851 h 1555667"/>
                  <a:gd name="connsiteX6" fmla="*/ 793150 w 1397319"/>
                  <a:gd name="connsiteY6" fmla="*/ 644960 h 1555667"/>
                  <a:gd name="connsiteX0" fmla="*/ 629093 w 1400999"/>
                  <a:gd name="connsiteY0" fmla="*/ 809017 h 1559256"/>
                  <a:gd name="connsiteX1" fmla="*/ 1272457 w 1400999"/>
                  <a:gd name="connsiteY1" fmla="*/ 1559256 h 1559256"/>
                  <a:gd name="connsiteX2" fmla="*/ 1075515 w 1400999"/>
                  <a:gd name="connsiteY2" fmla="*/ 361757 h 1559256"/>
                  <a:gd name="connsiteX3" fmla="*/ 118204 w 1400999"/>
                  <a:gd name="connsiteY3" fmla="*/ 43405 h 1559256"/>
                  <a:gd name="connsiteX4" fmla="*/ 0 w 1400999"/>
                  <a:gd name="connsiteY4" fmla="*/ 146789 h 1559256"/>
                  <a:gd name="connsiteX5" fmla="*/ 17055 w 1400999"/>
                  <a:gd name="connsiteY5" fmla="*/ 144851 h 1559256"/>
                  <a:gd name="connsiteX6" fmla="*/ 629093 w 1400999"/>
                  <a:gd name="connsiteY6" fmla="*/ 809017 h 1559256"/>
                  <a:gd name="connsiteX0" fmla="*/ 629093 w 1400999"/>
                  <a:gd name="connsiteY0" fmla="*/ 809017 h 1559256"/>
                  <a:gd name="connsiteX1" fmla="*/ 1272457 w 1400999"/>
                  <a:gd name="connsiteY1" fmla="*/ 1559256 h 1559256"/>
                  <a:gd name="connsiteX2" fmla="*/ 1075515 w 1400999"/>
                  <a:gd name="connsiteY2" fmla="*/ 361757 h 1559256"/>
                  <a:gd name="connsiteX3" fmla="*/ 118204 w 1400999"/>
                  <a:gd name="connsiteY3" fmla="*/ 43405 h 1559256"/>
                  <a:gd name="connsiteX4" fmla="*/ 0 w 1400999"/>
                  <a:gd name="connsiteY4" fmla="*/ 146789 h 1559256"/>
                  <a:gd name="connsiteX5" fmla="*/ 17055 w 1400999"/>
                  <a:gd name="connsiteY5" fmla="*/ 144851 h 1559256"/>
                  <a:gd name="connsiteX6" fmla="*/ 629093 w 1400999"/>
                  <a:gd name="connsiteY6" fmla="*/ 809017 h 1559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0999" h="1559256">
                    <a:moveTo>
                      <a:pt x="629093" y="809017"/>
                    </a:moveTo>
                    <a:cubicBezTo>
                      <a:pt x="562439" y="1438214"/>
                      <a:pt x="1337255" y="1377920"/>
                      <a:pt x="1272457" y="1559256"/>
                    </a:cubicBezTo>
                    <a:cubicBezTo>
                      <a:pt x="1497660" y="1217043"/>
                      <a:pt x="1423829" y="711069"/>
                      <a:pt x="1075515" y="361757"/>
                    </a:cubicBezTo>
                    <a:cubicBezTo>
                      <a:pt x="802082" y="87514"/>
                      <a:pt x="438464" y="-85335"/>
                      <a:pt x="118204" y="43405"/>
                    </a:cubicBezTo>
                    <a:cubicBezTo>
                      <a:pt x="67279" y="63888"/>
                      <a:pt x="25519" y="100951"/>
                      <a:pt x="0" y="146789"/>
                    </a:cubicBezTo>
                    <a:cubicBezTo>
                      <a:pt x="5222" y="145611"/>
                      <a:pt x="10891" y="144904"/>
                      <a:pt x="17055" y="144851"/>
                    </a:cubicBezTo>
                    <a:cubicBezTo>
                      <a:pt x="210260" y="143542"/>
                      <a:pt x="355659" y="534773"/>
                      <a:pt x="629093" y="809017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6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16F7FF9-0783-4438-92B4-764110BC6802}"/>
                  </a:ext>
                </a:extLst>
              </p:cNvPr>
              <p:cNvSpPr/>
              <p:nvPr/>
            </p:nvSpPr>
            <p:spPr>
              <a:xfrm rot="13500000">
                <a:off x="6820640" y="3268398"/>
                <a:ext cx="53486" cy="73760"/>
              </a:xfrm>
              <a:custGeom>
                <a:avLst/>
                <a:gdLst>
                  <a:gd name="connsiteX0" fmla="*/ 54502 w 53485"/>
                  <a:gd name="connsiteY0" fmla="*/ 0 h 73760"/>
                  <a:gd name="connsiteX1" fmla="*/ 0 w 53485"/>
                  <a:gd name="connsiteY1" fmla="*/ 72949 h 73760"/>
                  <a:gd name="connsiteX2" fmla="*/ 1330 w 53485"/>
                  <a:gd name="connsiteY2" fmla="*/ 74679 h 73760"/>
                  <a:gd name="connsiteX3" fmla="*/ 6271 w 53485"/>
                  <a:gd name="connsiteY3" fmla="*/ 70280 h 73760"/>
                  <a:gd name="connsiteX4" fmla="*/ 37741 w 53485"/>
                  <a:gd name="connsiteY4" fmla="*/ 38717 h 73760"/>
                  <a:gd name="connsiteX5" fmla="*/ 36016 w 53485"/>
                  <a:gd name="connsiteY5" fmla="*/ 36806 h 73760"/>
                  <a:gd name="connsiteX6" fmla="*/ 54502 w 53485"/>
                  <a:gd name="connsiteY6" fmla="*/ 0 h 7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485" h="73760">
                    <a:moveTo>
                      <a:pt x="54502" y="0"/>
                    </a:moveTo>
                    <a:cubicBezTo>
                      <a:pt x="37922" y="25199"/>
                      <a:pt x="19850" y="49641"/>
                      <a:pt x="0" y="72949"/>
                    </a:cubicBezTo>
                    <a:lnTo>
                      <a:pt x="1330" y="74679"/>
                    </a:lnTo>
                    <a:cubicBezTo>
                      <a:pt x="3002" y="73210"/>
                      <a:pt x="4700" y="71849"/>
                      <a:pt x="6271" y="70280"/>
                    </a:cubicBezTo>
                    <a:lnTo>
                      <a:pt x="37741" y="38717"/>
                    </a:lnTo>
                    <a:lnTo>
                      <a:pt x="36016" y="36806"/>
                    </a:lnTo>
                    <a:cubicBezTo>
                      <a:pt x="43665" y="25722"/>
                      <a:pt x="49728" y="13364"/>
                      <a:pt x="54502" y="0"/>
                    </a:cubicBezTo>
                    <a:close/>
                  </a:path>
                </a:pathLst>
              </a:custGeom>
              <a:solidFill>
                <a:srgbClr val="EEE045"/>
              </a:solidFill>
              <a:ln w="6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69C497D-09A9-4AB3-9CC9-F3F7DFA94A48}"/>
                  </a:ext>
                </a:extLst>
              </p:cNvPr>
              <p:cNvSpPr/>
              <p:nvPr/>
            </p:nvSpPr>
            <p:spPr>
              <a:xfrm rot="13500000">
                <a:off x="6143740" y="3474559"/>
                <a:ext cx="1304180" cy="1517351"/>
              </a:xfrm>
              <a:custGeom>
                <a:avLst/>
                <a:gdLst>
                  <a:gd name="connsiteX0" fmla="*/ 1299560 w 1310405"/>
                  <a:gd name="connsiteY0" fmla="*/ 1414410 h 1515434"/>
                  <a:gd name="connsiteX1" fmla="*/ 820252 w 1310405"/>
                  <a:gd name="connsiteY1" fmla="*/ 500114 h 1515434"/>
                  <a:gd name="connsiteX2" fmla="*/ 44158 w 1310405"/>
                  <a:gd name="connsiteY2" fmla="*/ 6 h 1515434"/>
                  <a:gd name="connsiteX3" fmla="*/ 27103 w 1310405"/>
                  <a:gd name="connsiteY3" fmla="*/ 1944 h 1515434"/>
                  <a:gd name="connsiteX4" fmla="*/ 72 w 1310405"/>
                  <a:gd name="connsiteY4" fmla="*/ 111091 h 1515434"/>
                  <a:gd name="connsiteX5" fmla="*/ 3602 w 1310405"/>
                  <a:gd name="connsiteY5" fmla="*/ 119368 h 1515434"/>
                  <a:gd name="connsiteX6" fmla="*/ 76931 w 1310405"/>
                  <a:gd name="connsiteY6" fmla="*/ 221836 h 1515434"/>
                  <a:gd name="connsiteX7" fmla="*/ 103126 w 1310405"/>
                  <a:gd name="connsiteY7" fmla="*/ 248108 h 1515434"/>
                  <a:gd name="connsiteX8" fmla="*/ 418011 w 1310405"/>
                  <a:gd name="connsiteY8" fmla="*/ 765395 h 1515434"/>
                  <a:gd name="connsiteX9" fmla="*/ 732241 w 1310405"/>
                  <a:gd name="connsiteY9" fmla="*/ 1278994 h 1515434"/>
                  <a:gd name="connsiteX10" fmla="*/ 1246388 w 1310405"/>
                  <a:gd name="connsiteY10" fmla="*/ 1489089 h 1515434"/>
                  <a:gd name="connsiteX11" fmla="*/ 1245057 w 1310405"/>
                  <a:gd name="connsiteY11" fmla="*/ 1487359 h 1515434"/>
                  <a:gd name="connsiteX12" fmla="*/ 1299560 w 1310405"/>
                  <a:gd name="connsiteY12" fmla="*/ 1414410 h 1515434"/>
                  <a:gd name="connsiteX0" fmla="*/ 1299560 w 1304180"/>
                  <a:gd name="connsiteY0" fmla="*/ 1414414 h 1517350"/>
                  <a:gd name="connsiteX1" fmla="*/ 820252 w 1304180"/>
                  <a:gd name="connsiteY1" fmla="*/ 500118 h 1517350"/>
                  <a:gd name="connsiteX2" fmla="*/ 44158 w 1304180"/>
                  <a:gd name="connsiteY2" fmla="*/ 10 h 1517350"/>
                  <a:gd name="connsiteX3" fmla="*/ 27103 w 1304180"/>
                  <a:gd name="connsiteY3" fmla="*/ 1948 h 1517350"/>
                  <a:gd name="connsiteX4" fmla="*/ 72 w 1304180"/>
                  <a:gd name="connsiteY4" fmla="*/ 111095 h 1517350"/>
                  <a:gd name="connsiteX5" fmla="*/ 3602 w 1304180"/>
                  <a:gd name="connsiteY5" fmla="*/ 119372 h 1517350"/>
                  <a:gd name="connsiteX6" fmla="*/ 76931 w 1304180"/>
                  <a:gd name="connsiteY6" fmla="*/ 221840 h 1517350"/>
                  <a:gd name="connsiteX7" fmla="*/ 103126 w 1304180"/>
                  <a:gd name="connsiteY7" fmla="*/ 248112 h 1517350"/>
                  <a:gd name="connsiteX8" fmla="*/ 418011 w 1304180"/>
                  <a:gd name="connsiteY8" fmla="*/ 765399 h 1517350"/>
                  <a:gd name="connsiteX9" fmla="*/ 732241 w 1304180"/>
                  <a:gd name="connsiteY9" fmla="*/ 1278998 h 1517350"/>
                  <a:gd name="connsiteX10" fmla="*/ 1246388 w 1304180"/>
                  <a:gd name="connsiteY10" fmla="*/ 1489093 h 1517350"/>
                  <a:gd name="connsiteX11" fmla="*/ 1245057 w 1304180"/>
                  <a:gd name="connsiteY11" fmla="*/ 1487363 h 1517350"/>
                  <a:gd name="connsiteX12" fmla="*/ 1299560 w 1304180"/>
                  <a:gd name="connsiteY12" fmla="*/ 1414414 h 151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04180" h="1517350">
                    <a:moveTo>
                      <a:pt x="1299560" y="1414414"/>
                    </a:moveTo>
                    <a:cubicBezTo>
                      <a:pt x="1364358" y="1233079"/>
                      <a:pt x="724646" y="1061762"/>
                      <a:pt x="820252" y="500118"/>
                    </a:cubicBezTo>
                    <a:cubicBezTo>
                      <a:pt x="885240" y="118343"/>
                      <a:pt x="237362" y="-1300"/>
                      <a:pt x="44158" y="10"/>
                    </a:cubicBezTo>
                    <a:cubicBezTo>
                      <a:pt x="37994" y="36"/>
                      <a:pt x="32324" y="743"/>
                      <a:pt x="27103" y="1948"/>
                    </a:cubicBezTo>
                    <a:cubicBezTo>
                      <a:pt x="8824" y="34768"/>
                      <a:pt x="-944" y="72120"/>
                      <a:pt x="72" y="111095"/>
                    </a:cubicBezTo>
                    <a:cubicBezTo>
                      <a:pt x="1222" y="113845"/>
                      <a:pt x="2292" y="116543"/>
                      <a:pt x="3602" y="119372"/>
                    </a:cubicBezTo>
                    <a:cubicBezTo>
                      <a:pt x="18799" y="152375"/>
                      <a:pt x="43088" y="187893"/>
                      <a:pt x="76931" y="221840"/>
                    </a:cubicBezTo>
                    <a:lnTo>
                      <a:pt x="103126" y="248112"/>
                    </a:lnTo>
                    <a:cubicBezTo>
                      <a:pt x="272362" y="417844"/>
                      <a:pt x="390011" y="612696"/>
                      <a:pt x="418011" y="765399"/>
                    </a:cubicBezTo>
                    <a:cubicBezTo>
                      <a:pt x="445770" y="916722"/>
                      <a:pt x="564415" y="1110684"/>
                      <a:pt x="732241" y="1278998"/>
                    </a:cubicBezTo>
                    <a:cubicBezTo>
                      <a:pt x="928608" y="1475944"/>
                      <a:pt x="1156130" y="1568171"/>
                      <a:pt x="1246388" y="1489093"/>
                    </a:cubicBezTo>
                    <a:lnTo>
                      <a:pt x="1245057" y="1487363"/>
                    </a:lnTo>
                    <a:cubicBezTo>
                      <a:pt x="1264907" y="1464055"/>
                      <a:pt x="1282979" y="1439614"/>
                      <a:pt x="1299560" y="141441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B0CC812-E684-432C-9947-2318F9B6C47E}"/>
                  </a:ext>
                </a:extLst>
              </p:cNvPr>
              <p:cNvSpPr/>
              <p:nvPr/>
            </p:nvSpPr>
            <p:spPr>
              <a:xfrm rot="13500000">
                <a:off x="7074424" y="3993247"/>
                <a:ext cx="829032" cy="1354504"/>
              </a:xfrm>
              <a:custGeom>
                <a:avLst/>
                <a:gdLst>
                  <a:gd name="connsiteX0" fmla="*/ 102151 w 829031"/>
                  <a:gd name="connsiteY0" fmla="*/ 1239962 h 1354503"/>
                  <a:gd name="connsiteX1" fmla="*/ 312543 w 829031"/>
                  <a:gd name="connsiteY1" fmla="*/ 953746 h 1354503"/>
                  <a:gd name="connsiteX2" fmla="*/ 388019 w 829031"/>
                  <a:gd name="connsiteY2" fmla="*/ 883627 h 1354503"/>
                  <a:gd name="connsiteX3" fmla="*/ 528312 w 829031"/>
                  <a:gd name="connsiteY3" fmla="*/ 753239 h 1354503"/>
                  <a:gd name="connsiteX4" fmla="*/ 833302 w 829031"/>
                  <a:gd name="connsiteY4" fmla="*/ 375822 h 1354503"/>
                  <a:gd name="connsiteX5" fmla="*/ 642939 w 829031"/>
                  <a:gd name="connsiteY5" fmla="*/ 7805 h 1354503"/>
                  <a:gd name="connsiteX6" fmla="*/ 635183 w 829031"/>
                  <a:gd name="connsiteY6" fmla="*/ 0 h 1354503"/>
                  <a:gd name="connsiteX7" fmla="*/ 373368 w 829031"/>
                  <a:gd name="connsiteY7" fmla="*/ 597860 h 1354503"/>
                  <a:gd name="connsiteX8" fmla="*/ 223852 w 829031"/>
                  <a:gd name="connsiteY8" fmla="*/ 719001 h 1354503"/>
                  <a:gd name="connsiteX9" fmla="*/ 143414 w 829031"/>
                  <a:gd name="connsiteY9" fmla="*/ 784171 h 1354503"/>
                  <a:gd name="connsiteX10" fmla="*/ 37 w 829031"/>
                  <a:gd name="connsiteY10" fmla="*/ 1137569 h 1354503"/>
                  <a:gd name="connsiteX11" fmla="*/ 93950 w 829031"/>
                  <a:gd name="connsiteY11" fmla="*/ 1357307 h 1354503"/>
                  <a:gd name="connsiteX12" fmla="*/ 95308 w 829031"/>
                  <a:gd name="connsiteY12" fmla="*/ 1358561 h 1354503"/>
                  <a:gd name="connsiteX13" fmla="*/ 102151 w 829031"/>
                  <a:gd name="connsiteY13" fmla="*/ 1239962 h 1354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29031" h="1354503">
                    <a:moveTo>
                      <a:pt x="102151" y="1239962"/>
                    </a:moveTo>
                    <a:cubicBezTo>
                      <a:pt x="143127" y="1151087"/>
                      <a:pt x="219804" y="1046757"/>
                      <a:pt x="312543" y="953746"/>
                    </a:cubicBezTo>
                    <a:cubicBezTo>
                      <a:pt x="336909" y="929311"/>
                      <a:pt x="362294" y="905708"/>
                      <a:pt x="388019" y="883627"/>
                    </a:cubicBezTo>
                    <a:cubicBezTo>
                      <a:pt x="435835" y="842529"/>
                      <a:pt x="483056" y="798655"/>
                      <a:pt x="528312" y="753239"/>
                    </a:cubicBezTo>
                    <a:cubicBezTo>
                      <a:pt x="649571" y="631649"/>
                      <a:pt x="755527" y="499927"/>
                      <a:pt x="833302" y="375822"/>
                    </a:cubicBezTo>
                    <a:cubicBezTo>
                      <a:pt x="809039" y="238487"/>
                      <a:pt x="744428" y="109566"/>
                      <a:pt x="642939" y="7805"/>
                    </a:cubicBezTo>
                    <a:lnTo>
                      <a:pt x="635183" y="0"/>
                    </a:lnTo>
                    <a:cubicBezTo>
                      <a:pt x="626251" y="222749"/>
                      <a:pt x="532283" y="438478"/>
                      <a:pt x="373368" y="597860"/>
                    </a:cubicBezTo>
                    <a:cubicBezTo>
                      <a:pt x="328108" y="643276"/>
                      <a:pt x="277782" y="684012"/>
                      <a:pt x="223852" y="719001"/>
                    </a:cubicBezTo>
                    <a:cubicBezTo>
                      <a:pt x="194863" y="737810"/>
                      <a:pt x="167807" y="759710"/>
                      <a:pt x="143414" y="784171"/>
                    </a:cubicBezTo>
                    <a:cubicBezTo>
                      <a:pt x="50676" y="877183"/>
                      <a:pt x="-1583" y="1006001"/>
                      <a:pt x="37" y="1137569"/>
                    </a:cubicBezTo>
                    <a:cubicBezTo>
                      <a:pt x="1055" y="1220998"/>
                      <a:pt x="34405" y="1299050"/>
                      <a:pt x="93950" y="1357307"/>
                    </a:cubicBezTo>
                    <a:cubicBezTo>
                      <a:pt x="94394" y="1357750"/>
                      <a:pt x="94864" y="1358145"/>
                      <a:pt x="95308" y="1358561"/>
                    </a:cubicBezTo>
                    <a:cubicBezTo>
                      <a:pt x="73998" y="1337949"/>
                      <a:pt x="76374" y="1295885"/>
                      <a:pt x="102151" y="123996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B241095-19B3-4500-8CDE-D735CD8E6526}"/>
                  </a:ext>
                </a:extLst>
              </p:cNvPr>
              <p:cNvSpPr/>
              <p:nvPr/>
            </p:nvSpPr>
            <p:spPr>
              <a:xfrm rot="13500000">
                <a:off x="7298129" y="3954711"/>
                <a:ext cx="782232" cy="824772"/>
              </a:xfrm>
              <a:custGeom>
                <a:avLst/>
                <a:gdLst>
                  <a:gd name="connsiteX0" fmla="*/ 730315 w 782231"/>
                  <a:gd name="connsiteY0" fmla="*/ 35599 h 824771"/>
                  <a:gd name="connsiteX1" fmla="*/ 737235 w 782231"/>
                  <a:gd name="connsiteY1" fmla="*/ 0 h 824771"/>
                  <a:gd name="connsiteX2" fmla="*/ 721169 w 782231"/>
                  <a:gd name="connsiteY2" fmla="*/ 26406 h 824771"/>
                  <a:gd name="connsiteX3" fmla="*/ 610961 w 782231"/>
                  <a:gd name="connsiteY3" fmla="*/ 320394 h 824771"/>
                  <a:gd name="connsiteX4" fmla="*/ 483852 w 782231"/>
                  <a:gd name="connsiteY4" fmla="*/ 460343 h 824771"/>
                  <a:gd name="connsiteX5" fmla="*/ 181690 w 782231"/>
                  <a:gd name="connsiteY5" fmla="*/ 697053 h 824771"/>
                  <a:gd name="connsiteX6" fmla="*/ 164245 w 782231"/>
                  <a:gd name="connsiteY6" fmla="*/ 706481 h 824771"/>
                  <a:gd name="connsiteX7" fmla="*/ 121440 w 782231"/>
                  <a:gd name="connsiteY7" fmla="*/ 727147 h 824771"/>
                  <a:gd name="connsiteX8" fmla="*/ 0 w 782231"/>
                  <a:gd name="connsiteY8" fmla="*/ 738412 h 824771"/>
                  <a:gd name="connsiteX9" fmla="*/ 219010 w 782231"/>
                  <a:gd name="connsiteY9" fmla="*/ 825007 h 824771"/>
                  <a:gd name="connsiteX10" fmla="*/ 281663 w 782231"/>
                  <a:gd name="connsiteY10" fmla="*/ 824249 h 824771"/>
                  <a:gd name="connsiteX11" fmla="*/ 306264 w 782231"/>
                  <a:gd name="connsiteY11" fmla="*/ 821996 h 824771"/>
                  <a:gd name="connsiteX12" fmla="*/ 667529 w 782231"/>
                  <a:gd name="connsiteY12" fmla="*/ 644563 h 824771"/>
                  <a:gd name="connsiteX13" fmla="*/ 783560 w 782231"/>
                  <a:gd name="connsiteY13" fmla="*/ 493509 h 824771"/>
                  <a:gd name="connsiteX14" fmla="*/ 730315 w 782231"/>
                  <a:gd name="connsiteY14" fmla="*/ 35599 h 82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82231" h="824771">
                    <a:moveTo>
                      <a:pt x="730315" y="35599"/>
                    </a:moveTo>
                    <a:cubicBezTo>
                      <a:pt x="733003" y="23757"/>
                      <a:pt x="735169" y="11896"/>
                      <a:pt x="737235" y="0"/>
                    </a:cubicBezTo>
                    <a:cubicBezTo>
                      <a:pt x="732033" y="8751"/>
                      <a:pt x="726758" y="17495"/>
                      <a:pt x="721169" y="26406"/>
                    </a:cubicBezTo>
                    <a:cubicBezTo>
                      <a:pt x="647057" y="144114"/>
                      <a:pt x="609316" y="247157"/>
                      <a:pt x="610961" y="320394"/>
                    </a:cubicBezTo>
                    <a:cubicBezTo>
                      <a:pt x="570954" y="368619"/>
                      <a:pt x="528386" y="415685"/>
                      <a:pt x="483852" y="460343"/>
                    </a:cubicBezTo>
                    <a:cubicBezTo>
                      <a:pt x="380196" y="564305"/>
                      <a:pt x="275708" y="646132"/>
                      <a:pt x="181690" y="697053"/>
                    </a:cubicBezTo>
                    <a:lnTo>
                      <a:pt x="164245" y="706481"/>
                    </a:lnTo>
                    <a:lnTo>
                      <a:pt x="121440" y="727147"/>
                    </a:lnTo>
                    <a:cubicBezTo>
                      <a:pt x="65029" y="754391"/>
                      <a:pt x="21963" y="758348"/>
                      <a:pt x="0" y="738412"/>
                    </a:cubicBezTo>
                    <a:cubicBezTo>
                      <a:pt x="59231" y="795281"/>
                      <a:pt x="136875" y="826033"/>
                      <a:pt x="219010" y="825007"/>
                    </a:cubicBezTo>
                    <a:lnTo>
                      <a:pt x="281663" y="824249"/>
                    </a:lnTo>
                    <a:lnTo>
                      <a:pt x="306264" y="821996"/>
                    </a:lnTo>
                    <a:cubicBezTo>
                      <a:pt x="438937" y="809866"/>
                      <a:pt x="563873" y="748524"/>
                      <a:pt x="667529" y="644563"/>
                    </a:cubicBezTo>
                    <a:cubicBezTo>
                      <a:pt x="712056" y="599904"/>
                      <a:pt x="750760" y="548983"/>
                      <a:pt x="783560" y="493509"/>
                    </a:cubicBezTo>
                    <a:cubicBezTo>
                      <a:pt x="715192" y="353344"/>
                      <a:pt x="694820" y="192024"/>
                      <a:pt x="730315" y="3559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6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7044864-0E54-4DA6-9E9E-5DB1CE056FF7}"/>
                  </a:ext>
                </a:extLst>
              </p:cNvPr>
              <p:cNvSpPr/>
              <p:nvPr/>
            </p:nvSpPr>
            <p:spPr>
              <a:xfrm rot="13500000">
                <a:off x="8193057" y="4406386"/>
                <a:ext cx="6686" cy="6705"/>
              </a:xfrm>
              <a:custGeom>
                <a:avLst/>
                <a:gdLst>
                  <a:gd name="connsiteX0" fmla="*/ 418 w 0"/>
                  <a:gd name="connsiteY0" fmla="*/ 530 h 0"/>
                  <a:gd name="connsiteX1" fmla="*/ 993 w 0"/>
                  <a:gd name="connsiteY1" fmla="*/ 919 h 0"/>
                  <a:gd name="connsiteX2" fmla="*/ 0 w 0"/>
                  <a:gd name="connsiteY2" fmla="*/ 0 h 0"/>
                  <a:gd name="connsiteX3" fmla="*/ 418 w 0"/>
                  <a:gd name="connsiteY3" fmla="*/ 53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418" y="530"/>
                    </a:moveTo>
                    <a:cubicBezTo>
                      <a:pt x="601" y="684"/>
                      <a:pt x="810" y="791"/>
                      <a:pt x="993" y="919"/>
                    </a:cubicBezTo>
                    <a:cubicBezTo>
                      <a:pt x="653" y="630"/>
                      <a:pt x="314" y="315"/>
                      <a:pt x="0" y="0"/>
                    </a:cubicBezTo>
                    <a:cubicBezTo>
                      <a:pt x="157" y="161"/>
                      <a:pt x="261" y="369"/>
                      <a:pt x="418" y="530"/>
                    </a:cubicBezTo>
                    <a:close/>
                  </a:path>
                </a:pathLst>
              </a:custGeom>
              <a:solidFill>
                <a:srgbClr val="E95947"/>
              </a:solidFill>
              <a:ln w="6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0DFCAE1-8F3A-46D9-ABB8-113C497387C8}"/>
                  </a:ext>
                </a:extLst>
              </p:cNvPr>
              <p:cNvSpPr/>
              <p:nvPr/>
            </p:nvSpPr>
            <p:spPr>
              <a:xfrm rot="13500000">
                <a:off x="7212010" y="4002999"/>
                <a:ext cx="762174" cy="992409"/>
              </a:xfrm>
              <a:custGeom>
                <a:avLst/>
                <a:gdLst>
                  <a:gd name="connsiteX0" fmla="*/ 136864 w 762174"/>
                  <a:gd name="connsiteY0" fmla="*/ 972366 h 992408"/>
                  <a:gd name="connsiteX1" fmla="*/ 179669 w 762174"/>
                  <a:gd name="connsiteY1" fmla="*/ 951700 h 992408"/>
                  <a:gd name="connsiteX2" fmla="*/ 197088 w 762174"/>
                  <a:gd name="connsiteY2" fmla="*/ 942272 h 992408"/>
                  <a:gd name="connsiteX3" fmla="*/ 499250 w 762174"/>
                  <a:gd name="connsiteY3" fmla="*/ 705562 h 992408"/>
                  <a:gd name="connsiteX4" fmla="*/ 626386 w 762174"/>
                  <a:gd name="connsiteY4" fmla="*/ 565613 h 992408"/>
                  <a:gd name="connsiteX5" fmla="*/ 736567 w 762174"/>
                  <a:gd name="connsiteY5" fmla="*/ 271625 h 992408"/>
                  <a:gd name="connsiteX6" fmla="*/ 752660 w 762174"/>
                  <a:gd name="connsiteY6" fmla="*/ 245219 h 992408"/>
                  <a:gd name="connsiteX7" fmla="*/ 752399 w 762174"/>
                  <a:gd name="connsiteY7" fmla="*/ 0 h 992408"/>
                  <a:gd name="connsiteX8" fmla="*/ 447409 w 762174"/>
                  <a:gd name="connsiteY8" fmla="*/ 377417 h 992408"/>
                  <a:gd name="connsiteX9" fmla="*/ 307116 w 762174"/>
                  <a:gd name="connsiteY9" fmla="*/ 507805 h 992408"/>
                  <a:gd name="connsiteX10" fmla="*/ 231640 w 762174"/>
                  <a:gd name="connsiteY10" fmla="*/ 577924 h 992408"/>
                  <a:gd name="connsiteX11" fmla="*/ 21249 w 762174"/>
                  <a:gd name="connsiteY11" fmla="*/ 864113 h 992408"/>
                  <a:gd name="connsiteX12" fmla="*/ 14406 w 762174"/>
                  <a:gd name="connsiteY12" fmla="*/ 982713 h 992408"/>
                  <a:gd name="connsiteX13" fmla="*/ 15398 w 762174"/>
                  <a:gd name="connsiteY13" fmla="*/ 983631 h 992408"/>
                  <a:gd name="connsiteX14" fmla="*/ 136864 w 762174"/>
                  <a:gd name="connsiteY14" fmla="*/ 972366 h 9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62174" h="992408">
                    <a:moveTo>
                      <a:pt x="136864" y="972366"/>
                    </a:moveTo>
                    <a:lnTo>
                      <a:pt x="179669" y="951700"/>
                    </a:lnTo>
                    <a:lnTo>
                      <a:pt x="197088" y="942272"/>
                    </a:lnTo>
                    <a:cubicBezTo>
                      <a:pt x="291106" y="891350"/>
                      <a:pt x="395595" y="809524"/>
                      <a:pt x="499250" y="705562"/>
                    </a:cubicBezTo>
                    <a:cubicBezTo>
                      <a:pt x="543784" y="660904"/>
                      <a:pt x="586379" y="613838"/>
                      <a:pt x="626386" y="565613"/>
                    </a:cubicBezTo>
                    <a:cubicBezTo>
                      <a:pt x="624742" y="492375"/>
                      <a:pt x="662456" y="389306"/>
                      <a:pt x="736567" y="271625"/>
                    </a:cubicBezTo>
                    <a:cubicBezTo>
                      <a:pt x="742183" y="262713"/>
                      <a:pt x="747458" y="253943"/>
                      <a:pt x="752660" y="245219"/>
                    </a:cubicBezTo>
                    <a:cubicBezTo>
                      <a:pt x="766994" y="163050"/>
                      <a:pt x="766553" y="80097"/>
                      <a:pt x="752399" y="0"/>
                    </a:cubicBezTo>
                    <a:cubicBezTo>
                      <a:pt x="674624" y="124105"/>
                      <a:pt x="568668" y="255827"/>
                      <a:pt x="447409" y="377417"/>
                    </a:cubicBezTo>
                    <a:cubicBezTo>
                      <a:pt x="402153" y="422833"/>
                      <a:pt x="354932" y="466680"/>
                      <a:pt x="307116" y="507805"/>
                    </a:cubicBezTo>
                    <a:cubicBezTo>
                      <a:pt x="281391" y="529886"/>
                      <a:pt x="256006" y="553489"/>
                      <a:pt x="231640" y="577924"/>
                    </a:cubicBezTo>
                    <a:cubicBezTo>
                      <a:pt x="138875" y="670935"/>
                      <a:pt x="62225" y="775266"/>
                      <a:pt x="21249" y="864113"/>
                    </a:cubicBezTo>
                    <a:cubicBezTo>
                      <a:pt x="-4528" y="920063"/>
                      <a:pt x="-6905" y="962100"/>
                      <a:pt x="14406" y="982713"/>
                    </a:cubicBezTo>
                    <a:cubicBezTo>
                      <a:pt x="14719" y="983001"/>
                      <a:pt x="15059" y="983316"/>
                      <a:pt x="15398" y="983631"/>
                    </a:cubicBezTo>
                    <a:cubicBezTo>
                      <a:pt x="37388" y="1003566"/>
                      <a:pt x="80427" y="999610"/>
                      <a:pt x="136864" y="97236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667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835F6A0-318E-49B5-9FBF-45F0676947D2}"/>
                  </a:ext>
                </a:extLst>
              </p:cNvPr>
              <p:cNvSpPr/>
              <p:nvPr/>
            </p:nvSpPr>
            <p:spPr>
              <a:xfrm rot="13500000">
                <a:off x="7025168" y="3862082"/>
                <a:ext cx="956061" cy="1522140"/>
              </a:xfrm>
              <a:custGeom>
                <a:avLst/>
                <a:gdLst>
                  <a:gd name="connsiteX0" fmla="*/ 351459 w 956060"/>
                  <a:gd name="connsiteY0" fmla="*/ 1526563 h 1522140"/>
                  <a:gd name="connsiteX1" fmla="*/ 106071 w 956060"/>
                  <a:gd name="connsiteY1" fmla="*/ 1426350 h 1522140"/>
                  <a:gd name="connsiteX2" fmla="*/ 39 w 956060"/>
                  <a:gd name="connsiteY2" fmla="*/ 1178302 h 1522140"/>
                  <a:gd name="connsiteX3" fmla="*/ 155169 w 956060"/>
                  <a:gd name="connsiteY3" fmla="*/ 795956 h 1522140"/>
                  <a:gd name="connsiteX4" fmla="*/ 242189 w 956060"/>
                  <a:gd name="connsiteY4" fmla="*/ 725441 h 1522140"/>
                  <a:gd name="connsiteX5" fmla="*/ 385123 w 956060"/>
                  <a:gd name="connsiteY5" fmla="*/ 609645 h 1522140"/>
                  <a:gd name="connsiteX6" fmla="*/ 635186 w 956060"/>
                  <a:gd name="connsiteY6" fmla="*/ 38632 h 1522140"/>
                  <a:gd name="connsiteX7" fmla="*/ 660672 w 956060"/>
                  <a:gd name="connsiteY7" fmla="*/ 2774 h 1522140"/>
                  <a:gd name="connsiteX8" fmla="*/ 703635 w 956060"/>
                  <a:gd name="connsiteY8" fmla="*/ 11784 h 1522140"/>
                  <a:gd name="connsiteX9" fmla="*/ 711390 w 956060"/>
                  <a:gd name="connsiteY9" fmla="*/ 19590 h 1522140"/>
                  <a:gd name="connsiteX10" fmla="*/ 905852 w 956060"/>
                  <a:gd name="connsiteY10" fmla="*/ 705828 h 1522140"/>
                  <a:gd name="connsiteX11" fmla="*/ 955995 w 956060"/>
                  <a:gd name="connsiteY11" fmla="*/ 1137097 h 1522140"/>
                  <a:gd name="connsiteX12" fmla="*/ 954484 w 956060"/>
                  <a:gd name="connsiteY12" fmla="*/ 1175311 h 1522140"/>
                  <a:gd name="connsiteX13" fmla="*/ 832309 w 956060"/>
                  <a:gd name="connsiteY13" fmla="*/ 1334304 h 1522140"/>
                  <a:gd name="connsiteX14" fmla="*/ 446313 w 956060"/>
                  <a:gd name="connsiteY14" fmla="*/ 1523345 h 1522140"/>
                  <a:gd name="connsiteX15" fmla="*/ 421711 w 956060"/>
                  <a:gd name="connsiteY15" fmla="*/ 1525598 h 1522140"/>
                  <a:gd name="connsiteX16" fmla="*/ 418578 w 956060"/>
                  <a:gd name="connsiteY16" fmla="*/ 1525779 h 1522140"/>
                  <a:gd name="connsiteX17" fmla="*/ 355925 w 956060"/>
                  <a:gd name="connsiteY17" fmla="*/ 1526537 h 1522140"/>
                  <a:gd name="connsiteX18" fmla="*/ 351459 w 956060"/>
                  <a:gd name="connsiteY18" fmla="*/ 1526563 h 1522140"/>
                  <a:gd name="connsiteX19" fmla="*/ 706744 w 956060"/>
                  <a:gd name="connsiteY19" fmla="*/ 135364 h 1522140"/>
                  <a:gd name="connsiteX20" fmla="*/ 441847 w 956060"/>
                  <a:gd name="connsiteY20" fmla="*/ 666534 h 1522140"/>
                  <a:gd name="connsiteX21" fmla="*/ 285751 w 956060"/>
                  <a:gd name="connsiteY21" fmla="*/ 793026 h 1522140"/>
                  <a:gd name="connsiteX22" fmla="*/ 211920 w 956060"/>
                  <a:gd name="connsiteY22" fmla="*/ 852845 h 1522140"/>
                  <a:gd name="connsiteX23" fmla="*/ 80268 w 956060"/>
                  <a:gd name="connsiteY23" fmla="*/ 1177303 h 1522140"/>
                  <a:gd name="connsiteX24" fmla="*/ 162117 w 956060"/>
                  <a:gd name="connsiteY24" fmla="*/ 1368750 h 1522140"/>
                  <a:gd name="connsiteX25" fmla="*/ 354959 w 956060"/>
                  <a:gd name="connsiteY25" fmla="*/ 1446071 h 1522140"/>
                  <a:gd name="connsiteX26" fmla="*/ 416018 w 956060"/>
                  <a:gd name="connsiteY26" fmla="*/ 1445313 h 1522140"/>
                  <a:gd name="connsiteX27" fmla="*/ 439053 w 956060"/>
                  <a:gd name="connsiteY27" fmla="*/ 1443215 h 1522140"/>
                  <a:gd name="connsiteX28" fmla="*/ 775587 w 956060"/>
                  <a:gd name="connsiteY28" fmla="*/ 1277415 h 1522140"/>
                  <a:gd name="connsiteX29" fmla="*/ 874489 w 956060"/>
                  <a:gd name="connsiteY29" fmla="*/ 1152291 h 1522140"/>
                  <a:gd name="connsiteX30" fmla="*/ 827609 w 956060"/>
                  <a:gd name="connsiteY30" fmla="*/ 687965 h 1522140"/>
                  <a:gd name="connsiteX31" fmla="*/ 706744 w 956060"/>
                  <a:gd name="connsiteY31" fmla="*/ 135364 h 1522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956060" h="1522140">
                    <a:moveTo>
                      <a:pt x="351459" y="1526563"/>
                    </a:moveTo>
                    <a:cubicBezTo>
                      <a:pt x="259190" y="1526563"/>
                      <a:pt x="172223" y="1491098"/>
                      <a:pt x="106071" y="1426350"/>
                    </a:cubicBezTo>
                    <a:cubicBezTo>
                      <a:pt x="38848" y="1360576"/>
                      <a:pt x="1189" y="1272493"/>
                      <a:pt x="39" y="1178302"/>
                    </a:cubicBezTo>
                    <a:cubicBezTo>
                      <a:pt x="-1710" y="1035965"/>
                      <a:pt x="54831" y="896592"/>
                      <a:pt x="155169" y="795956"/>
                    </a:cubicBezTo>
                    <a:cubicBezTo>
                      <a:pt x="181547" y="769503"/>
                      <a:pt x="210797" y="745799"/>
                      <a:pt x="242189" y="725441"/>
                    </a:cubicBezTo>
                    <a:cubicBezTo>
                      <a:pt x="293716" y="692048"/>
                      <a:pt x="341822" y="653076"/>
                      <a:pt x="385123" y="609645"/>
                    </a:cubicBezTo>
                    <a:cubicBezTo>
                      <a:pt x="535549" y="458745"/>
                      <a:pt x="626695" y="250640"/>
                      <a:pt x="635186" y="38632"/>
                    </a:cubicBezTo>
                    <a:cubicBezTo>
                      <a:pt x="635835" y="22681"/>
                      <a:pt x="645817" y="8589"/>
                      <a:pt x="660672" y="2774"/>
                    </a:cubicBezTo>
                    <a:cubicBezTo>
                      <a:pt x="675481" y="-3068"/>
                      <a:pt x="692356" y="495"/>
                      <a:pt x="703635" y="11784"/>
                    </a:cubicBezTo>
                    <a:lnTo>
                      <a:pt x="711390" y="19590"/>
                    </a:lnTo>
                    <a:cubicBezTo>
                      <a:pt x="890000" y="198725"/>
                      <a:pt x="962707" y="455265"/>
                      <a:pt x="905852" y="705828"/>
                    </a:cubicBezTo>
                    <a:cubicBezTo>
                      <a:pt x="873025" y="850358"/>
                      <a:pt x="890836" y="1003537"/>
                      <a:pt x="955995" y="1137097"/>
                    </a:cubicBezTo>
                    <a:cubicBezTo>
                      <a:pt x="961925" y="1149280"/>
                      <a:pt x="961350" y="1163657"/>
                      <a:pt x="954484" y="1175311"/>
                    </a:cubicBezTo>
                    <a:cubicBezTo>
                      <a:pt x="919384" y="1234721"/>
                      <a:pt x="878246" y="1288204"/>
                      <a:pt x="832309" y="1334304"/>
                    </a:cubicBezTo>
                    <a:cubicBezTo>
                      <a:pt x="721940" y="1444998"/>
                      <a:pt x="588466" y="1510350"/>
                      <a:pt x="446313" y="1523345"/>
                    </a:cubicBezTo>
                    <a:lnTo>
                      <a:pt x="421711" y="1525598"/>
                    </a:lnTo>
                    <a:cubicBezTo>
                      <a:pt x="420667" y="1525698"/>
                      <a:pt x="419622" y="1525752"/>
                      <a:pt x="418578" y="1525779"/>
                    </a:cubicBezTo>
                    <a:lnTo>
                      <a:pt x="355925" y="1526537"/>
                    </a:lnTo>
                    <a:cubicBezTo>
                      <a:pt x="354462" y="1526563"/>
                      <a:pt x="352948" y="1526563"/>
                      <a:pt x="351459" y="1526563"/>
                    </a:cubicBezTo>
                    <a:close/>
                    <a:moveTo>
                      <a:pt x="706744" y="135364"/>
                    </a:moveTo>
                    <a:cubicBezTo>
                      <a:pt x="678015" y="334117"/>
                      <a:pt x="584181" y="523781"/>
                      <a:pt x="441847" y="666534"/>
                    </a:cubicBezTo>
                    <a:cubicBezTo>
                      <a:pt x="394550" y="713975"/>
                      <a:pt x="342031" y="756535"/>
                      <a:pt x="285751" y="793026"/>
                    </a:cubicBezTo>
                    <a:cubicBezTo>
                      <a:pt x="259112" y="810286"/>
                      <a:pt x="234276" y="830402"/>
                      <a:pt x="211920" y="852845"/>
                    </a:cubicBezTo>
                    <a:cubicBezTo>
                      <a:pt x="126755" y="938239"/>
                      <a:pt x="78780" y="1056504"/>
                      <a:pt x="80268" y="1177303"/>
                    </a:cubicBezTo>
                    <a:cubicBezTo>
                      <a:pt x="81156" y="1249990"/>
                      <a:pt x="110224" y="1317990"/>
                      <a:pt x="162117" y="1368750"/>
                    </a:cubicBezTo>
                    <a:cubicBezTo>
                      <a:pt x="213983" y="1419511"/>
                      <a:pt x="282695" y="1446835"/>
                      <a:pt x="354959" y="1446071"/>
                    </a:cubicBezTo>
                    <a:lnTo>
                      <a:pt x="416018" y="1445313"/>
                    </a:lnTo>
                    <a:lnTo>
                      <a:pt x="439053" y="1443215"/>
                    </a:lnTo>
                    <a:cubicBezTo>
                      <a:pt x="562272" y="1431956"/>
                      <a:pt x="678644" y="1374618"/>
                      <a:pt x="775587" y="1277415"/>
                    </a:cubicBezTo>
                    <a:cubicBezTo>
                      <a:pt x="812124" y="1240743"/>
                      <a:pt x="845339" y="1198733"/>
                      <a:pt x="874489" y="1152291"/>
                    </a:cubicBezTo>
                    <a:cubicBezTo>
                      <a:pt x="809096" y="1007151"/>
                      <a:pt x="792401" y="843129"/>
                      <a:pt x="827609" y="687965"/>
                    </a:cubicBezTo>
                    <a:cubicBezTo>
                      <a:pt x="872396" y="490777"/>
                      <a:pt x="827268" y="289539"/>
                      <a:pt x="706744" y="13536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8CA391F-6AC3-4F53-BFE2-55DFBAD0046E}"/>
                  </a:ext>
                </a:extLst>
              </p:cNvPr>
              <p:cNvSpPr/>
              <p:nvPr/>
            </p:nvSpPr>
            <p:spPr>
              <a:xfrm rot="13500000">
                <a:off x="6540168" y="4830773"/>
                <a:ext cx="437945" cy="42472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541A23C-FE1D-4BAF-A6D6-6F7B7E6D8101}"/>
                  </a:ext>
                </a:extLst>
              </p:cNvPr>
              <p:cNvSpPr/>
              <p:nvPr/>
            </p:nvSpPr>
            <p:spPr>
              <a:xfrm>
                <a:off x="6553213" y="3144356"/>
                <a:ext cx="302959" cy="30295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0EF7931-256B-4DBB-9A5C-6055EEF7B846}"/>
                  </a:ext>
                </a:extLst>
              </p:cNvPr>
              <p:cNvSpPr/>
              <p:nvPr/>
            </p:nvSpPr>
            <p:spPr>
              <a:xfrm>
                <a:off x="7064144" y="3144356"/>
                <a:ext cx="302959" cy="30295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EB5F5FE-F171-431F-A068-B4CDE5DA453D}"/>
                  </a:ext>
                </a:extLst>
              </p:cNvPr>
              <p:cNvSpPr/>
              <p:nvPr/>
            </p:nvSpPr>
            <p:spPr>
              <a:xfrm>
                <a:off x="6694334" y="3246106"/>
                <a:ext cx="99609" cy="9960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50F4B12-8B4F-4058-8EED-26D980C5CB13}"/>
                  </a:ext>
                </a:extLst>
              </p:cNvPr>
              <p:cNvSpPr/>
              <p:nvPr/>
            </p:nvSpPr>
            <p:spPr>
              <a:xfrm>
                <a:off x="7205265" y="3246106"/>
                <a:ext cx="99609" cy="9960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76EFB9A-EB1A-4566-8F51-9F3E81E72D6C}"/>
                  </a:ext>
                </a:extLst>
              </p:cNvPr>
              <p:cNvSpPr/>
              <p:nvPr/>
            </p:nvSpPr>
            <p:spPr>
              <a:xfrm>
                <a:off x="7426845" y="4087775"/>
                <a:ext cx="901592" cy="600586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4E4E059-264A-4E50-A372-BC0C7A84FBB8}"/>
                  </a:ext>
                </a:extLst>
              </p:cNvPr>
              <p:cNvSpPr/>
              <p:nvPr/>
            </p:nvSpPr>
            <p:spPr>
              <a:xfrm>
                <a:off x="7523254" y="4032998"/>
                <a:ext cx="545910" cy="54591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3D30058-53DD-4C46-849D-142E1D872F36}"/>
                  </a:ext>
                </a:extLst>
              </p:cNvPr>
              <p:cNvSpPr/>
              <p:nvPr/>
            </p:nvSpPr>
            <p:spPr>
              <a:xfrm>
                <a:off x="7614841" y="4032998"/>
                <a:ext cx="545910" cy="54591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C3F8E94-FABB-4EC5-B57C-CC0E580333F2}"/>
                </a:ext>
              </a:extLst>
            </p:cNvPr>
            <p:cNvSpPr/>
            <p:nvPr/>
          </p:nvSpPr>
          <p:spPr>
            <a:xfrm>
              <a:off x="9644990" y="3643346"/>
              <a:ext cx="302959" cy="30295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9932DF3-9E01-4798-A606-99A04BF046AD}"/>
                </a:ext>
              </a:extLst>
            </p:cNvPr>
            <p:cNvSpPr/>
            <p:nvPr/>
          </p:nvSpPr>
          <p:spPr>
            <a:xfrm>
              <a:off x="9385102" y="3314407"/>
              <a:ext cx="302959" cy="30295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9645442-B334-4E16-BAB1-406D8D8C54EA}"/>
                </a:ext>
              </a:extLst>
            </p:cNvPr>
            <p:cNvSpPr/>
            <p:nvPr/>
          </p:nvSpPr>
          <p:spPr>
            <a:xfrm>
              <a:off x="9701246" y="3040285"/>
              <a:ext cx="302959" cy="30295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8" name="Freeform 8">
            <a:extLst>
              <a:ext uri="{FF2B5EF4-FFF2-40B4-BE49-F238E27FC236}">
                <a16:creationId xmlns:a16="http://schemas.microsoft.com/office/drawing/2014/main" id="{08DEBEE4-ACA7-4FAC-B386-63EFEE05DC29}"/>
              </a:ext>
            </a:extLst>
          </p:cNvPr>
          <p:cNvSpPr>
            <a:spLocks/>
          </p:cNvSpPr>
          <p:nvPr/>
        </p:nvSpPr>
        <p:spPr bwMode="auto">
          <a:xfrm>
            <a:off x="6160391" y="2188731"/>
            <a:ext cx="4403348" cy="640800"/>
          </a:xfrm>
          <a:prstGeom prst="snipRound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Freeform 11">
            <a:extLst>
              <a:ext uri="{FF2B5EF4-FFF2-40B4-BE49-F238E27FC236}">
                <a16:creationId xmlns:a16="http://schemas.microsoft.com/office/drawing/2014/main" id="{0CB8DDE8-B6D1-416F-B447-5100EACA1B42}"/>
              </a:ext>
            </a:extLst>
          </p:cNvPr>
          <p:cNvSpPr>
            <a:spLocks/>
          </p:cNvSpPr>
          <p:nvPr/>
        </p:nvSpPr>
        <p:spPr bwMode="auto">
          <a:xfrm>
            <a:off x="6160391" y="4165518"/>
            <a:ext cx="4403348" cy="640800"/>
          </a:xfrm>
          <a:prstGeom prst="snipRoundRect">
            <a:avLst/>
          </a:pr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Freeform 14">
            <a:extLst>
              <a:ext uri="{FF2B5EF4-FFF2-40B4-BE49-F238E27FC236}">
                <a16:creationId xmlns:a16="http://schemas.microsoft.com/office/drawing/2014/main" id="{0F62B1AF-818F-45B6-8396-56265E54E733}"/>
              </a:ext>
            </a:extLst>
          </p:cNvPr>
          <p:cNvSpPr>
            <a:spLocks/>
          </p:cNvSpPr>
          <p:nvPr/>
        </p:nvSpPr>
        <p:spPr bwMode="auto">
          <a:xfrm>
            <a:off x="6160391" y="3200141"/>
            <a:ext cx="4403348" cy="641954"/>
          </a:xfrm>
          <a:prstGeom prst="snipRoundRect">
            <a:avLst/>
          </a:pr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Freeform 26">
            <a:extLst>
              <a:ext uri="{FF2B5EF4-FFF2-40B4-BE49-F238E27FC236}">
                <a16:creationId xmlns:a16="http://schemas.microsoft.com/office/drawing/2014/main" id="{858E04E8-062C-4E3F-BBBE-9891427C3CAD}"/>
              </a:ext>
            </a:extLst>
          </p:cNvPr>
          <p:cNvSpPr>
            <a:spLocks/>
          </p:cNvSpPr>
          <p:nvPr/>
        </p:nvSpPr>
        <p:spPr bwMode="auto">
          <a:xfrm>
            <a:off x="6160391" y="5147219"/>
            <a:ext cx="4403348" cy="640800"/>
          </a:xfrm>
          <a:prstGeom prst="snipRoundRect">
            <a:avLst/>
          </a:pr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79396E-12A8-484E-B4F4-F8E8D5CDAE3F}"/>
              </a:ext>
            </a:extLst>
          </p:cNvPr>
          <p:cNvSpPr txBox="1"/>
          <p:nvPr/>
        </p:nvSpPr>
        <p:spPr>
          <a:xfrm>
            <a:off x="6479910" y="2267618"/>
            <a:ext cx="3909581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ipsa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8DDF87-6F48-4522-A045-C19C6EA5014B}"/>
              </a:ext>
            </a:extLst>
          </p:cNvPr>
          <p:cNvSpPr txBox="1"/>
          <p:nvPr/>
        </p:nvSpPr>
        <p:spPr>
          <a:xfrm>
            <a:off x="6479910" y="3291419"/>
            <a:ext cx="3909581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ipsa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10A36B-54F9-4BB4-953F-F86896C2C5AE}"/>
              </a:ext>
            </a:extLst>
          </p:cNvPr>
          <p:cNvSpPr txBox="1"/>
          <p:nvPr/>
        </p:nvSpPr>
        <p:spPr>
          <a:xfrm>
            <a:off x="6479910" y="4244364"/>
            <a:ext cx="3909581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ipsa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D17A98-3D4F-4173-A8F5-CDD4ACE675AB}"/>
              </a:ext>
            </a:extLst>
          </p:cNvPr>
          <p:cNvSpPr txBox="1"/>
          <p:nvPr/>
        </p:nvSpPr>
        <p:spPr>
          <a:xfrm>
            <a:off x="6479910" y="5255093"/>
            <a:ext cx="3909581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laudantium totems  rems aperiam, eaque </a:t>
            </a:r>
            <a:r>
              <a:rPr lang="en-US" sz="120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ipsa</a:t>
            </a:r>
            <a:r>
              <a:rPr lang="en-US"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251604-A356-4437-B9D5-0AAEA67C4B9C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5071C42-9EDB-4B50-AB03-95E7BCF9CFDA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434BA776-85EB-4FC0-86E1-519ABF40D7D1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Cross 37">
              <a:extLst>
                <a:ext uri="{FF2B5EF4-FFF2-40B4-BE49-F238E27FC236}">
                  <a16:creationId xmlns:a16="http://schemas.microsoft.com/office/drawing/2014/main" id="{6DA61E6E-05E9-4630-881E-ADDB14AF9D51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9AB104F-3B1B-42C2-BDA6-9C1693D9332D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37B0B9-51D9-4A08-B83C-AC398835D5AB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41" name="Freeform: Shape 5">
            <a:extLst>
              <a:ext uri="{FF2B5EF4-FFF2-40B4-BE49-F238E27FC236}">
                <a16:creationId xmlns:a16="http://schemas.microsoft.com/office/drawing/2014/main" id="{8CC8C588-A0ED-4176-975B-C1681DB567E4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22919CF-F094-43BA-9F11-7580F8C70F04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43" name="Freeform: Shape 6">
              <a:extLst>
                <a:ext uri="{FF2B5EF4-FFF2-40B4-BE49-F238E27FC236}">
                  <a16:creationId xmlns:a16="http://schemas.microsoft.com/office/drawing/2014/main" id="{A97A3B79-790A-4022-9631-B7D444BF8091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FB32379-2CEF-4C30-8C32-99F656232A49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44570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C6F891A-CBEC-4699-B0D7-EE090A6108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7747770"/>
              </p:ext>
            </p:extLst>
          </p:nvPr>
        </p:nvGraphicFramePr>
        <p:xfrm>
          <a:off x="2009117" y="2194735"/>
          <a:ext cx="2435907" cy="1655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87F33F1-877D-49C4-B0E1-CF7C16F14AD1}"/>
              </a:ext>
            </a:extLst>
          </p:cNvPr>
          <p:cNvSpPr txBox="1"/>
          <p:nvPr/>
        </p:nvSpPr>
        <p:spPr>
          <a:xfrm>
            <a:off x="2458564" y="2761078"/>
            <a:ext cx="1537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4.6%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A2FE4B6-69B9-4FFC-9F11-DDC2C56161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8600990"/>
              </p:ext>
            </p:extLst>
          </p:nvPr>
        </p:nvGraphicFramePr>
        <p:xfrm>
          <a:off x="7745714" y="2194735"/>
          <a:ext cx="2435907" cy="1655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C8CEA52-0810-4882-8618-4D60D5433D5B}"/>
              </a:ext>
            </a:extLst>
          </p:cNvPr>
          <p:cNvSpPr txBox="1"/>
          <p:nvPr/>
        </p:nvSpPr>
        <p:spPr>
          <a:xfrm>
            <a:off x="8195161" y="2761078"/>
            <a:ext cx="1537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4.6%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0C80DF0-5984-471A-8E11-A9A31289BB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012451"/>
              </p:ext>
            </p:extLst>
          </p:nvPr>
        </p:nvGraphicFramePr>
        <p:xfrm>
          <a:off x="4877415" y="2194735"/>
          <a:ext cx="2435907" cy="1655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7A722BF-489D-4943-9F65-433D520BDB02}"/>
              </a:ext>
            </a:extLst>
          </p:cNvPr>
          <p:cNvSpPr txBox="1"/>
          <p:nvPr/>
        </p:nvSpPr>
        <p:spPr>
          <a:xfrm>
            <a:off x="5326862" y="2761078"/>
            <a:ext cx="1537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4.6%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146B0B-BCEA-4F17-ACC2-06BF7F31CF08}"/>
              </a:ext>
            </a:extLst>
          </p:cNvPr>
          <p:cNvSpPr/>
          <p:nvPr/>
        </p:nvSpPr>
        <p:spPr>
          <a:xfrm>
            <a:off x="2255995" y="4290651"/>
            <a:ext cx="1942151" cy="1165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conse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conse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conse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cons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2A3096-42A2-4CE1-94B8-5FC29387A77C}"/>
              </a:ext>
            </a:extLst>
          </p:cNvPr>
          <p:cNvSpPr/>
          <p:nvPr/>
        </p:nvSpPr>
        <p:spPr>
          <a:xfrm>
            <a:off x="5124293" y="4290651"/>
            <a:ext cx="1942151" cy="1165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conse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conse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conse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cons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8A613D-2235-410B-B62A-32BF6DDFD8FA}"/>
              </a:ext>
            </a:extLst>
          </p:cNvPr>
          <p:cNvSpPr/>
          <p:nvPr/>
        </p:nvSpPr>
        <p:spPr>
          <a:xfrm>
            <a:off x="7992592" y="4290651"/>
            <a:ext cx="1942151" cy="1165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conse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conse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conse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cons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21BA24-3909-4D37-989B-F7C583FA37CB}"/>
              </a:ext>
            </a:extLst>
          </p:cNvPr>
          <p:cNvSpPr/>
          <p:nvPr/>
        </p:nvSpPr>
        <p:spPr>
          <a:xfrm>
            <a:off x="5124293" y="3850130"/>
            <a:ext cx="194215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Tittle Here</a:t>
            </a:r>
            <a:endParaRPr lang="en-US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A71E46-B617-4590-8F15-AAB56BCACB15}"/>
              </a:ext>
            </a:extLst>
          </p:cNvPr>
          <p:cNvSpPr/>
          <p:nvPr/>
        </p:nvSpPr>
        <p:spPr>
          <a:xfrm>
            <a:off x="7992592" y="3850130"/>
            <a:ext cx="194215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Tittle Here</a:t>
            </a:r>
            <a:endParaRPr lang="en-US" dirty="0">
              <a:solidFill>
                <a:schemeClr val="accent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B06260-1113-4962-B6C2-284E7022035C}"/>
              </a:ext>
            </a:extLst>
          </p:cNvPr>
          <p:cNvSpPr/>
          <p:nvPr/>
        </p:nvSpPr>
        <p:spPr>
          <a:xfrm>
            <a:off x="2255995" y="3850130"/>
            <a:ext cx="194215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Tittle Here</a:t>
            </a:r>
            <a:endParaRPr lang="en-US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C4BFD8D-F5C0-46BC-AF84-E6536EC899F5}"/>
              </a:ext>
            </a:extLst>
          </p:cNvPr>
          <p:cNvSpPr/>
          <p:nvPr/>
        </p:nvSpPr>
        <p:spPr>
          <a:xfrm>
            <a:off x="2765405" y="5508731"/>
            <a:ext cx="923330" cy="9233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8C9271-1AA8-4BE8-843D-5426D9EB253E}"/>
              </a:ext>
            </a:extLst>
          </p:cNvPr>
          <p:cNvSpPr/>
          <p:nvPr/>
        </p:nvSpPr>
        <p:spPr>
          <a:xfrm>
            <a:off x="5633703" y="5508731"/>
            <a:ext cx="923330" cy="9233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2453691-7241-4BD7-95AF-37A59C48F196}"/>
              </a:ext>
            </a:extLst>
          </p:cNvPr>
          <p:cNvSpPr/>
          <p:nvPr/>
        </p:nvSpPr>
        <p:spPr>
          <a:xfrm>
            <a:off x="8502002" y="5508731"/>
            <a:ext cx="923330" cy="9233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Freeform 101">
            <a:extLst>
              <a:ext uri="{FF2B5EF4-FFF2-40B4-BE49-F238E27FC236}">
                <a16:creationId xmlns:a16="http://schemas.microsoft.com/office/drawing/2014/main" id="{CFB829B3-EA21-4837-89E6-9DF3ACB59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8294" y="5780383"/>
            <a:ext cx="450747" cy="320095"/>
          </a:xfrm>
          <a:custGeom>
            <a:avLst/>
            <a:gdLst>
              <a:gd name="T0" fmla="*/ 218707 w 608"/>
              <a:gd name="T1" fmla="*/ 144771 h 432"/>
              <a:gd name="T2" fmla="*/ 218707 w 608"/>
              <a:gd name="T3" fmla="*/ 144771 h 432"/>
              <a:gd name="T4" fmla="*/ 208618 w 608"/>
              <a:gd name="T5" fmla="*/ 155215 h 432"/>
              <a:gd name="T6" fmla="*/ 10089 w 608"/>
              <a:gd name="T7" fmla="*/ 155215 h 432"/>
              <a:gd name="T8" fmla="*/ 0 w 608"/>
              <a:gd name="T9" fmla="*/ 144771 h 432"/>
              <a:gd name="T10" fmla="*/ 0 w 608"/>
              <a:gd name="T11" fmla="*/ 144771 h 432"/>
              <a:gd name="T12" fmla="*/ 0 w 608"/>
              <a:gd name="T13" fmla="*/ 81389 h 432"/>
              <a:gd name="T14" fmla="*/ 0 w 608"/>
              <a:gd name="T15" fmla="*/ 81389 h 432"/>
              <a:gd name="T16" fmla="*/ 0 w 608"/>
              <a:gd name="T17" fmla="*/ 81389 h 432"/>
              <a:gd name="T18" fmla="*/ 2522 w 608"/>
              <a:gd name="T19" fmla="*/ 75987 h 432"/>
              <a:gd name="T20" fmla="*/ 2522 w 608"/>
              <a:gd name="T21" fmla="*/ 75987 h 432"/>
              <a:gd name="T22" fmla="*/ 27744 w 608"/>
              <a:gd name="T23" fmla="*/ 5042 h 432"/>
              <a:gd name="T24" fmla="*/ 27744 w 608"/>
              <a:gd name="T25" fmla="*/ 5042 h 432"/>
              <a:gd name="T26" fmla="*/ 38193 w 608"/>
              <a:gd name="T27" fmla="*/ 0 h 432"/>
              <a:gd name="T28" fmla="*/ 180514 w 608"/>
              <a:gd name="T29" fmla="*/ 0 h 432"/>
              <a:gd name="T30" fmla="*/ 190963 w 608"/>
              <a:gd name="T31" fmla="*/ 5042 h 432"/>
              <a:gd name="T32" fmla="*/ 190963 w 608"/>
              <a:gd name="T33" fmla="*/ 5042 h 432"/>
              <a:gd name="T34" fmla="*/ 216185 w 608"/>
              <a:gd name="T35" fmla="*/ 75987 h 432"/>
              <a:gd name="T36" fmla="*/ 216185 w 608"/>
              <a:gd name="T37" fmla="*/ 75987 h 432"/>
              <a:gd name="T38" fmla="*/ 218707 w 608"/>
              <a:gd name="T39" fmla="*/ 81389 h 432"/>
              <a:gd name="T40" fmla="*/ 218707 w 608"/>
              <a:gd name="T41" fmla="*/ 81389 h 432"/>
              <a:gd name="T42" fmla="*/ 218707 w 608"/>
              <a:gd name="T43" fmla="*/ 81389 h 432"/>
              <a:gd name="T44" fmla="*/ 218707 w 608"/>
              <a:gd name="T45" fmla="*/ 144771 h 432"/>
              <a:gd name="T46" fmla="*/ 172948 w 608"/>
              <a:gd name="T47" fmla="*/ 20167 h 432"/>
              <a:gd name="T48" fmla="*/ 172948 w 608"/>
              <a:gd name="T49" fmla="*/ 20167 h 432"/>
              <a:gd name="T50" fmla="*/ 45759 w 608"/>
              <a:gd name="T51" fmla="*/ 20167 h 432"/>
              <a:gd name="T52" fmla="*/ 25222 w 608"/>
              <a:gd name="T53" fmla="*/ 70945 h 432"/>
              <a:gd name="T54" fmla="*/ 58370 w 608"/>
              <a:gd name="T55" fmla="*/ 70945 h 432"/>
              <a:gd name="T56" fmla="*/ 68458 w 608"/>
              <a:gd name="T57" fmla="*/ 81389 h 432"/>
              <a:gd name="T58" fmla="*/ 68458 w 608"/>
              <a:gd name="T59" fmla="*/ 91472 h 432"/>
              <a:gd name="T60" fmla="*/ 150248 w 608"/>
              <a:gd name="T61" fmla="*/ 91472 h 432"/>
              <a:gd name="T62" fmla="*/ 150248 w 608"/>
              <a:gd name="T63" fmla="*/ 81389 h 432"/>
              <a:gd name="T64" fmla="*/ 160337 w 608"/>
              <a:gd name="T65" fmla="*/ 70945 h 432"/>
              <a:gd name="T66" fmla="*/ 193485 w 608"/>
              <a:gd name="T67" fmla="*/ 70945 h 432"/>
              <a:gd name="T68" fmla="*/ 172948 w 608"/>
              <a:gd name="T69" fmla="*/ 20167 h 43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8" h="432">
                <a:moveTo>
                  <a:pt x="607" y="402"/>
                </a:moveTo>
                <a:lnTo>
                  <a:pt x="607" y="402"/>
                </a:lnTo>
                <a:cubicBezTo>
                  <a:pt x="607" y="417"/>
                  <a:pt x="593" y="431"/>
                  <a:pt x="579" y="431"/>
                </a:cubicBezTo>
                <a:cubicBezTo>
                  <a:pt x="28" y="431"/>
                  <a:pt x="28" y="431"/>
                  <a:pt x="28" y="431"/>
                </a:cubicBezTo>
                <a:cubicBezTo>
                  <a:pt x="14" y="431"/>
                  <a:pt x="0" y="417"/>
                  <a:pt x="0" y="402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219"/>
                  <a:pt x="0" y="219"/>
                  <a:pt x="7" y="211"/>
                </a:cubicBezTo>
                <a:cubicBezTo>
                  <a:pt x="77" y="14"/>
                  <a:pt x="77" y="14"/>
                  <a:pt x="77" y="14"/>
                </a:cubicBezTo>
                <a:cubicBezTo>
                  <a:pt x="84" y="7"/>
                  <a:pt x="92" y="0"/>
                  <a:pt x="106" y="0"/>
                </a:cubicBezTo>
                <a:cubicBezTo>
                  <a:pt x="501" y="0"/>
                  <a:pt x="501" y="0"/>
                  <a:pt x="501" y="0"/>
                </a:cubicBezTo>
                <a:cubicBezTo>
                  <a:pt x="516" y="0"/>
                  <a:pt x="523" y="7"/>
                  <a:pt x="530" y="14"/>
                </a:cubicBezTo>
                <a:cubicBezTo>
                  <a:pt x="600" y="211"/>
                  <a:pt x="600" y="211"/>
                  <a:pt x="600" y="211"/>
                </a:cubicBezTo>
                <a:cubicBezTo>
                  <a:pt x="607" y="219"/>
                  <a:pt x="607" y="219"/>
                  <a:pt x="607" y="226"/>
                </a:cubicBezTo>
                <a:cubicBezTo>
                  <a:pt x="607" y="402"/>
                  <a:pt x="607" y="402"/>
                  <a:pt x="607" y="402"/>
                </a:cubicBezTo>
                <a:close/>
                <a:moveTo>
                  <a:pt x="480" y="56"/>
                </a:moveTo>
                <a:lnTo>
                  <a:pt x="480" y="56"/>
                </a:lnTo>
                <a:cubicBezTo>
                  <a:pt x="127" y="56"/>
                  <a:pt x="127" y="56"/>
                  <a:pt x="127" y="56"/>
                </a:cubicBezTo>
                <a:cubicBezTo>
                  <a:pt x="70" y="197"/>
                  <a:pt x="70" y="197"/>
                  <a:pt x="70" y="197"/>
                </a:cubicBezTo>
                <a:cubicBezTo>
                  <a:pt x="162" y="197"/>
                  <a:pt x="162" y="197"/>
                  <a:pt x="162" y="197"/>
                </a:cubicBezTo>
                <a:cubicBezTo>
                  <a:pt x="176" y="197"/>
                  <a:pt x="190" y="204"/>
                  <a:pt x="190" y="226"/>
                </a:cubicBezTo>
                <a:cubicBezTo>
                  <a:pt x="190" y="254"/>
                  <a:pt x="190" y="254"/>
                  <a:pt x="190" y="254"/>
                </a:cubicBezTo>
                <a:cubicBezTo>
                  <a:pt x="417" y="254"/>
                  <a:pt x="417" y="254"/>
                  <a:pt x="417" y="254"/>
                </a:cubicBezTo>
                <a:cubicBezTo>
                  <a:pt x="417" y="226"/>
                  <a:pt x="417" y="226"/>
                  <a:pt x="417" y="226"/>
                </a:cubicBezTo>
                <a:cubicBezTo>
                  <a:pt x="417" y="204"/>
                  <a:pt x="431" y="197"/>
                  <a:pt x="445" y="197"/>
                </a:cubicBezTo>
                <a:cubicBezTo>
                  <a:pt x="537" y="197"/>
                  <a:pt x="537" y="197"/>
                  <a:pt x="537" y="197"/>
                </a:cubicBezTo>
                <a:lnTo>
                  <a:pt x="480" y="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Freeform 113">
            <a:extLst>
              <a:ext uri="{FF2B5EF4-FFF2-40B4-BE49-F238E27FC236}">
                <a16:creationId xmlns:a16="http://schemas.microsoft.com/office/drawing/2014/main" id="{87D2A44E-5D61-4FCD-8497-003BA53B1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266" y="5780383"/>
            <a:ext cx="450747" cy="378889"/>
          </a:xfrm>
          <a:custGeom>
            <a:avLst/>
            <a:gdLst>
              <a:gd name="T0" fmla="*/ 218707 w 608"/>
              <a:gd name="T1" fmla="*/ 76549 h 510"/>
              <a:gd name="T2" fmla="*/ 218707 w 608"/>
              <a:gd name="T3" fmla="*/ 79076 h 510"/>
              <a:gd name="T4" fmla="*/ 218707 w 608"/>
              <a:gd name="T5" fmla="*/ 79076 h 510"/>
              <a:gd name="T6" fmla="*/ 208618 w 608"/>
              <a:gd name="T7" fmla="*/ 89186 h 510"/>
              <a:gd name="T8" fmla="*/ 177992 w 608"/>
              <a:gd name="T9" fmla="*/ 176206 h 510"/>
              <a:gd name="T10" fmla="*/ 167903 w 608"/>
              <a:gd name="T11" fmla="*/ 183789 h 510"/>
              <a:gd name="T12" fmla="*/ 167903 w 608"/>
              <a:gd name="T13" fmla="*/ 183789 h 510"/>
              <a:gd name="T14" fmla="*/ 162859 w 608"/>
              <a:gd name="T15" fmla="*/ 183789 h 510"/>
              <a:gd name="T16" fmla="*/ 50803 w 608"/>
              <a:gd name="T17" fmla="*/ 183789 h 510"/>
              <a:gd name="T18" fmla="*/ 50803 w 608"/>
              <a:gd name="T19" fmla="*/ 183789 h 510"/>
              <a:gd name="T20" fmla="*/ 40715 w 608"/>
              <a:gd name="T21" fmla="*/ 176206 h 510"/>
              <a:gd name="T22" fmla="*/ 10089 w 608"/>
              <a:gd name="T23" fmla="*/ 89186 h 510"/>
              <a:gd name="T24" fmla="*/ 10089 w 608"/>
              <a:gd name="T25" fmla="*/ 68966 h 510"/>
              <a:gd name="T26" fmla="*/ 50803 w 608"/>
              <a:gd name="T27" fmla="*/ 68966 h 510"/>
              <a:gd name="T28" fmla="*/ 83952 w 608"/>
              <a:gd name="T29" fmla="*/ 68966 h 510"/>
              <a:gd name="T30" fmla="*/ 127189 w 608"/>
              <a:gd name="T31" fmla="*/ 68966 h 510"/>
              <a:gd name="T32" fmla="*/ 152770 w 608"/>
              <a:gd name="T33" fmla="*/ 68966 h 510"/>
              <a:gd name="T34" fmla="*/ 167903 w 608"/>
              <a:gd name="T35" fmla="*/ 68966 h 510"/>
              <a:gd name="T36" fmla="*/ 208618 w 608"/>
              <a:gd name="T37" fmla="*/ 68966 h 510"/>
              <a:gd name="T38" fmla="*/ 208618 w 608"/>
              <a:gd name="T39" fmla="*/ 68966 h 510"/>
              <a:gd name="T40" fmla="*/ 78907 w 608"/>
              <a:gd name="T41" fmla="*/ 99658 h 510"/>
              <a:gd name="T42" fmla="*/ 68458 w 608"/>
              <a:gd name="T43" fmla="*/ 89186 h 510"/>
              <a:gd name="T44" fmla="*/ 58370 w 608"/>
              <a:gd name="T45" fmla="*/ 153097 h 510"/>
              <a:gd name="T46" fmla="*/ 78907 w 608"/>
              <a:gd name="T47" fmla="*/ 153097 h 510"/>
              <a:gd name="T48" fmla="*/ 119622 w 608"/>
              <a:gd name="T49" fmla="*/ 99658 h 510"/>
              <a:gd name="T50" fmla="*/ 109534 w 608"/>
              <a:gd name="T51" fmla="*/ 89186 h 510"/>
              <a:gd name="T52" fmla="*/ 99085 w 608"/>
              <a:gd name="T53" fmla="*/ 153097 h 510"/>
              <a:gd name="T54" fmla="*/ 119622 w 608"/>
              <a:gd name="T55" fmla="*/ 153097 h 510"/>
              <a:gd name="T56" fmla="*/ 160337 w 608"/>
              <a:gd name="T57" fmla="*/ 99658 h 510"/>
              <a:gd name="T58" fmla="*/ 150248 w 608"/>
              <a:gd name="T59" fmla="*/ 89186 h 510"/>
              <a:gd name="T60" fmla="*/ 139799 w 608"/>
              <a:gd name="T61" fmla="*/ 153097 h 510"/>
              <a:gd name="T62" fmla="*/ 160337 w 608"/>
              <a:gd name="T63" fmla="*/ 153097 h 510"/>
              <a:gd name="T64" fmla="*/ 122144 w 608"/>
              <a:gd name="T65" fmla="*/ 15165 h 510"/>
              <a:gd name="T66" fmla="*/ 122144 w 608"/>
              <a:gd name="T67" fmla="*/ 15165 h 510"/>
              <a:gd name="T68" fmla="*/ 129711 w 608"/>
              <a:gd name="T69" fmla="*/ 0 h 510"/>
              <a:gd name="T70" fmla="*/ 139799 w 608"/>
              <a:gd name="T71" fmla="*/ 5055 h 510"/>
              <a:gd name="T72" fmla="*/ 142321 w 608"/>
              <a:gd name="T73" fmla="*/ 58856 h 510"/>
              <a:gd name="T74" fmla="*/ 96562 w 608"/>
              <a:gd name="T75" fmla="*/ 15165 h 510"/>
              <a:gd name="T76" fmla="*/ 76385 w 608"/>
              <a:gd name="T77" fmla="*/ 58856 h 510"/>
              <a:gd name="T78" fmla="*/ 78907 w 608"/>
              <a:gd name="T79" fmla="*/ 5055 h 510"/>
              <a:gd name="T80" fmla="*/ 88996 w 608"/>
              <a:gd name="T81" fmla="*/ 0 h 510"/>
              <a:gd name="T82" fmla="*/ 96562 w 608"/>
              <a:gd name="T83" fmla="*/ 15165 h 51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08" h="510">
                <a:moveTo>
                  <a:pt x="607" y="212"/>
                </a:moveTo>
                <a:lnTo>
                  <a:pt x="607" y="212"/>
                </a:lnTo>
                <a:lnTo>
                  <a:pt x="607" y="219"/>
                </a:lnTo>
                <a:cubicBezTo>
                  <a:pt x="607" y="233"/>
                  <a:pt x="593" y="247"/>
                  <a:pt x="579" y="247"/>
                </a:cubicBezTo>
                <a:cubicBezTo>
                  <a:pt x="551" y="247"/>
                  <a:pt x="551" y="247"/>
                  <a:pt x="551" y="247"/>
                </a:cubicBezTo>
                <a:cubicBezTo>
                  <a:pt x="494" y="488"/>
                  <a:pt x="494" y="488"/>
                  <a:pt x="494" y="488"/>
                </a:cubicBezTo>
                <a:cubicBezTo>
                  <a:pt x="487" y="502"/>
                  <a:pt x="480" y="509"/>
                  <a:pt x="466" y="509"/>
                </a:cubicBezTo>
                <a:cubicBezTo>
                  <a:pt x="459" y="509"/>
                  <a:pt x="459" y="509"/>
                  <a:pt x="459" y="509"/>
                </a:cubicBezTo>
                <a:cubicBezTo>
                  <a:pt x="452" y="509"/>
                  <a:pt x="452" y="509"/>
                  <a:pt x="452" y="509"/>
                </a:cubicBezTo>
                <a:cubicBezTo>
                  <a:pt x="141" y="509"/>
                  <a:pt x="141" y="509"/>
                  <a:pt x="141" y="509"/>
                </a:cubicBezTo>
                <a:cubicBezTo>
                  <a:pt x="127" y="509"/>
                  <a:pt x="120" y="502"/>
                  <a:pt x="113" y="488"/>
                </a:cubicBezTo>
                <a:cubicBezTo>
                  <a:pt x="56" y="247"/>
                  <a:pt x="56" y="247"/>
                  <a:pt x="56" y="247"/>
                </a:cubicBezTo>
                <a:cubicBezTo>
                  <a:pt x="28" y="247"/>
                  <a:pt x="28" y="247"/>
                  <a:pt x="28" y="247"/>
                </a:cubicBezTo>
                <a:cubicBezTo>
                  <a:pt x="14" y="247"/>
                  <a:pt x="0" y="233"/>
                  <a:pt x="0" y="219"/>
                </a:cubicBezTo>
                <a:cubicBezTo>
                  <a:pt x="0" y="198"/>
                  <a:pt x="14" y="191"/>
                  <a:pt x="28" y="191"/>
                </a:cubicBezTo>
                <a:cubicBezTo>
                  <a:pt x="141" y="191"/>
                  <a:pt x="141" y="191"/>
                  <a:pt x="141" y="191"/>
                </a:cubicBezTo>
                <a:cubicBezTo>
                  <a:pt x="233" y="191"/>
                  <a:pt x="233" y="191"/>
                  <a:pt x="233" y="191"/>
                </a:cubicBezTo>
                <a:cubicBezTo>
                  <a:pt x="353" y="191"/>
                  <a:pt x="353" y="191"/>
                  <a:pt x="353" y="191"/>
                </a:cubicBezTo>
                <a:cubicBezTo>
                  <a:pt x="424" y="191"/>
                  <a:pt x="424" y="191"/>
                  <a:pt x="424" y="191"/>
                </a:cubicBezTo>
                <a:cubicBezTo>
                  <a:pt x="466" y="191"/>
                  <a:pt x="466" y="191"/>
                  <a:pt x="466" y="191"/>
                </a:cubicBezTo>
                <a:cubicBezTo>
                  <a:pt x="579" y="191"/>
                  <a:pt x="579" y="191"/>
                  <a:pt x="579" y="191"/>
                </a:cubicBezTo>
                <a:cubicBezTo>
                  <a:pt x="593" y="191"/>
                  <a:pt x="600" y="198"/>
                  <a:pt x="607" y="212"/>
                </a:cubicBezTo>
                <a:close/>
                <a:moveTo>
                  <a:pt x="219" y="276"/>
                </a:moveTo>
                <a:lnTo>
                  <a:pt x="219" y="276"/>
                </a:lnTo>
                <a:cubicBezTo>
                  <a:pt x="219" y="254"/>
                  <a:pt x="205" y="247"/>
                  <a:pt x="190" y="247"/>
                </a:cubicBezTo>
                <a:cubicBezTo>
                  <a:pt x="176" y="247"/>
                  <a:pt x="162" y="254"/>
                  <a:pt x="162" y="276"/>
                </a:cubicBezTo>
                <a:cubicBezTo>
                  <a:pt x="162" y="424"/>
                  <a:pt x="162" y="424"/>
                  <a:pt x="162" y="424"/>
                </a:cubicBezTo>
                <a:cubicBezTo>
                  <a:pt x="162" y="438"/>
                  <a:pt x="176" y="452"/>
                  <a:pt x="190" y="452"/>
                </a:cubicBezTo>
                <a:cubicBezTo>
                  <a:pt x="205" y="452"/>
                  <a:pt x="219" y="438"/>
                  <a:pt x="219" y="424"/>
                </a:cubicBezTo>
                <a:lnTo>
                  <a:pt x="219" y="276"/>
                </a:lnTo>
                <a:close/>
                <a:moveTo>
                  <a:pt x="332" y="276"/>
                </a:moveTo>
                <a:lnTo>
                  <a:pt x="332" y="276"/>
                </a:lnTo>
                <a:cubicBezTo>
                  <a:pt x="332" y="254"/>
                  <a:pt x="318" y="247"/>
                  <a:pt x="304" y="247"/>
                </a:cubicBezTo>
                <a:cubicBezTo>
                  <a:pt x="290" y="247"/>
                  <a:pt x="275" y="254"/>
                  <a:pt x="275" y="276"/>
                </a:cubicBezTo>
                <a:cubicBezTo>
                  <a:pt x="275" y="424"/>
                  <a:pt x="275" y="424"/>
                  <a:pt x="275" y="424"/>
                </a:cubicBezTo>
                <a:cubicBezTo>
                  <a:pt x="275" y="438"/>
                  <a:pt x="290" y="452"/>
                  <a:pt x="304" y="452"/>
                </a:cubicBezTo>
                <a:cubicBezTo>
                  <a:pt x="318" y="452"/>
                  <a:pt x="332" y="438"/>
                  <a:pt x="332" y="424"/>
                </a:cubicBezTo>
                <a:lnTo>
                  <a:pt x="332" y="276"/>
                </a:lnTo>
                <a:close/>
                <a:moveTo>
                  <a:pt x="445" y="276"/>
                </a:moveTo>
                <a:lnTo>
                  <a:pt x="445" y="276"/>
                </a:lnTo>
                <a:cubicBezTo>
                  <a:pt x="445" y="254"/>
                  <a:pt x="431" y="247"/>
                  <a:pt x="417" y="247"/>
                </a:cubicBezTo>
                <a:cubicBezTo>
                  <a:pt x="403" y="247"/>
                  <a:pt x="388" y="254"/>
                  <a:pt x="388" y="276"/>
                </a:cubicBezTo>
                <a:cubicBezTo>
                  <a:pt x="388" y="424"/>
                  <a:pt x="388" y="424"/>
                  <a:pt x="388" y="424"/>
                </a:cubicBezTo>
                <a:cubicBezTo>
                  <a:pt x="388" y="438"/>
                  <a:pt x="403" y="452"/>
                  <a:pt x="417" y="452"/>
                </a:cubicBezTo>
                <a:cubicBezTo>
                  <a:pt x="431" y="452"/>
                  <a:pt x="445" y="438"/>
                  <a:pt x="445" y="424"/>
                </a:cubicBezTo>
                <a:lnTo>
                  <a:pt x="445" y="276"/>
                </a:lnTo>
                <a:close/>
                <a:moveTo>
                  <a:pt x="339" y="42"/>
                </a:moveTo>
                <a:lnTo>
                  <a:pt x="339" y="42"/>
                </a:lnTo>
                <a:cubicBezTo>
                  <a:pt x="332" y="35"/>
                  <a:pt x="332" y="35"/>
                  <a:pt x="332" y="28"/>
                </a:cubicBezTo>
                <a:cubicBezTo>
                  <a:pt x="332" y="14"/>
                  <a:pt x="346" y="0"/>
                  <a:pt x="360" y="0"/>
                </a:cubicBezTo>
                <a:cubicBezTo>
                  <a:pt x="374" y="0"/>
                  <a:pt x="381" y="7"/>
                  <a:pt x="388" y="14"/>
                </a:cubicBezTo>
                <a:cubicBezTo>
                  <a:pt x="459" y="163"/>
                  <a:pt x="459" y="163"/>
                  <a:pt x="459" y="163"/>
                </a:cubicBezTo>
                <a:cubicBezTo>
                  <a:pt x="395" y="163"/>
                  <a:pt x="395" y="163"/>
                  <a:pt x="395" y="163"/>
                </a:cubicBezTo>
                <a:lnTo>
                  <a:pt x="339" y="42"/>
                </a:lnTo>
                <a:close/>
                <a:moveTo>
                  <a:pt x="268" y="42"/>
                </a:moveTo>
                <a:lnTo>
                  <a:pt x="268" y="42"/>
                </a:lnTo>
                <a:cubicBezTo>
                  <a:pt x="212" y="163"/>
                  <a:pt x="212" y="163"/>
                  <a:pt x="212" y="163"/>
                </a:cubicBezTo>
                <a:cubicBezTo>
                  <a:pt x="148" y="163"/>
                  <a:pt x="148" y="163"/>
                  <a:pt x="148" y="163"/>
                </a:cubicBezTo>
                <a:cubicBezTo>
                  <a:pt x="219" y="14"/>
                  <a:pt x="219" y="14"/>
                  <a:pt x="219" y="14"/>
                </a:cubicBezTo>
                <a:cubicBezTo>
                  <a:pt x="226" y="7"/>
                  <a:pt x="233" y="0"/>
                  <a:pt x="247" y="0"/>
                </a:cubicBezTo>
                <a:cubicBezTo>
                  <a:pt x="261" y="0"/>
                  <a:pt x="275" y="14"/>
                  <a:pt x="275" y="28"/>
                </a:cubicBezTo>
                <a:cubicBezTo>
                  <a:pt x="275" y="35"/>
                  <a:pt x="275" y="35"/>
                  <a:pt x="268" y="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Freeform 115">
            <a:extLst>
              <a:ext uri="{FF2B5EF4-FFF2-40B4-BE49-F238E27FC236}">
                <a16:creationId xmlns:a16="http://schemas.microsoft.com/office/drawing/2014/main" id="{24E9A38D-E593-4A76-BD35-633F6CC6C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4963" y="5765684"/>
            <a:ext cx="444214" cy="408286"/>
          </a:xfrm>
          <a:custGeom>
            <a:avLst/>
            <a:gdLst>
              <a:gd name="T0" fmla="*/ 215533 w 601"/>
              <a:gd name="T1" fmla="*/ 81245 h 552"/>
              <a:gd name="T2" fmla="*/ 215533 w 601"/>
              <a:gd name="T3" fmla="*/ 81245 h 552"/>
              <a:gd name="T4" fmla="*/ 187514 w 601"/>
              <a:gd name="T5" fmla="*/ 109285 h 552"/>
              <a:gd name="T6" fmla="*/ 162368 w 601"/>
              <a:gd name="T7" fmla="*/ 81245 h 552"/>
              <a:gd name="T8" fmla="*/ 162368 w 601"/>
              <a:gd name="T9" fmla="*/ 81245 h 552"/>
              <a:gd name="T10" fmla="*/ 162368 w 601"/>
              <a:gd name="T11" fmla="*/ 81245 h 552"/>
              <a:gd name="T12" fmla="*/ 162368 w 601"/>
              <a:gd name="T13" fmla="*/ 81245 h 552"/>
              <a:gd name="T14" fmla="*/ 134349 w 601"/>
              <a:gd name="T15" fmla="*/ 109285 h 552"/>
              <a:gd name="T16" fmla="*/ 106330 w 601"/>
              <a:gd name="T17" fmla="*/ 81245 h 552"/>
              <a:gd name="T18" fmla="*/ 106330 w 601"/>
              <a:gd name="T19" fmla="*/ 81245 h 552"/>
              <a:gd name="T20" fmla="*/ 106330 w 601"/>
              <a:gd name="T21" fmla="*/ 81245 h 552"/>
              <a:gd name="T22" fmla="*/ 106330 w 601"/>
              <a:gd name="T23" fmla="*/ 81245 h 552"/>
              <a:gd name="T24" fmla="*/ 106330 w 601"/>
              <a:gd name="T25" fmla="*/ 81245 h 552"/>
              <a:gd name="T26" fmla="*/ 81184 w 601"/>
              <a:gd name="T27" fmla="*/ 109285 h 552"/>
              <a:gd name="T28" fmla="*/ 53165 w 601"/>
              <a:gd name="T29" fmla="*/ 81245 h 552"/>
              <a:gd name="T30" fmla="*/ 53165 w 601"/>
              <a:gd name="T31" fmla="*/ 81245 h 552"/>
              <a:gd name="T32" fmla="*/ 53165 w 601"/>
              <a:gd name="T33" fmla="*/ 81245 h 552"/>
              <a:gd name="T34" fmla="*/ 53165 w 601"/>
              <a:gd name="T35" fmla="*/ 81245 h 552"/>
              <a:gd name="T36" fmla="*/ 53165 w 601"/>
              <a:gd name="T37" fmla="*/ 81245 h 552"/>
              <a:gd name="T38" fmla="*/ 25145 w 601"/>
              <a:gd name="T39" fmla="*/ 109285 h 552"/>
              <a:gd name="T40" fmla="*/ 0 w 601"/>
              <a:gd name="T41" fmla="*/ 81245 h 552"/>
              <a:gd name="T42" fmla="*/ 0 w 601"/>
              <a:gd name="T43" fmla="*/ 81245 h 552"/>
              <a:gd name="T44" fmla="*/ 0 w 601"/>
              <a:gd name="T45" fmla="*/ 81245 h 552"/>
              <a:gd name="T46" fmla="*/ 0 w 601"/>
              <a:gd name="T47" fmla="*/ 81245 h 552"/>
              <a:gd name="T48" fmla="*/ 17602 w 601"/>
              <a:gd name="T49" fmla="*/ 30197 h 552"/>
              <a:gd name="T50" fmla="*/ 197931 w 601"/>
              <a:gd name="T51" fmla="*/ 30197 h 552"/>
              <a:gd name="T52" fmla="*/ 215533 w 601"/>
              <a:gd name="T53" fmla="*/ 81245 h 552"/>
              <a:gd name="T54" fmla="*/ 182484 w 601"/>
              <a:gd name="T55" fmla="*/ 20131 h 552"/>
              <a:gd name="T56" fmla="*/ 182484 w 601"/>
              <a:gd name="T57" fmla="*/ 20131 h 552"/>
              <a:gd name="T58" fmla="*/ 32689 w 601"/>
              <a:gd name="T59" fmla="*/ 20131 h 552"/>
              <a:gd name="T60" fmla="*/ 22631 w 601"/>
              <a:gd name="T61" fmla="*/ 10066 h 552"/>
              <a:gd name="T62" fmla="*/ 32689 w 601"/>
              <a:gd name="T63" fmla="*/ 0 h 552"/>
              <a:gd name="T64" fmla="*/ 182484 w 601"/>
              <a:gd name="T65" fmla="*/ 0 h 552"/>
              <a:gd name="T66" fmla="*/ 192902 w 601"/>
              <a:gd name="T67" fmla="*/ 10066 h 552"/>
              <a:gd name="T68" fmla="*/ 182484 w 601"/>
              <a:gd name="T69" fmla="*/ 20131 h 552"/>
              <a:gd name="T70" fmla="*/ 30175 w 601"/>
              <a:gd name="T71" fmla="*/ 119350 h 552"/>
              <a:gd name="T72" fmla="*/ 30175 w 601"/>
              <a:gd name="T73" fmla="*/ 119350 h 552"/>
              <a:gd name="T74" fmla="*/ 30175 w 601"/>
              <a:gd name="T75" fmla="*/ 119350 h 552"/>
              <a:gd name="T76" fmla="*/ 32689 w 601"/>
              <a:gd name="T77" fmla="*/ 119350 h 552"/>
              <a:gd name="T78" fmla="*/ 32689 w 601"/>
              <a:gd name="T79" fmla="*/ 119350 h 552"/>
              <a:gd name="T80" fmla="*/ 35204 w 601"/>
              <a:gd name="T81" fmla="*/ 119350 h 552"/>
              <a:gd name="T82" fmla="*/ 40592 w 601"/>
              <a:gd name="T83" fmla="*/ 116834 h 552"/>
              <a:gd name="T84" fmla="*/ 40592 w 601"/>
              <a:gd name="T85" fmla="*/ 116834 h 552"/>
              <a:gd name="T86" fmla="*/ 40592 w 601"/>
              <a:gd name="T87" fmla="*/ 116834 h 552"/>
              <a:gd name="T88" fmla="*/ 40592 w 601"/>
              <a:gd name="T89" fmla="*/ 167522 h 552"/>
              <a:gd name="T90" fmla="*/ 174941 w 601"/>
              <a:gd name="T91" fmla="*/ 167522 h 552"/>
              <a:gd name="T92" fmla="*/ 174941 w 601"/>
              <a:gd name="T93" fmla="*/ 116834 h 552"/>
              <a:gd name="T94" fmla="*/ 174941 w 601"/>
              <a:gd name="T95" fmla="*/ 116834 h 552"/>
              <a:gd name="T96" fmla="*/ 174941 w 601"/>
              <a:gd name="T97" fmla="*/ 116834 h 552"/>
              <a:gd name="T98" fmla="*/ 179970 w 601"/>
              <a:gd name="T99" fmla="*/ 119350 h 552"/>
              <a:gd name="T100" fmla="*/ 182484 w 601"/>
              <a:gd name="T101" fmla="*/ 119350 h 552"/>
              <a:gd name="T102" fmla="*/ 182484 w 601"/>
              <a:gd name="T103" fmla="*/ 119350 h 552"/>
              <a:gd name="T104" fmla="*/ 184999 w 601"/>
              <a:gd name="T105" fmla="*/ 119350 h 552"/>
              <a:gd name="T106" fmla="*/ 184999 w 601"/>
              <a:gd name="T107" fmla="*/ 119350 h 552"/>
              <a:gd name="T108" fmla="*/ 187514 w 601"/>
              <a:gd name="T109" fmla="*/ 119350 h 552"/>
              <a:gd name="T110" fmla="*/ 195416 w 601"/>
              <a:gd name="T111" fmla="*/ 119350 h 552"/>
              <a:gd name="T112" fmla="*/ 195416 w 601"/>
              <a:gd name="T113" fmla="*/ 188013 h 552"/>
              <a:gd name="T114" fmla="*/ 184999 w 601"/>
              <a:gd name="T115" fmla="*/ 198079 h 552"/>
              <a:gd name="T116" fmla="*/ 30175 w 601"/>
              <a:gd name="T117" fmla="*/ 198079 h 552"/>
              <a:gd name="T118" fmla="*/ 20116 w 601"/>
              <a:gd name="T119" fmla="*/ 188013 h 552"/>
              <a:gd name="T120" fmla="*/ 20116 w 601"/>
              <a:gd name="T121" fmla="*/ 119350 h 552"/>
              <a:gd name="T122" fmla="*/ 25145 w 601"/>
              <a:gd name="T123" fmla="*/ 119350 h 552"/>
              <a:gd name="T124" fmla="*/ 30175 w 601"/>
              <a:gd name="T125" fmla="*/ 119350 h 55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601" h="552">
                <a:moveTo>
                  <a:pt x="600" y="226"/>
                </a:moveTo>
                <a:lnTo>
                  <a:pt x="600" y="226"/>
                </a:lnTo>
                <a:cubicBezTo>
                  <a:pt x="600" y="268"/>
                  <a:pt x="565" y="304"/>
                  <a:pt x="522" y="304"/>
                </a:cubicBezTo>
                <a:cubicBezTo>
                  <a:pt x="480" y="304"/>
                  <a:pt x="452" y="268"/>
                  <a:pt x="452" y="226"/>
                </a:cubicBezTo>
                <a:cubicBezTo>
                  <a:pt x="452" y="268"/>
                  <a:pt x="417" y="304"/>
                  <a:pt x="374" y="304"/>
                </a:cubicBezTo>
                <a:cubicBezTo>
                  <a:pt x="332" y="304"/>
                  <a:pt x="296" y="268"/>
                  <a:pt x="296" y="226"/>
                </a:cubicBezTo>
                <a:cubicBezTo>
                  <a:pt x="296" y="268"/>
                  <a:pt x="268" y="304"/>
                  <a:pt x="226" y="304"/>
                </a:cubicBezTo>
                <a:cubicBezTo>
                  <a:pt x="183" y="304"/>
                  <a:pt x="148" y="268"/>
                  <a:pt x="148" y="226"/>
                </a:cubicBezTo>
                <a:cubicBezTo>
                  <a:pt x="148" y="268"/>
                  <a:pt x="113" y="304"/>
                  <a:pt x="70" y="304"/>
                </a:cubicBezTo>
                <a:cubicBezTo>
                  <a:pt x="28" y="304"/>
                  <a:pt x="0" y="268"/>
                  <a:pt x="0" y="226"/>
                </a:cubicBezTo>
                <a:cubicBezTo>
                  <a:pt x="49" y="84"/>
                  <a:pt x="49" y="84"/>
                  <a:pt x="49" y="84"/>
                </a:cubicBezTo>
                <a:cubicBezTo>
                  <a:pt x="551" y="84"/>
                  <a:pt x="551" y="84"/>
                  <a:pt x="551" y="84"/>
                </a:cubicBezTo>
                <a:cubicBezTo>
                  <a:pt x="600" y="226"/>
                  <a:pt x="600" y="226"/>
                  <a:pt x="600" y="226"/>
                </a:cubicBezTo>
                <a:close/>
                <a:moveTo>
                  <a:pt x="508" y="56"/>
                </a:moveTo>
                <a:lnTo>
                  <a:pt x="508" y="56"/>
                </a:lnTo>
                <a:cubicBezTo>
                  <a:pt x="91" y="56"/>
                  <a:pt x="91" y="56"/>
                  <a:pt x="91" y="56"/>
                </a:cubicBezTo>
                <a:cubicBezTo>
                  <a:pt x="77" y="56"/>
                  <a:pt x="63" y="49"/>
                  <a:pt x="63" y="28"/>
                </a:cubicBezTo>
                <a:cubicBezTo>
                  <a:pt x="63" y="14"/>
                  <a:pt x="77" y="0"/>
                  <a:pt x="91" y="0"/>
                </a:cubicBezTo>
                <a:cubicBezTo>
                  <a:pt x="508" y="0"/>
                  <a:pt x="508" y="0"/>
                  <a:pt x="508" y="0"/>
                </a:cubicBezTo>
                <a:cubicBezTo>
                  <a:pt x="522" y="0"/>
                  <a:pt x="537" y="14"/>
                  <a:pt x="537" y="28"/>
                </a:cubicBezTo>
                <a:cubicBezTo>
                  <a:pt x="537" y="49"/>
                  <a:pt x="522" y="56"/>
                  <a:pt x="508" y="56"/>
                </a:cubicBezTo>
                <a:close/>
                <a:moveTo>
                  <a:pt x="84" y="332"/>
                </a:moveTo>
                <a:lnTo>
                  <a:pt x="84" y="332"/>
                </a:lnTo>
                <a:cubicBezTo>
                  <a:pt x="84" y="332"/>
                  <a:pt x="84" y="332"/>
                  <a:pt x="91" y="332"/>
                </a:cubicBezTo>
                <a:cubicBezTo>
                  <a:pt x="91" y="332"/>
                  <a:pt x="91" y="332"/>
                  <a:pt x="98" y="332"/>
                </a:cubicBezTo>
                <a:cubicBezTo>
                  <a:pt x="98" y="325"/>
                  <a:pt x="106" y="325"/>
                  <a:pt x="113" y="325"/>
                </a:cubicBezTo>
                <a:cubicBezTo>
                  <a:pt x="113" y="466"/>
                  <a:pt x="113" y="466"/>
                  <a:pt x="113" y="466"/>
                </a:cubicBezTo>
                <a:cubicBezTo>
                  <a:pt x="487" y="466"/>
                  <a:pt x="487" y="466"/>
                  <a:pt x="487" y="466"/>
                </a:cubicBezTo>
                <a:cubicBezTo>
                  <a:pt x="487" y="325"/>
                  <a:pt x="487" y="325"/>
                  <a:pt x="487" y="325"/>
                </a:cubicBezTo>
                <a:cubicBezTo>
                  <a:pt x="494" y="325"/>
                  <a:pt x="494" y="325"/>
                  <a:pt x="501" y="332"/>
                </a:cubicBezTo>
                <a:cubicBezTo>
                  <a:pt x="501" y="332"/>
                  <a:pt x="501" y="332"/>
                  <a:pt x="508" y="332"/>
                </a:cubicBezTo>
                <a:lnTo>
                  <a:pt x="515" y="332"/>
                </a:lnTo>
                <a:lnTo>
                  <a:pt x="522" y="332"/>
                </a:lnTo>
                <a:cubicBezTo>
                  <a:pt x="530" y="332"/>
                  <a:pt x="537" y="332"/>
                  <a:pt x="544" y="332"/>
                </a:cubicBezTo>
                <a:cubicBezTo>
                  <a:pt x="544" y="523"/>
                  <a:pt x="544" y="523"/>
                  <a:pt x="544" y="523"/>
                </a:cubicBezTo>
                <a:cubicBezTo>
                  <a:pt x="544" y="537"/>
                  <a:pt x="530" y="551"/>
                  <a:pt x="515" y="551"/>
                </a:cubicBezTo>
                <a:cubicBezTo>
                  <a:pt x="84" y="551"/>
                  <a:pt x="84" y="551"/>
                  <a:pt x="84" y="551"/>
                </a:cubicBezTo>
                <a:cubicBezTo>
                  <a:pt x="63" y="551"/>
                  <a:pt x="56" y="537"/>
                  <a:pt x="56" y="523"/>
                </a:cubicBezTo>
                <a:cubicBezTo>
                  <a:pt x="56" y="332"/>
                  <a:pt x="56" y="332"/>
                  <a:pt x="56" y="332"/>
                </a:cubicBezTo>
                <a:cubicBezTo>
                  <a:pt x="63" y="332"/>
                  <a:pt x="63" y="332"/>
                  <a:pt x="70" y="332"/>
                </a:cubicBezTo>
                <a:cubicBezTo>
                  <a:pt x="77" y="332"/>
                  <a:pt x="77" y="332"/>
                  <a:pt x="84" y="3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6B75E00-071B-424C-8137-E9949757DD73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88EEB0C-892B-4E1B-A04D-64096A58A5D9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61FA78B8-AE48-4C6F-9BF3-1292172AC32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Cross 26">
              <a:extLst>
                <a:ext uri="{FF2B5EF4-FFF2-40B4-BE49-F238E27FC236}">
                  <a16:creationId xmlns:a16="http://schemas.microsoft.com/office/drawing/2014/main" id="{375578A4-DD7C-4662-A909-C7ABDF227458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652CB2E-0150-4A12-B4DC-679FB9D73790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D29579-5FF7-4787-B3FD-6379ED503E26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31" name="Freeform: Shape 5">
            <a:extLst>
              <a:ext uri="{FF2B5EF4-FFF2-40B4-BE49-F238E27FC236}">
                <a16:creationId xmlns:a16="http://schemas.microsoft.com/office/drawing/2014/main" id="{2D5DB90C-1633-4CE0-A23D-F1F91454650C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0573C0C-747E-4E5A-BF2E-5ECF45AFB05B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35" name="Freeform: Shape 6">
              <a:extLst>
                <a:ext uri="{FF2B5EF4-FFF2-40B4-BE49-F238E27FC236}">
                  <a16:creationId xmlns:a16="http://schemas.microsoft.com/office/drawing/2014/main" id="{5A529D39-9334-4533-A8CE-CBB75CB9BAA0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C12427C-3B69-4A44-B45E-5E64B7D7FF5A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4375890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A6AA57EF-8DEA-47B5-9F80-DC2A00FBE71F}"/>
              </a:ext>
            </a:extLst>
          </p:cNvPr>
          <p:cNvSpPr/>
          <p:nvPr/>
        </p:nvSpPr>
        <p:spPr>
          <a:xfrm flipH="1">
            <a:off x="1186864" y="2178456"/>
            <a:ext cx="4839807" cy="1002143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A6C9BB-BD30-4F39-ABE9-9DCB224415C0}"/>
              </a:ext>
            </a:extLst>
          </p:cNvPr>
          <p:cNvSpPr txBox="1"/>
          <p:nvPr/>
        </p:nvSpPr>
        <p:spPr>
          <a:xfrm flipH="1">
            <a:off x="1587529" y="2447926"/>
            <a:ext cx="53219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B80FE4-CE30-403E-B8AC-137CA6E447D7}"/>
              </a:ext>
            </a:extLst>
          </p:cNvPr>
          <p:cNvSpPr txBox="1"/>
          <p:nvPr/>
        </p:nvSpPr>
        <p:spPr>
          <a:xfrm flipH="1">
            <a:off x="2136301" y="2272256"/>
            <a:ext cx="18666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TITTLE</a:t>
            </a:r>
          </a:p>
        </p:txBody>
      </p:sp>
      <p:sp>
        <p:nvSpPr>
          <p:cNvPr id="5" name="TextBox 142">
            <a:extLst>
              <a:ext uri="{FF2B5EF4-FFF2-40B4-BE49-F238E27FC236}">
                <a16:creationId xmlns:a16="http://schemas.microsoft.com/office/drawing/2014/main" id="{50AC06AF-80EF-4A71-8A1E-159904D21A69}"/>
              </a:ext>
            </a:extLst>
          </p:cNvPr>
          <p:cNvSpPr txBox="1"/>
          <p:nvPr/>
        </p:nvSpPr>
        <p:spPr>
          <a:xfrm>
            <a:off x="2136301" y="2589008"/>
            <a:ext cx="3585930" cy="444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consectur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 sed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Lor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ipsum dolor sit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,, sed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ctur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79ED3223-9625-4836-9CED-566F03120C80}"/>
              </a:ext>
            </a:extLst>
          </p:cNvPr>
          <p:cNvSpPr/>
          <p:nvPr/>
        </p:nvSpPr>
        <p:spPr>
          <a:xfrm flipH="1">
            <a:off x="1186864" y="4958380"/>
            <a:ext cx="4839807" cy="1002143"/>
          </a:xfrm>
          <a:prstGeom prst="parallelogram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49309C-2289-4542-BA23-DDAF653587A7}"/>
              </a:ext>
            </a:extLst>
          </p:cNvPr>
          <p:cNvSpPr txBox="1"/>
          <p:nvPr/>
        </p:nvSpPr>
        <p:spPr>
          <a:xfrm flipH="1">
            <a:off x="2136301" y="5033916"/>
            <a:ext cx="18666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TITTLE</a:t>
            </a:r>
          </a:p>
        </p:txBody>
      </p:sp>
      <p:sp>
        <p:nvSpPr>
          <p:cNvPr id="8" name="TextBox 142">
            <a:extLst>
              <a:ext uri="{FF2B5EF4-FFF2-40B4-BE49-F238E27FC236}">
                <a16:creationId xmlns:a16="http://schemas.microsoft.com/office/drawing/2014/main" id="{26FA95DC-B96B-484E-971C-FA37CF074AE7}"/>
              </a:ext>
            </a:extLst>
          </p:cNvPr>
          <p:cNvSpPr txBox="1"/>
          <p:nvPr/>
        </p:nvSpPr>
        <p:spPr>
          <a:xfrm>
            <a:off x="2136301" y="5350668"/>
            <a:ext cx="3585930" cy="444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consectur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 sed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Lor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ipsum dolor sit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,, sed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ctur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CFE294-A520-4740-805F-F679A1D195AF}"/>
              </a:ext>
            </a:extLst>
          </p:cNvPr>
          <p:cNvSpPr txBox="1"/>
          <p:nvPr/>
        </p:nvSpPr>
        <p:spPr>
          <a:xfrm flipH="1">
            <a:off x="1587529" y="5227849"/>
            <a:ext cx="53219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7891B873-446D-426F-968E-6DD36552060B}"/>
              </a:ext>
            </a:extLst>
          </p:cNvPr>
          <p:cNvSpPr/>
          <p:nvPr/>
        </p:nvSpPr>
        <p:spPr>
          <a:xfrm flipH="1">
            <a:off x="1186864" y="3613121"/>
            <a:ext cx="4839807" cy="1002143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250DF9-7D1A-44C1-ACC2-C803E6536C4F}"/>
              </a:ext>
            </a:extLst>
          </p:cNvPr>
          <p:cNvSpPr txBox="1"/>
          <p:nvPr/>
        </p:nvSpPr>
        <p:spPr>
          <a:xfrm flipH="1">
            <a:off x="1587529" y="3882591"/>
            <a:ext cx="53219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C41942-FC72-46C0-8269-7FAE47CF9ACE}"/>
              </a:ext>
            </a:extLst>
          </p:cNvPr>
          <p:cNvSpPr txBox="1"/>
          <p:nvPr/>
        </p:nvSpPr>
        <p:spPr>
          <a:xfrm flipH="1">
            <a:off x="2136301" y="3712013"/>
            <a:ext cx="18666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TITTLE</a:t>
            </a:r>
          </a:p>
        </p:txBody>
      </p:sp>
      <p:sp>
        <p:nvSpPr>
          <p:cNvPr id="13" name="TextBox 142">
            <a:extLst>
              <a:ext uri="{FF2B5EF4-FFF2-40B4-BE49-F238E27FC236}">
                <a16:creationId xmlns:a16="http://schemas.microsoft.com/office/drawing/2014/main" id="{F0F127EB-88D4-4F71-98CF-1A1FD50C6E1C}"/>
              </a:ext>
            </a:extLst>
          </p:cNvPr>
          <p:cNvSpPr txBox="1"/>
          <p:nvPr/>
        </p:nvSpPr>
        <p:spPr>
          <a:xfrm>
            <a:off x="2136301" y="4028765"/>
            <a:ext cx="3585930" cy="444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consectur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 sed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Lor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ipsum dolor sit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,, sed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ctur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0498F600-12A9-4BAB-B55E-AEF6727555A4}"/>
              </a:ext>
            </a:extLst>
          </p:cNvPr>
          <p:cNvSpPr/>
          <p:nvPr/>
        </p:nvSpPr>
        <p:spPr>
          <a:xfrm flipH="1">
            <a:off x="8300654" y="2215764"/>
            <a:ext cx="2386342" cy="1766512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F834C2E2-BEF6-42ED-A53F-474CE972C690}"/>
              </a:ext>
            </a:extLst>
          </p:cNvPr>
          <p:cNvSpPr/>
          <p:nvPr/>
        </p:nvSpPr>
        <p:spPr>
          <a:xfrm flipH="1">
            <a:off x="6394372" y="2215764"/>
            <a:ext cx="2272549" cy="1766512"/>
          </a:xfrm>
          <a:prstGeom prst="parallelogram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9A2151E5-E0FD-4A3A-8B5B-3E9D27C09D3E}"/>
              </a:ext>
            </a:extLst>
          </p:cNvPr>
          <p:cNvSpPr/>
          <p:nvPr/>
        </p:nvSpPr>
        <p:spPr>
          <a:xfrm flipH="1">
            <a:off x="8827202" y="4028765"/>
            <a:ext cx="2264867" cy="1766512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F1286D-E87A-414A-B8DB-2EDD33693178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324071" y="2627773"/>
            <a:ext cx="608883" cy="536051"/>
            <a:chOff x="6040049" y="4182118"/>
            <a:chExt cx="521619" cy="459224"/>
          </a:xfrm>
          <a:solidFill>
            <a:schemeClr val="bg1"/>
          </a:solidFill>
        </p:grpSpPr>
        <p:sp>
          <p:nvSpPr>
            <p:cNvPr id="18" name="Freeform 84">
              <a:extLst>
                <a:ext uri="{FF2B5EF4-FFF2-40B4-BE49-F238E27FC236}">
                  <a16:creationId xmlns:a16="http://schemas.microsoft.com/office/drawing/2014/main" id="{F8F162F0-3EDE-4824-B811-04AE9E96E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7469" y="4202084"/>
              <a:ext cx="194671" cy="419291"/>
            </a:xfrm>
            <a:custGeom>
              <a:avLst/>
              <a:gdLst>
                <a:gd name="T0" fmla="*/ 52 w 59"/>
                <a:gd name="T1" fmla="*/ 5 h 126"/>
                <a:gd name="T2" fmla="*/ 9 w 59"/>
                <a:gd name="T3" fmla="*/ 38 h 126"/>
                <a:gd name="T4" fmla="*/ 0 w 59"/>
                <a:gd name="T5" fmla="*/ 39 h 126"/>
                <a:gd name="T6" fmla="*/ 0 w 59"/>
                <a:gd name="T7" fmla="*/ 86 h 126"/>
                <a:gd name="T8" fmla="*/ 9 w 59"/>
                <a:gd name="T9" fmla="*/ 88 h 126"/>
                <a:gd name="T10" fmla="*/ 51 w 59"/>
                <a:gd name="T11" fmla="*/ 119 h 126"/>
                <a:gd name="T12" fmla="*/ 59 w 59"/>
                <a:gd name="T13" fmla="*/ 119 h 126"/>
                <a:gd name="T14" fmla="*/ 59 w 59"/>
                <a:gd name="T15" fmla="*/ 5 h 126"/>
                <a:gd name="T16" fmla="*/ 52 w 59"/>
                <a:gd name="T17" fmla="*/ 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26">
                  <a:moveTo>
                    <a:pt x="52" y="5"/>
                  </a:moveTo>
                  <a:cubicBezTo>
                    <a:pt x="9" y="38"/>
                    <a:pt x="9" y="38"/>
                    <a:pt x="9" y="38"/>
                  </a:cubicBezTo>
                  <a:cubicBezTo>
                    <a:pt x="9" y="38"/>
                    <a:pt x="5" y="38"/>
                    <a:pt x="0" y="39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5" y="87"/>
                    <a:pt x="9" y="88"/>
                    <a:pt x="9" y="88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119"/>
                    <a:pt x="59" y="126"/>
                    <a:pt x="59" y="119"/>
                  </a:cubicBezTo>
                  <a:cubicBezTo>
                    <a:pt x="59" y="112"/>
                    <a:pt x="59" y="11"/>
                    <a:pt x="59" y="5"/>
                  </a:cubicBezTo>
                  <a:cubicBezTo>
                    <a:pt x="59" y="0"/>
                    <a:pt x="52" y="5"/>
                    <a:pt x="5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CBA0E593-5A3C-4043-9DB3-5CBC2BA05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0049" y="4339353"/>
              <a:ext cx="27454" cy="147252"/>
            </a:xfrm>
            <a:custGeom>
              <a:avLst/>
              <a:gdLst>
                <a:gd name="T0" fmla="*/ 0 w 8"/>
                <a:gd name="T1" fmla="*/ 8 h 44"/>
                <a:gd name="T2" fmla="*/ 0 w 8"/>
                <a:gd name="T3" fmla="*/ 38 h 44"/>
                <a:gd name="T4" fmla="*/ 8 w 8"/>
                <a:gd name="T5" fmla="*/ 44 h 44"/>
                <a:gd name="T6" fmla="*/ 8 w 8"/>
                <a:gd name="T7" fmla="*/ 0 h 44"/>
                <a:gd name="T8" fmla="*/ 0 w 8"/>
                <a:gd name="T9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4">
                  <a:moveTo>
                    <a:pt x="0" y="8"/>
                  </a:moveTo>
                  <a:cubicBezTo>
                    <a:pt x="0" y="16"/>
                    <a:pt x="0" y="32"/>
                    <a:pt x="0" y="38"/>
                  </a:cubicBezTo>
                  <a:cubicBezTo>
                    <a:pt x="0" y="40"/>
                    <a:pt x="4" y="42"/>
                    <a:pt x="8" y="4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2"/>
                    <a:pt x="0" y="4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Freeform 86">
              <a:extLst>
                <a:ext uri="{FF2B5EF4-FFF2-40B4-BE49-F238E27FC236}">
                  <a16:creationId xmlns:a16="http://schemas.microsoft.com/office/drawing/2014/main" id="{341E2923-065A-4146-8BC9-E6F92374F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559" y="4296924"/>
              <a:ext cx="77370" cy="229612"/>
            </a:xfrm>
            <a:custGeom>
              <a:avLst/>
              <a:gdLst>
                <a:gd name="T0" fmla="*/ 10 w 23"/>
                <a:gd name="T1" fmla="*/ 2 h 69"/>
                <a:gd name="T2" fmla="*/ 2 w 23"/>
                <a:gd name="T3" fmla="*/ 2 h 69"/>
                <a:gd name="T4" fmla="*/ 2 w 23"/>
                <a:gd name="T5" fmla="*/ 10 h 69"/>
                <a:gd name="T6" fmla="*/ 12 w 23"/>
                <a:gd name="T7" fmla="*/ 35 h 69"/>
                <a:gd name="T8" fmla="*/ 2 w 23"/>
                <a:gd name="T9" fmla="*/ 60 h 69"/>
                <a:gd name="T10" fmla="*/ 2 w 23"/>
                <a:gd name="T11" fmla="*/ 67 h 69"/>
                <a:gd name="T12" fmla="*/ 6 w 23"/>
                <a:gd name="T13" fmla="*/ 69 h 69"/>
                <a:gd name="T14" fmla="*/ 10 w 23"/>
                <a:gd name="T15" fmla="*/ 67 h 69"/>
                <a:gd name="T16" fmla="*/ 23 w 23"/>
                <a:gd name="T17" fmla="*/ 35 h 69"/>
                <a:gd name="T18" fmla="*/ 10 w 23"/>
                <a:gd name="T19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69">
                  <a:moveTo>
                    <a:pt x="10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8"/>
                    <a:pt x="2" y="10"/>
                  </a:cubicBezTo>
                  <a:cubicBezTo>
                    <a:pt x="9" y="17"/>
                    <a:pt x="12" y="26"/>
                    <a:pt x="12" y="35"/>
                  </a:cubicBezTo>
                  <a:cubicBezTo>
                    <a:pt x="12" y="44"/>
                    <a:pt x="9" y="53"/>
                    <a:pt x="2" y="60"/>
                  </a:cubicBezTo>
                  <a:cubicBezTo>
                    <a:pt x="0" y="62"/>
                    <a:pt x="0" y="65"/>
                    <a:pt x="2" y="67"/>
                  </a:cubicBezTo>
                  <a:cubicBezTo>
                    <a:pt x="3" y="68"/>
                    <a:pt x="4" y="69"/>
                    <a:pt x="6" y="69"/>
                  </a:cubicBezTo>
                  <a:cubicBezTo>
                    <a:pt x="7" y="69"/>
                    <a:pt x="9" y="68"/>
                    <a:pt x="10" y="67"/>
                  </a:cubicBezTo>
                  <a:cubicBezTo>
                    <a:pt x="19" y="58"/>
                    <a:pt x="23" y="47"/>
                    <a:pt x="23" y="35"/>
                  </a:cubicBezTo>
                  <a:cubicBezTo>
                    <a:pt x="23" y="23"/>
                    <a:pt x="19" y="11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42B1CBEE-E05F-4715-9417-E4927EDF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6980" y="4239521"/>
              <a:ext cx="102328" cy="341923"/>
            </a:xfrm>
            <a:custGeom>
              <a:avLst/>
              <a:gdLst>
                <a:gd name="T0" fmla="*/ 10 w 31"/>
                <a:gd name="T1" fmla="*/ 2 h 103"/>
                <a:gd name="T2" fmla="*/ 3 w 31"/>
                <a:gd name="T3" fmla="*/ 2 h 103"/>
                <a:gd name="T4" fmla="*/ 3 w 31"/>
                <a:gd name="T5" fmla="*/ 10 h 103"/>
                <a:gd name="T6" fmla="*/ 20 w 31"/>
                <a:gd name="T7" fmla="*/ 52 h 103"/>
                <a:gd name="T8" fmla="*/ 3 w 31"/>
                <a:gd name="T9" fmla="*/ 94 h 103"/>
                <a:gd name="T10" fmla="*/ 3 w 31"/>
                <a:gd name="T11" fmla="*/ 102 h 103"/>
                <a:gd name="T12" fmla="*/ 6 w 31"/>
                <a:gd name="T13" fmla="*/ 103 h 103"/>
                <a:gd name="T14" fmla="*/ 10 w 31"/>
                <a:gd name="T15" fmla="*/ 102 h 103"/>
                <a:gd name="T16" fmla="*/ 31 w 31"/>
                <a:gd name="T17" fmla="*/ 52 h 103"/>
                <a:gd name="T18" fmla="*/ 10 w 31"/>
                <a:gd name="T19" fmla="*/ 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103">
                  <a:moveTo>
                    <a:pt x="10" y="2"/>
                  </a:moveTo>
                  <a:cubicBezTo>
                    <a:pt x="8" y="0"/>
                    <a:pt x="5" y="0"/>
                    <a:pt x="3" y="2"/>
                  </a:cubicBezTo>
                  <a:cubicBezTo>
                    <a:pt x="0" y="4"/>
                    <a:pt x="0" y="8"/>
                    <a:pt x="3" y="10"/>
                  </a:cubicBezTo>
                  <a:cubicBezTo>
                    <a:pt x="14" y="21"/>
                    <a:pt x="20" y="37"/>
                    <a:pt x="20" y="52"/>
                  </a:cubicBezTo>
                  <a:cubicBezTo>
                    <a:pt x="20" y="67"/>
                    <a:pt x="14" y="82"/>
                    <a:pt x="3" y="94"/>
                  </a:cubicBezTo>
                  <a:cubicBezTo>
                    <a:pt x="0" y="96"/>
                    <a:pt x="0" y="100"/>
                    <a:pt x="3" y="102"/>
                  </a:cubicBezTo>
                  <a:cubicBezTo>
                    <a:pt x="4" y="103"/>
                    <a:pt x="5" y="103"/>
                    <a:pt x="6" y="103"/>
                  </a:cubicBezTo>
                  <a:cubicBezTo>
                    <a:pt x="8" y="103"/>
                    <a:pt x="9" y="103"/>
                    <a:pt x="10" y="102"/>
                  </a:cubicBezTo>
                  <a:cubicBezTo>
                    <a:pt x="24" y="88"/>
                    <a:pt x="31" y="70"/>
                    <a:pt x="31" y="52"/>
                  </a:cubicBezTo>
                  <a:cubicBezTo>
                    <a:pt x="31" y="34"/>
                    <a:pt x="24" y="16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Freeform 88">
              <a:extLst>
                <a:ext uri="{FF2B5EF4-FFF2-40B4-BE49-F238E27FC236}">
                  <a16:creationId xmlns:a16="http://schemas.microsoft.com/office/drawing/2014/main" id="{05273759-3BEC-40F2-B31B-3A4A8061C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879" y="4182118"/>
              <a:ext cx="124789" cy="459224"/>
            </a:xfrm>
            <a:custGeom>
              <a:avLst/>
              <a:gdLst>
                <a:gd name="T0" fmla="*/ 10 w 38"/>
                <a:gd name="T1" fmla="*/ 2 h 138"/>
                <a:gd name="T2" fmla="*/ 2 w 38"/>
                <a:gd name="T3" fmla="*/ 2 h 138"/>
                <a:gd name="T4" fmla="*/ 2 w 38"/>
                <a:gd name="T5" fmla="*/ 9 h 138"/>
                <a:gd name="T6" fmla="*/ 27 w 38"/>
                <a:gd name="T7" fmla="*/ 69 h 138"/>
                <a:gd name="T8" fmla="*/ 2 w 38"/>
                <a:gd name="T9" fmla="*/ 128 h 138"/>
                <a:gd name="T10" fmla="*/ 2 w 38"/>
                <a:gd name="T11" fmla="*/ 136 h 138"/>
                <a:gd name="T12" fmla="*/ 6 w 38"/>
                <a:gd name="T13" fmla="*/ 138 h 138"/>
                <a:gd name="T14" fmla="*/ 10 w 38"/>
                <a:gd name="T15" fmla="*/ 136 h 138"/>
                <a:gd name="T16" fmla="*/ 38 w 38"/>
                <a:gd name="T17" fmla="*/ 69 h 138"/>
                <a:gd name="T18" fmla="*/ 10 w 38"/>
                <a:gd name="T19" fmla="*/ 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38">
                  <a:moveTo>
                    <a:pt x="10" y="2"/>
                  </a:moveTo>
                  <a:cubicBezTo>
                    <a:pt x="8" y="0"/>
                    <a:pt x="5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19" y="26"/>
                    <a:pt x="27" y="47"/>
                    <a:pt x="27" y="69"/>
                  </a:cubicBezTo>
                  <a:cubicBezTo>
                    <a:pt x="27" y="90"/>
                    <a:pt x="19" y="112"/>
                    <a:pt x="2" y="128"/>
                  </a:cubicBezTo>
                  <a:cubicBezTo>
                    <a:pt x="0" y="130"/>
                    <a:pt x="0" y="134"/>
                    <a:pt x="2" y="136"/>
                  </a:cubicBezTo>
                  <a:cubicBezTo>
                    <a:pt x="4" y="137"/>
                    <a:pt x="5" y="138"/>
                    <a:pt x="6" y="138"/>
                  </a:cubicBezTo>
                  <a:cubicBezTo>
                    <a:pt x="8" y="138"/>
                    <a:pt x="9" y="137"/>
                    <a:pt x="10" y="136"/>
                  </a:cubicBezTo>
                  <a:cubicBezTo>
                    <a:pt x="29" y="117"/>
                    <a:pt x="38" y="93"/>
                    <a:pt x="38" y="69"/>
                  </a:cubicBezTo>
                  <a:cubicBezTo>
                    <a:pt x="38" y="45"/>
                    <a:pt x="29" y="20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EFD28F-350D-4511-B7B9-84D3F7631F0E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234885" y="2648718"/>
            <a:ext cx="517879" cy="536051"/>
            <a:chOff x="1163293" y="4009909"/>
            <a:chExt cx="426779" cy="441753"/>
          </a:xfrm>
          <a:solidFill>
            <a:schemeClr val="bg1"/>
          </a:solidFill>
        </p:grpSpPr>
        <p:sp>
          <p:nvSpPr>
            <p:cNvPr id="24" name="Freeform 129">
              <a:extLst>
                <a:ext uri="{FF2B5EF4-FFF2-40B4-BE49-F238E27FC236}">
                  <a16:creationId xmlns:a16="http://schemas.microsoft.com/office/drawing/2014/main" id="{57E98DAD-2873-4CDA-B2E5-22F77AC53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293" y="4192101"/>
              <a:ext cx="426779" cy="157235"/>
            </a:xfrm>
            <a:custGeom>
              <a:avLst/>
              <a:gdLst>
                <a:gd name="T0" fmla="*/ 86 w 171"/>
                <a:gd name="T1" fmla="*/ 36 h 63"/>
                <a:gd name="T2" fmla="*/ 24 w 171"/>
                <a:gd name="T3" fmla="*/ 0 h 63"/>
                <a:gd name="T4" fmla="*/ 0 w 171"/>
                <a:gd name="T5" fmla="*/ 15 h 63"/>
                <a:gd name="T6" fmla="*/ 86 w 171"/>
                <a:gd name="T7" fmla="*/ 63 h 63"/>
                <a:gd name="T8" fmla="*/ 171 w 171"/>
                <a:gd name="T9" fmla="*/ 15 h 63"/>
                <a:gd name="T10" fmla="*/ 147 w 171"/>
                <a:gd name="T11" fmla="*/ 0 h 63"/>
                <a:gd name="T12" fmla="*/ 86 w 171"/>
                <a:gd name="T13" fmla="*/ 3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63">
                  <a:moveTo>
                    <a:pt x="86" y="36"/>
                  </a:moveTo>
                  <a:lnTo>
                    <a:pt x="24" y="0"/>
                  </a:lnTo>
                  <a:lnTo>
                    <a:pt x="0" y="15"/>
                  </a:lnTo>
                  <a:lnTo>
                    <a:pt x="86" y="63"/>
                  </a:lnTo>
                  <a:lnTo>
                    <a:pt x="171" y="15"/>
                  </a:lnTo>
                  <a:lnTo>
                    <a:pt x="147" y="0"/>
                  </a:lnTo>
                  <a:lnTo>
                    <a:pt x="8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Freeform 130">
              <a:extLst>
                <a:ext uri="{FF2B5EF4-FFF2-40B4-BE49-F238E27FC236}">
                  <a16:creationId xmlns:a16="http://schemas.microsoft.com/office/drawing/2014/main" id="{1E8D96A7-6C11-4624-BF55-956BB9FAC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293" y="4296924"/>
              <a:ext cx="426779" cy="154738"/>
            </a:xfrm>
            <a:custGeom>
              <a:avLst/>
              <a:gdLst>
                <a:gd name="T0" fmla="*/ 86 w 171"/>
                <a:gd name="T1" fmla="*/ 34 h 62"/>
                <a:gd name="T2" fmla="*/ 24 w 171"/>
                <a:gd name="T3" fmla="*/ 0 h 62"/>
                <a:gd name="T4" fmla="*/ 0 w 171"/>
                <a:gd name="T5" fmla="*/ 13 h 62"/>
                <a:gd name="T6" fmla="*/ 86 w 171"/>
                <a:gd name="T7" fmla="*/ 62 h 62"/>
                <a:gd name="T8" fmla="*/ 171 w 171"/>
                <a:gd name="T9" fmla="*/ 13 h 62"/>
                <a:gd name="T10" fmla="*/ 147 w 171"/>
                <a:gd name="T11" fmla="*/ 0 h 62"/>
                <a:gd name="T12" fmla="*/ 86 w 171"/>
                <a:gd name="T13" fmla="*/ 3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62">
                  <a:moveTo>
                    <a:pt x="86" y="34"/>
                  </a:moveTo>
                  <a:lnTo>
                    <a:pt x="24" y="0"/>
                  </a:lnTo>
                  <a:lnTo>
                    <a:pt x="0" y="13"/>
                  </a:lnTo>
                  <a:lnTo>
                    <a:pt x="86" y="62"/>
                  </a:lnTo>
                  <a:lnTo>
                    <a:pt x="171" y="13"/>
                  </a:lnTo>
                  <a:lnTo>
                    <a:pt x="147" y="0"/>
                  </a:lnTo>
                  <a:lnTo>
                    <a:pt x="86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Freeform 131">
              <a:extLst>
                <a:ext uri="{FF2B5EF4-FFF2-40B4-BE49-F238E27FC236}">
                  <a16:creationId xmlns:a16="http://schemas.microsoft.com/office/drawing/2014/main" id="{465B4048-A85E-4FA5-B390-933BBB361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293" y="4009909"/>
              <a:ext cx="426779" cy="242092"/>
            </a:xfrm>
            <a:custGeom>
              <a:avLst/>
              <a:gdLst>
                <a:gd name="T0" fmla="*/ 171 w 171"/>
                <a:gd name="T1" fmla="*/ 48 h 97"/>
                <a:gd name="T2" fmla="*/ 86 w 171"/>
                <a:gd name="T3" fmla="*/ 0 h 97"/>
                <a:gd name="T4" fmla="*/ 0 w 171"/>
                <a:gd name="T5" fmla="*/ 48 h 97"/>
                <a:gd name="T6" fmla="*/ 86 w 171"/>
                <a:gd name="T7" fmla="*/ 97 h 97"/>
                <a:gd name="T8" fmla="*/ 171 w 171"/>
                <a:gd name="T9" fmla="*/ 4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97">
                  <a:moveTo>
                    <a:pt x="171" y="48"/>
                  </a:moveTo>
                  <a:lnTo>
                    <a:pt x="86" y="0"/>
                  </a:lnTo>
                  <a:lnTo>
                    <a:pt x="0" y="48"/>
                  </a:lnTo>
                  <a:lnTo>
                    <a:pt x="86" y="97"/>
                  </a:lnTo>
                  <a:lnTo>
                    <a:pt x="171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74B5AA0-297F-4FAE-B590-234AAEDACA82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812598" y="4453048"/>
            <a:ext cx="427524" cy="536051"/>
            <a:chOff x="5106627" y="2260366"/>
            <a:chExt cx="324452" cy="406813"/>
          </a:xfrm>
          <a:solidFill>
            <a:schemeClr val="bg1"/>
          </a:solidFill>
        </p:grpSpPr>
        <p:sp>
          <p:nvSpPr>
            <p:cNvPr id="28" name="Freeform 80">
              <a:extLst>
                <a:ext uri="{FF2B5EF4-FFF2-40B4-BE49-F238E27FC236}">
                  <a16:creationId xmlns:a16="http://schemas.microsoft.com/office/drawing/2014/main" id="{7E8490F1-F3C8-40BF-AC97-BDEA25953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6627" y="2430079"/>
              <a:ext cx="324452" cy="134772"/>
            </a:xfrm>
            <a:custGeom>
              <a:avLst/>
              <a:gdLst>
                <a:gd name="T0" fmla="*/ 49 w 98"/>
                <a:gd name="T1" fmla="*/ 16 h 40"/>
                <a:gd name="T2" fmla="*/ 2 w 98"/>
                <a:gd name="T3" fmla="*/ 0 h 40"/>
                <a:gd name="T4" fmla="*/ 0 w 98"/>
                <a:gd name="T5" fmla="*/ 5 h 40"/>
                <a:gd name="T6" fmla="*/ 0 w 98"/>
                <a:gd name="T7" fmla="*/ 20 h 40"/>
                <a:gd name="T8" fmla="*/ 49 w 98"/>
                <a:gd name="T9" fmla="*/ 40 h 40"/>
                <a:gd name="T10" fmla="*/ 98 w 98"/>
                <a:gd name="T11" fmla="*/ 20 h 40"/>
                <a:gd name="T12" fmla="*/ 98 w 98"/>
                <a:gd name="T13" fmla="*/ 5 h 40"/>
                <a:gd name="T14" fmla="*/ 96 w 98"/>
                <a:gd name="T15" fmla="*/ 0 h 40"/>
                <a:gd name="T16" fmla="*/ 49 w 98"/>
                <a:gd name="T17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Freeform 81">
              <a:extLst>
                <a:ext uri="{FF2B5EF4-FFF2-40B4-BE49-F238E27FC236}">
                  <a16:creationId xmlns:a16="http://schemas.microsoft.com/office/drawing/2014/main" id="{AD57E2A3-8472-4B7B-BED7-1CCA43387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6627" y="2534902"/>
              <a:ext cx="324452" cy="132277"/>
            </a:xfrm>
            <a:custGeom>
              <a:avLst/>
              <a:gdLst>
                <a:gd name="T0" fmla="*/ 49 w 98"/>
                <a:gd name="T1" fmla="*/ 15 h 40"/>
                <a:gd name="T2" fmla="*/ 2 w 98"/>
                <a:gd name="T3" fmla="*/ 0 h 40"/>
                <a:gd name="T4" fmla="*/ 0 w 98"/>
                <a:gd name="T5" fmla="*/ 4 h 40"/>
                <a:gd name="T6" fmla="*/ 0 w 98"/>
                <a:gd name="T7" fmla="*/ 19 h 40"/>
                <a:gd name="T8" fmla="*/ 49 w 98"/>
                <a:gd name="T9" fmla="*/ 40 h 40"/>
                <a:gd name="T10" fmla="*/ 98 w 98"/>
                <a:gd name="T11" fmla="*/ 19 h 40"/>
                <a:gd name="T12" fmla="*/ 98 w 98"/>
                <a:gd name="T13" fmla="*/ 4 h 40"/>
                <a:gd name="T14" fmla="*/ 96 w 98"/>
                <a:gd name="T15" fmla="*/ 0 h 40"/>
                <a:gd name="T16" fmla="*/ 49 w 98"/>
                <a:gd name="T17" fmla="*/ 1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5"/>
                  </a:moveTo>
                  <a:cubicBezTo>
                    <a:pt x="26" y="15"/>
                    <a:pt x="7" y="9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19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3"/>
                    <a:pt x="97" y="1"/>
                    <a:pt x="96" y="0"/>
                  </a:cubicBezTo>
                  <a:cubicBezTo>
                    <a:pt x="91" y="9"/>
                    <a:pt x="72" y="15"/>
                    <a:pt x="4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Freeform 82">
              <a:extLst>
                <a:ext uri="{FF2B5EF4-FFF2-40B4-BE49-F238E27FC236}">
                  <a16:creationId xmlns:a16="http://schemas.microsoft.com/office/drawing/2014/main" id="{8FA10C3C-6A81-466E-A742-4472B4E60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6627" y="2330248"/>
              <a:ext cx="324452" cy="137269"/>
            </a:xfrm>
            <a:custGeom>
              <a:avLst/>
              <a:gdLst>
                <a:gd name="T0" fmla="*/ 96 w 98"/>
                <a:gd name="T1" fmla="*/ 0 h 41"/>
                <a:gd name="T2" fmla="*/ 49 w 98"/>
                <a:gd name="T3" fmla="*/ 15 h 41"/>
                <a:gd name="T4" fmla="*/ 2 w 98"/>
                <a:gd name="T5" fmla="*/ 0 h 41"/>
                <a:gd name="T6" fmla="*/ 0 w 98"/>
                <a:gd name="T7" fmla="*/ 5 h 41"/>
                <a:gd name="T8" fmla="*/ 0 w 98"/>
                <a:gd name="T9" fmla="*/ 20 h 41"/>
                <a:gd name="T10" fmla="*/ 49 w 98"/>
                <a:gd name="T11" fmla="*/ 41 h 41"/>
                <a:gd name="T12" fmla="*/ 98 w 98"/>
                <a:gd name="T13" fmla="*/ 20 h 41"/>
                <a:gd name="T14" fmla="*/ 98 w 98"/>
                <a:gd name="T15" fmla="*/ 5 h 41"/>
                <a:gd name="T16" fmla="*/ 96 w 98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1">
                  <a:moveTo>
                    <a:pt x="96" y="0"/>
                  </a:moveTo>
                  <a:cubicBezTo>
                    <a:pt x="95" y="9"/>
                    <a:pt x="75" y="15"/>
                    <a:pt x="49" y="15"/>
                  </a:cubicBezTo>
                  <a:cubicBezTo>
                    <a:pt x="24" y="15"/>
                    <a:pt x="3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1"/>
                    <a:pt x="49" y="41"/>
                  </a:cubicBezTo>
                  <a:cubicBezTo>
                    <a:pt x="76" y="41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Oval 83">
              <a:extLst>
                <a:ext uri="{FF2B5EF4-FFF2-40B4-BE49-F238E27FC236}">
                  <a16:creationId xmlns:a16="http://schemas.microsoft.com/office/drawing/2014/main" id="{119B4D95-E0A5-4AFD-A165-9F230265A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1618" y="2260366"/>
              <a:ext cx="316965" cy="1073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221C38B-30BD-4127-815C-87B211594694}"/>
              </a:ext>
            </a:extLst>
          </p:cNvPr>
          <p:cNvSpPr txBox="1"/>
          <p:nvPr/>
        </p:nvSpPr>
        <p:spPr>
          <a:xfrm flipH="1">
            <a:off x="8547610" y="3368726"/>
            <a:ext cx="18924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Details Here</a:t>
            </a:r>
            <a:endParaRPr lang="id-ID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50C973-57B7-4B3F-8A6A-CC18FC455589}"/>
              </a:ext>
            </a:extLst>
          </p:cNvPr>
          <p:cNvSpPr txBox="1"/>
          <p:nvPr/>
        </p:nvSpPr>
        <p:spPr>
          <a:xfrm flipH="1">
            <a:off x="6930318" y="3343112"/>
            <a:ext cx="139638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Details Here</a:t>
            </a:r>
            <a:endParaRPr lang="id-ID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615722-3C46-4405-B557-8F2C13460462}"/>
              </a:ext>
            </a:extLst>
          </p:cNvPr>
          <p:cNvSpPr txBox="1"/>
          <p:nvPr/>
        </p:nvSpPr>
        <p:spPr>
          <a:xfrm flipH="1">
            <a:off x="9212315" y="5157926"/>
            <a:ext cx="16280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Details Here</a:t>
            </a:r>
            <a:endParaRPr lang="id-ID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142">
            <a:extLst>
              <a:ext uri="{FF2B5EF4-FFF2-40B4-BE49-F238E27FC236}">
                <a16:creationId xmlns:a16="http://schemas.microsoft.com/office/drawing/2014/main" id="{D62BD4D1-E408-40F4-A515-031C60C794D9}"/>
              </a:ext>
            </a:extLst>
          </p:cNvPr>
          <p:cNvSpPr txBox="1"/>
          <p:nvPr/>
        </p:nvSpPr>
        <p:spPr>
          <a:xfrm>
            <a:off x="6799868" y="4774712"/>
            <a:ext cx="2020758" cy="906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consectur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 sed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,, sed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36" name="TextBox 142">
            <a:extLst>
              <a:ext uri="{FF2B5EF4-FFF2-40B4-BE49-F238E27FC236}">
                <a16:creationId xmlns:a16="http://schemas.microsoft.com/office/drawing/2014/main" id="{73DB4534-B429-4D0D-AF61-AE768847EC1E}"/>
              </a:ext>
            </a:extLst>
          </p:cNvPr>
          <p:cNvSpPr txBox="1"/>
          <p:nvPr/>
        </p:nvSpPr>
        <p:spPr>
          <a:xfrm>
            <a:off x="6755875" y="4203686"/>
            <a:ext cx="2020758" cy="4274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Keyword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848AEED-F4E1-43F0-AE1E-D7F1997E3C3E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86DDBCB-E4A7-4262-9060-4583CAF3A62E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73A6677D-C548-4C19-923A-A7BDC40A2181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Cross 39">
              <a:extLst>
                <a:ext uri="{FF2B5EF4-FFF2-40B4-BE49-F238E27FC236}">
                  <a16:creationId xmlns:a16="http://schemas.microsoft.com/office/drawing/2014/main" id="{FA63EBA9-F17E-4E6F-8F18-A05733E8AC8E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88EBB17-960E-4F26-AAD2-5D495EBED972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F481DF-5B1E-48D0-833C-B9834646918A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43" name="Freeform: Shape 5">
            <a:extLst>
              <a:ext uri="{FF2B5EF4-FFF2-40B4-BE49-F238E27FC236}">
                <a16:creationId xmlns:a16="http://schemas.microsoft.com/office/drawing/2014/main" id="{0FD7E984-2DE0-4A9F-9925-6B36F64B243A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9C8BB5-1CD6-406C-882B-B2664AC6F15E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45" name="Freeform: Shape 6">
              <a:extLst>
                <a:ext uri="{FF2B5EF4-FFF2-40B4-BE49-F238E27FC236}">
                  <a16:creationId xmlns:a16="http://schemas.microsoft.com/office/drawing/2014/main" id="{A4AC3832-D791-4E93-8722-E081E1CFB7CF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3A5DC09-A467-494D-A93E-8F1A01DB8C71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6517639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416">
            <a:extLst>
              <a:ext uri="{FF2B5EF4-FFF2-40B4-BE49-F238E27FC236}">
                <a16:creationId xmlns:a16="http://schemas.microsoft.com/office/drawing/2014/main" id="{8E32DF0F-1CC7-49EB-AFDD-61E39292D64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04320" y="2382683"/>
            <a:ext cx="3383360" cy="3264525"/>
            <a:chOff x="1854" y="572"/>
            <a:chExt cx="484" cy="46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8" name="Freeform 418">
              <a:extLst>
                <a:ext uri="{FF2B5EF4-FFF2-40B4-BE49-F238E27FC236}">
                  <a16:creationId xmlns:a16="http://schemas.microsoft.com/office/drawing/2014/main" id="{36D9180F-D5ED-4111-BD17-4A95694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" y="763"/>
              <a:ext cx="239" cy="246"/>
            </a:xfrm>
            <a:custGeom>
              <a:avLst/>
              <a:gdLst>
                <a:gd name="T0" fmla="*/ 836 w 1672"/>
                <a:gd name="T1" fmla="*/ 0 h 1721"/>
                <a:gd name="T2" fmla="*/ 1170 w 1672"/>
                <a:gd name="T3" fmla="*/ 664 h 1721"/>
                <a:gd name="T4" fmla="*/ 913 w 1672"/>
                <a:gd name="T5" fmla="*/ 512 h 1721"/>
                <a:gd name="T6" fmla="*/ 627 w 1672"/>
                <a:gd name="T7" fmla="*/ 1028 h 1721"/>
                <a:gd name="T8" fmla="*/ 1672 w 1672"/>
                <a:gd name="T9" fmla="*/ 1028 h 1721"/>
                <a:gd name="T10" fmla="*/ 1672 w 1672"/>
                <a:gd name="T11" fmla="*/ 1721 h 1721"/>
                <a:gd name="T12" fmla="*/ 711 w 1672"/>
                <a:gd name="T13" fmla="*/ 1721 h 1721"/>
                <a:gd name="T14" fmla="*/ 675 w 1672"/>
                <a:gd name="T15" fmla="*/ 1718 h 1721"/>
                <a:gd name="T16" fmla="*/ 640 w 1672"/>
                <a:gd name="T17" fmla="*/ 1709 h 1721"/>
                <a:gd name="T18" fmla="*/ 603 w 1672"/>
                <a:gd name="T19" fmla="*/ 1694 h 1721"/>
                <a:gd name="T20" fmla="*/ 570 w 1672"/>
                <a:gd name="T21" fmla="*/ 1674 h 1721"/>
                <a:gd name="T22" fmla="*/ 536 w 1672"/>
                <a:gd name="T23" fmla="*/ 1647 h 1721"/>
                <a:gd name="T24" fmla="*/ 503 w 1672"/>
                <a:gd name="T25" fmla="*/ 1615 h 1721"/>
                <a:gd name="T26" fmla="*/ 473 w 1672"/>
                <a:gd name="T27" fmla="*/ 1579 h 1721"/>
                <a:gd name="T28" fmla="*/ 443 w 1672"/>
                <a:gd name="T29" fmla="*/ 1538 h 1721"/>
                <a:gd name="T30" fmla="*/ 420 w 1672"/>
                <a:gd name="T31" fmla="*/ 1500 h 1721"/>
                <a:gd name="T32" fmla="*/ 396 w 1672"/>
                <a:gd name="T33" fmla="*/ 1459 h 1721"/>
                <a:gd name="T34" fmla="*/ 370 w 1672"/>
                <a:gd name="T35" fmla="*/ 1418 h 1721"/>
                <a:gd name="T36" fmla="*/ 345 w 1672"/>
                <a:gd name="T37" fmla="*/ 1375 h 1721"/>
                <a:gd name="T38" fmla="*/ 318 w 1672"/>
                <a:gd name="T39" fmla="*/ 1331 h 1721"/>
                <a:gd name="T40" fmla="*/ 292 w 1672"/>
                <a:gd name="T41" fmla="*/ 1287 h 1721"/>
                <a:gd name="T42" fmla="*/ 266 w 1672"/>
                <a:gd name="T43" fmla="*/ 1243 h 1721"/>
                <a:gd name="T44" fmla="*/ 241 w 1672"/>
                <a:gd name="T45" fmla="*/ 1198 h 1721"/>
                <a:gd name="T46" fmla="*/ 215 w 1672"/>
                <a:gd name="T47" fmla="*/ 1154 h 1721"/>
                <a:gd name="T48" fmla="*/ 190 w 1672"/>
                <a:gd name="T49" fmla="*/ 1112 h 1721"/>
                <a:gd name="T50" fmla="*/ 167 w 1672"/>
                <a:gd name="T51" fmla="*/ 1069 h 1721"/>
                <a:gd name="T52" fmla="*/ 143 w 1672"/>
                <a:gd name="T53" fmla="*/ 1029 h 1721"/>
                <a:gd name="T54" fmla="*/ 121 w 1672"/>
                <a:gd name="T55" fmla="*/ 991 h 1721"/>
                <a:gd name="T56" fmla="*/ 101 w 1672"/>
                <a:gd name="T57" fmla="*/ 953 h 1721"/>
                <a:gd name="T58" fmla="*/ 82 w 1672"/>
                <a:gd name="T59" fmla="*/ 920 h 1721"/>
                <a:gd name="T60" fmla="*/ 64 w 1672"/>
                <a:gd name="T61" fmla="*/ 888 h 1721"/>
                <a:gd name="T62" fmla="*/ 48 w 1672"/>
                <a:gd name="T63" fmla="*/ 860 h 1721"/>
                <a:gd name="T64" fmla="*/ 34 w 1672"/>
                <a:gd name="T65" fmla="*/ 835 h 1721"/>
                <a:gd name="T66" fmla="*/ 22 w 1672"/>
                <a:gd name="T67" fmla="*/ 813 h 1721"/>
                <a:gd name="T68" fmla="*/ 13 w 1672"/>
                <a:gd name="T69" fmla="*/ 797 h 1721"/>
                <a:gd name="T70" fmla="*/ 5 w 1672"/>
                <a:gd name="T71" fmla="*/ 784 h 1721"/>
                <a:gd name="T72" fmla="*/ 1 w 1672"/>
                <a:gd name="T73" fmla="*/ 776 h 1721"/>
                <a:gd name="T74" fmla="*/ 0 w 1672"/>
                <a:gd name="T75" fmla="*/ 774 h 1721"/>
                <a:gd name="T76" fmla="*/ 329 w 1672"/>
                <a:gd name="T77" fmla="*/ 165 h 1721"/>
                <a:gd name="T78" fmla="*/ 87 w 1672"/>
                <a:gd name="T79" fmla="*/ 22 h 1721"/>
                <a:gd name="T80" fmla="*/ 836 w 1672"/>
                <a:gd name="T81" fmla="*/ 0 h 1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72" h="1721">
                  <a:moveTo>
                    <a:pt x="836" y="0"/>
                  </a:moveTo>
                  <a:lnTo>
                    <a:pt x="1170" y="664"/>
                  </a:lnTo>
                  <a:lnTo>
                    <a:pt x="913" y="512"/>
                  </a:lnTo>
                  <a:lnTo>
                    <a:pt x="627" y="1028"/>
                  </a:lnTo>
                  <a:lnTo>
                    <a:pt x="1672" y="1028"/>
                  </a:lnTo>
                  <a:lnTo>
                    <a:pt x="1672" y="1721"/>
                  </a:lnTo>
                  <a:lnTo>
                    <a:pt x="711" y="1721"/>
                  </a:lnTo>
                  <a:lnTo>
                    <a:pt x="675" y="1718"/>
                  </a:lnTo>
                  <a:lnTo>
                    <a:pt x="640" y="1709"/>
                  </a:lnTo>
                  <a:lnTo>
                    <a:pt x="603" y="1694"/>
                  </a:lnTo>
                  <a:lnTo>
                    <a:pt x="570" y="1674"/>
                  </a:lnTo>
                  <a:lnTo>
                    <a:pt x="536" y="1647"/>
                  </a:lnTo>
                  <a:lnTo>
                    <a:pt x="503" y="1615"/>
                  </a:lnTo>
                  <a:lnTo>
                    <a:pt x="473" y="1579"/>
                  </a:lnTo>
                  <a:lnTo>
                    <a:pt x="443" y="1538"/>
                  </a:lnTo>
                  <a:lnTo>
                    <a:pt x="420" y="1500"/>
                  </a:lnTo>
                  <a:lnTo>
                    <a:pt x="396" y="1459"/>
                  </a:lnTo>
                  <a:lnTo>
                    <a:pt x="370" y="1418"/>
                  </a:lnTo>
                  <a:lnTo>
                    <a:pt x="345" y="1375"/>
                  </a:lnTo>
                  <a:lnTo>
                    <a:pt x="318" y="1331"/>
                  </a:lnTo>
                  <a:lnTo>
                    <a:pt x="292" y="1287"/>
                  </a:lnTo>
                  <a:lnTo>
                    <a:pt x="266" y="1243"/>
                  </a:lnTo>
                  <a:lnTo>
                    <a:pt x="241" y="1198"/>
                  </a:lnTo>
                  <a:lnTo>
                    <a:pt x="215" y="1154"/>
                  </a:lnTo>
                  <a:lnTo>
                    <a:pt x="190" y="1112"/>
                  </a:lnTo>
                  <a:lnTo>
                    <a:pt x="167" y="1069"/>
                  </a:lnTo>
                  <a:lnTo>
                    <a:pt x="143" y="1029"/>
                  </a:lnTo>
                  <a:lnTo>
                    <a:pt x="121" y="991"/>
                  </a:lnTo>
                  <a:lnTo>
                    <a:pt x="101" y="953"/>
                  </a:lnTo>
                  <a:lnTo>
                    <a:pt x="82" y="920"/>
                  </a:lnTo>
                  <a:lnTo>
                    <a:pt x="64" y="888"/>
                  </a:lnTo>
                  <a:lnTo>
                    <a:pt x="48" y="860"/>
                  </a:lnTo>
                  <a:lnTo>
                    <a:pt x="34" y="835"/>
                  </a:lnTo>
                  <a:lnTo>
                    <a:pt x="22" y="813"/>
                  </a:lnTo>
                  <a:lnTo>
                    <a:pt x="13" y="797"/>
                  </a:lnTo>
                  <a:lnTo>
                    <a:pt x="5" y="784"/>
                  </a:lnTo>
                  <a:lnTo>
                    <a:pt x="1" y="776"/>
                  </a:lnTo>
                  <a:lnTo>
                    <a:pt x="0" y="774"/>
                  </a:lnTo>
                  <a:lnTo>
                    <a:pt x="329" y="165"/>
                  </a:lnTo>
                  <a:lnTo>
                    <a:pt x="87" y="22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419">
              <a:extLst>
                <a:ext uri="{FF2B5EF4-FFF2-40B4-BE49-F238E27FC236}">
                  <a16:creationId xmlns:a16="http://schemas.microsoft.com/office/drawing/2014/main" id="{9EC446FD-6D41-499E-B772-68E554780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2" y="572"/>
              <a:ext cx="323" cy="190"/>
            </a:xfrm>
            <a:custGeom>
              <a:avLst/>
              <a:gdLst>
                <a:gd name="T0" fmla="*/ 1302 w 2259"/>
                <a:gd name="T1" fmla="*/ 0 h 1330"/>
                <a:gd name="T2" fmla="*/ 1508 w 2259"/>
                <a:gd name="T3" fmla="*/ 0 h 1330"/>
                <a:gd name="T4" fmla="*/ 1521 w 2259"/>
                <a:gd name="T5" fmla="*/ 0 h 1330"/>
                <a:gd name="T6" fmla="*/ 1557 w 2259"/>
                <a:gd name="T7" fmla="*/ 0 h 1330"/>
                <a:gd name="T8" fmla="*/ 1588 w 2259"/>
                <a:gd name="T9" fmla="*/ 0 h 1330"/>
                <a:gd name="T10" fmla="*/ 1613 w 2259"/>
                <a:gd name="T11" fmla="*/ 0 h 1330"/>
                <a:gd name="T12" fmla="*/ 1632 w 2259"/>
                <a:gd name="T13" fmla="*/ 0 h 1330"/>
                <a:gd name="T14" fmla="*/ 1644 w 2259"/>
                <a:gd name="T15" fmla="*/ 1 h 1330"/>
                <a:gd name="T16" fmla="*/ 1647 w 2259"/>
                <a:gd name="T17" fmla="*/ 1 h 1330"/>
                <a:gd name="T18" fmla="*/ 2015 w 2259"/>
                <a:gd name="T19" fmla="*/ 586 h 1330"/>
                <a:gd name="T20" fmla="*/ 2259 w 2259"/>
                <a:gd name="T21" fmla="*/ 446 h 1330"/>
                <a:gd name="T22" fmla="*/ 1909 w 2259"/>
                <a:gd name="T23" fmla="*/ 1108 h 1330"/>
                <a:gd name="T24" fmla="*/ 1182 w 2259"/>
                <a:gd name="T25" fmla="*/ 1064 h 1330"/>
                <a:gd name="T26" fmla="*/ 1427 w 2259"/>
                <a:gd name="T27" fmla="*/ 923 h 1330"/>
                <a:gd name="T28" fmla="*/ 1118 w 2259"/>
                <a:gd name="T29" fmla="*/ 422 h 1330"/>
                <a:gd name="T30" fmla="*/ 604 w 2259"/>
                <a:gd name="T31" fmla="*/ 1330 h 1330"/>
                <a:gd name="T32" fmla="*/ 0 w 2259"/>
                <a:gd name="T33" fmla="*/ 988 h 1330"/>
                <a:gd name="T34" fmla="*/ 474 w 2259"/>
                <a:gd name="T35" fmla="*/ 152 h 1330"/>
                <a:gd name="T36" fmla="*/ 494 w 2259"/>
                <a:gd name="T37" fmla="*/ 123 h 1330"/>
                <a:gd name="T38" fmla="*/ 520 w 2259"/>
                <a:gd name="T39" fmla="*/ 96 h 1330"/>
                <a:gd name="T40" fmla="*/ 550 w 2259"/>
                <a:gd name="T41" fmla="*/ 73 h 1330"/>
                <a:gd name="T42" fmla="*/ 585 w 2259"/>
                <a:gd name="T43" fmla="*/ 53 h 1330"/>
                <a:gd name="T44" fmla="*/ 624 w 2259"/>
                <a:gd name="T45" fmla="*/ 37 h 1330"/>
                <a:gd name="T46" fmla="*/ 667 w 2259"/>
                <a:gd name="T47" fmla="*/ 24 h 1330"/>
                <a:gd name="T48" fmla="*/ 714 w 2259"/>
                <a:gd name="T49" fmla="*/ 14 h 1330"/>
                <a:gd name="T50" fmla="*/ 764 w 2259"/>
                <a:gd name="T51" fmla="*/ 10 h 1330"/>
                <a:gd name="T52" fmla="*/ 817 w 2259"/>
                <a:gd name="T53" fmla="*/ 8 h 1330"/>
                <a:gd name="T54" fmla="*/ 871 w 2259"/>
                <a:gd name="T55" fmla="*/ 6 h 1330"/>
                <a:gd name="T56" fmla="*/ 927 w 2259"/>
                <a:gd name="T57" fmla="*/ 4 h 1330"/>
                <a:gd name="T58" fmla="*/ 986 w 2259"/>
                <a:gd name="T59" fmla="*/ 3 h 1330"/>
                <a:gd name="T60" fmla="*/ 1045 w 2259"/>
                <a:gd name="T61" fmla="*/ 2 h 1330"/>
                <a:gd name="T62" fmla="*/ 1104 w 2259"/>
                <a:gd name="T63" fmla="*/ 1 h 1330"/>
                <a:gd name="T64" fmla="*/ 1163 w 2259"/>
                <a:gd name="T65" fmla="*/ 1 h 1330"/>
                <a:gd name="T66" fmla="*/ 1221 w 2259"/>
                <a:gd name="T67" fmla="*/ 0 h 1330"/>
                <a:gd name="T68" fmla="*/ 1277 w 2259"/>
                <a:gd name="T69" fmla="*/ 0 h 1330"/>
                <a:gd name="T70" fmla="*/ 1302 w 2259"/>
                <a:gd name="T71" fmla="*/ 0 h 1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59" h="1330">
                  <a:moveTo>
                    <a:pt x="1302" y="0"/>
                  </a:moveTo>
                  <a:lnTo>
                    <a:pt x="1508" y="0"/>
                  </a:lnTo>
                  <a:lnTo>
                    <a:pt x="1521" y="0"/>
                  </a:lnTo>
                  <a:lnTo>
                    <a:pt x="1557" y="0"/>
                  </a:lnTo>
                  <a:lnTo>
                    <a:pt x="1588" y="0"/>
                  </a:lnTo>
                  <a:lnTo>
                    <a:pt x="1613" y="0"/>
                  </a:lnTo>
                  <a:lnTo>
                    <a:pt x="1632" y="0"/>
                  </a:lnTo>
                  <a:lnTo>
                    <a:pt x="1644" y="1"/>
                  </a:lnTo>
                  <a:lnTo>
                    <a:pt x="1647" y="1"/>
                  </a:lnTo>
                  <a:lnTo>
                    <a:pt x="2015" y="586"/>
                  </a:lnTo>
                  <a:lnTo>
                    <a:pt x="2259" y="446"/>
                  </a:lnTo>
                  <a:lnTo>
                    <a:pt x="1909" y="1108"/>
                  </a:lnTo>
                  <a:lnTo>
                    <a:pt x="1182" y="1064"/>
                  </a:lnTo>
                  <a:lnTo>
                    <a:pt x="1427" y="923"/>
                  </a:lnTo>
                  <a:lnTo>
                    <a:pt x="1118" y="422"/>
                  </a:lnTo>
                  <a:lnTo>
                    <a:pt x="604" y="1330"/>
                  </a:lnTo>
                  <a:lnTo>
                    <a:pt x="0" y="988"/>
                  </a:lnTo>
                  <a:lnTo>
                    <a:pt x="474" y="152"/>
                  </a:lnTo>
                  <a:lnTo>
                    <a:pt x="494" y="123"/>
                  </a:lnTo>
                  <a:lnTo>
                    <a:pt x="520" y="96"/>
                  </a:lnTo>
                  <a:lnTo>
                    <a:pt x="550" y="73"/>
                  </a:lnTo>
                  <a:lnTo>
                    <a:pt x="585" y="53"/>
                  </a:lnTo>
                  <a:lnTo>
                    <a:pt x="624" y="37"/>
                  </a:lnTo>
                  <a:lnTo>
                    <a:pt x="667" y="24"/>
                  </a:lnTo>
                  <a:lnTo>
                    <a:pt x="714" y="14"/>
                  </a:lnTo>
                  <a:lnTo>
                    <a:pt x="764" y="10"/>
                  </a:lnTo>
                  <a:lnTo>
                    <a:pt x="817" y="8"/>
                  </a:lnTo>
                  <a:lnTo>
                    <a:pt x="871" y="6"/>
                  </a:lnTo>
                  <a:lnTo>
                    <a:pt x="927" y="4"/>
                  </a:lnTo>
                  <a:lnTo>
                    <a:pt x="986" y="3"/>
                  </a:lnTo>
                  <a:lnTo>
                    <a:pt x="1045" y="2"/>
                  </a:lnTo>
                  <a:lnTo>
                    <a:pt x="1104" y="1"/>
                  </a:lnTo>
                  <a:lnTo>
                    <a:pt x="1163" y="1"/>
                  </a:lnTo>
                  <a:lnTo>
                    <a:pt x="1221" y="0"/>
                  </a:lnTo>
                  <a:lnTo>
                    <a:pt x="1277" y="0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420">
              <a:extLst>
                <a:ext uri="{FF2B5EF4-FFF2-40B4-BE49-F238E27FC236}">
                  <a16:creationId xmlns:a16="http://schemas.microsoft.com/office/drawing/2014/main" id="{6494A91C-9B15-4218-9795-9F1411D46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0" y="724"/>
              <a:ext cx="228" cy="315"/>
            </a:xfrm>
            <a:custGeom>
              <a:avLst/>
              <a:gdLst>
                <a:gd name="T0" fmla="*/ 1116 w 1600"/>
                <a:gd name="T1" fmla="*/ 0 h 2202"/>
                <a:gd name="T2" fmla="*/ 1573 w 1600"/>
                <a:gd name="T3" fmla="*/ 846 h 2202"/>
                <a:gd name="T4" fmla="*/ 1587 w 1600"/>
                <a:gd name="T5" fmla="*/ 879 h 2202"/>
                <a:gd name="T6" fmla="*/ 1597 w 1600"/>
                <a:gd name="T7" fmla="*/ 915 h 2202"/>
                <a:gd name="T8" fmla="*/ 1600 w 1600"/>
                <a:gd name="T9" fmla="*/ 953 h 2202"/>
                <a:gd name="T10" fmla="*/ 1599 w 1600"/>
                <a:gd name="T11" fmla="*/ 993 h 2202"/>
                <a:gd name="T12" fmla="*/ 1591 w 1600"/>
                <a:gd name="T13" fmla="*/ 1035 h 2202"/>
                <a:gd name="T14" fmla="*/ 1580 w 1600"/>
                <a:gd name="T15" fmla="*/ 1078 h 2202"/>
                <a:gd name="T16" fmla="*/ 1562 w 1600"/>
                <a:gd name="T17" fmla="*/ 1123 h 2202"/>
                <a:gd name="T18" fmla="*/ 1539 w 1600"/>
                <a:gd name="T19" fmla="*/ 1167 h 2202"/>
                <a:gd name="T20" fmla="*/ 1518 w 1600"/>
                <a:gd name="T21" fmla="*/ 1205 h 2202"/>
                <a:gd name="T22" fmla="*/ 1495 w 1600"/>
                <a:gd name="T23" fmla="*/ 1244 h 2202"/>
                <a:gd name="T24" fmla="*/ 1471 w 1600"/>
                <a:gd name="T25" fmla="*/ 1284 h 2202"/>
                <a:gd name="T26" fmla="*/ 1447 w 1600"/>
                <a:gd name="T27" fmla="*/ 1325 h 2202"/>
                <a:gd name="T28" fmla="*/ 1423 w 1600"/>
                <a:gd name="T29" fmla="*/ 1368 h 2202"/>
                <a:gd name="T30" fmla="*/ 1397 w 1600"/>
                <a:gd name="T31" fmla="*/ 1409 h 2202"/>
                <a:gd name="T32" fmla="*/ 1372 w 1600"/>
                <a:gd name="T33" fmla="*/ 1451 h 2202"/>
                <a:gd name="T34" fmla="*/ 1346 w 1600"/>
                <a:gd name="T35" fmla="*/ 1494 h 2202"/>
                <a:gd name="T36" fmla="*/ 1321 w 1600"/>
                <a:gd name="T37" fmla="*/ 1535 h 2202"/>
                <a:gd name="T38" fmla="*/ 1295 w 1600"/>
                <a:gd name="T39" fmla="*/ 1577 h 2202"/>
                <a:gd name="T40" fmla="*/ 1271 w 1600"/>
                <a:gd name="T41" fmla="*/ 1616 h 2202"/>
                <a:gd name="T42" fmla="*/ 1247 w 1600"/>
                <a:gd name="T43" fmla="*/ 1655 h 2202"/>
                <a:gd name="T44" fmla="*/ 1223 w 1600"/>
                <a:gd name="T45" fmla="*/ 1692 h 2202"/>
                <a:gd name="T46" fmla="*/ 1202 w 1600"/>
                <a:gd name="T47" fmla="*/ 1727 h 2202"/>
                <a:gd name="T48" fmla="*/ 1181 w 1600"/>
                <a:gd name="T49" fmla="*/ 1760 h 2202"/>
                <a:gd name="T50" fmla="*/ 1161 w 1600"/>
                <a:gd name="T51" fmla="*/ 1791 h 2202"/>
                <a:gd name="T52" fmla="*/ 1144 w 1600"/>
                <a:gd name="T53" fmla="*/ 1819 h 2202"/>
                <a:gd name="T54" fmla="*/ 1127 w 1600"/>
                <a:gd name="T55" fmla="*/ 1845 h 2202"/>
                <a:gd name="T56" fmla="*/ 1113 w 1600"/>
                <a:gd name="T57" fmla="*/ 1867 h 2202"/>
                <a:gd name="T58" fmla="*/ 1101 w 1600"/>
                <a:gd name="T59" fmla="*/ 1886 h 2202"/>
                <a:gd name="T60" fmla="*/ 1092 w 1600"/>
                <a:gd name="T61" fmla="*/ 1901 h 2202"/>
                <a:gd name="T62" fmla="*/ 1084 w 1600"/>
                <a:gd name="T63" fmla="*/ 1912 h 2202"/>
                <a:gd name="T64" fmla="*/ 1080 w 1600"/>
                <a:gd name="T65" fmla="*/ 1919 h 2202"/>
                <a:gd name="T66" fmla="*/ 1079 w 1600"/>
                <a:gd name="T67" fmla="*/ 1921 h 2202"/>
                <a:gd name="T68" fmla="*/ 387 w 1600"/>
                <a:gd name="T69" fmla="*/ 1921 h 2202"/>
                <a:gd name="T70" fmla="*/ 376 w 1600"/>
                <a:gd name="T71" fmla="*/ 2202 h 2202"/>
                <a:gd name="T72" fmla="*/ 0 w 1600"/>
                <a:gd name="T73" fmla="*/ 1555 h 2202"/>
                <a:gd name="T74" fmla="*/ 422 w 1600"/>
                <a:gd name="T75" fmla="*/ 976 h 2202"/>
                <a:gd name="T76" fmla="*/ 413 w 1600"/>
                <a:gd name="T77" fmla="*/ 1244 h 2202"/>
                <a:gd name="T78" fmla="*/ 1003 w 1600"/>
                <a:gd name="T79" fmla="*/ 1249 h 2202"/>
                <a:gd name="T80" fmla="*/ 507 w 1600"/>
                <a:gd name="T81" fmla="*/ 330 h 2202"/>
                <a:gd name="T82" fmla="*/ 1116 w 1600"/>
                <a:gd name="T83" fmla="*/ 0 h 2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00" h="2202">
                  <a:moveTo>
                    <a:pt x="1116" y="0"/>
                  </a:moveTo>
                  <a:lnTo>
                    <a:pt x="1573" y="846"/>
                  </a:lnTo>
                  <a:lnTo>
                    <a:pt x="1587" y="879"/>
                  </a:lnTo>
                  <a:lnTo>
                    <a:pt x="1597" y="915"/>
                  </a:lnTo>
                  <a:lnTo>
                    <a:pt x="1600" y="953"/>
                  </a:lnTo>
                  <a:lnTo>
                    <a:pt x="1599" y="993"/>
                  </a:lnTo>
                  <a:lnTo>
                    <a:pt x="1591" y="1035"/>
                  </a:lnTo>
                  <a:lnTo>
                    <a:pt x="1580" y="1078"/>
                  </a:lnTo>
                  <a:lnTo>
                    <a:pt x="1562" y="1123"/>
                  </a:lnTo>
                  <a:lnTo>
                    <a:pt x="1539" y="1167"/>
                  </a:lnTo>
                  <a:lnTo>
                    <a:pt x="1518" y="1205"/>
                  </a:lnTo>
                  <a:lnTo>
                    <a:pt x="1495" y="1244"/>
                  </a:lnTo>
                  <a:lnTo>
                    <a:pt x="1471" y="1284"/>
                  </a:lnTo>
                  <a:lnTo>
                    <a:pt x="1447" y="1325"/>
                  </a:lnTo>
                  <a:lnTo>
                    <a:pt x="1423" y="1368"/>
                  </a:lnTo>
                  <a:lnTo>
                    <a:pt x="1397" y="1409"/>
                  </a:lnTo>
                  <a:lnTo>
                    <a:pt x="1372" y="1451"/>
                  </a:lnTo>
                  <a:lnTo>
                    <a:pt x="1346" y="1494"/>
                  </a:lnTo>
                  <a:lnTo>
                    <a:pt x="1321" y="1535"/>
                  </a:lnTo>
                  <a:lnTo>
                    <a:pt x="1295" y="1577"/>
                  </a:lnTo>
                  <a:lnTo>
                    <a:pt x="1271" y="1616"/>
                  </a:lnTo>
                  <a:lnTo>
                    <a:pt x="1247" y="1655"/>
                  </a:lnTo>
                  <a:lnTo>
                    <a:pt x="1223" y="1692"/>
                  </a:lnTo>
                  <a:lnTo>
                    <a:pt x="1202" y="1727"/>
                  </a:lnTo>
                  <a:lnTo>
                    <a:pt x="1181" y="1760"/>
                  </a:lnTo>
                  <a:lnTo>
                    <a:pt x="1161" y="1791"/>
                  </a:lnTo>
                  <a:lnTo>
                    <a:pt x="1144" y="1819"/>
                  </a:lnTo>
                  <a:lnTo>
                    <a:pt x="1127" y="1845"/>
                  </a:lnTo>
                  <a:lnTo>
                    <a:pt x="1113" y="1867"/>
                  </a:lnTo>
                  <a:lnTo>
                    <a:pt x="1101" y="1886"/>
                  </a:lnTo>
                  <a:lnTo>
                    <a:pt x="1092" y="1901"/>
                  </a:lnTo>
                  <a:lnTo>
                    <a:pt x="1084" y="1912"/>
                  </a:lnTo>
                  <a:lnTo>
                    <a:pt x="1080" y="1919"/>
                  </a:lnTo>
                  <a:lnTo>
                    <a:pt x="1079" y="1921"/>
                  </a:lnTo>
                  <a:lnTo>
                    <a:pt x="387" y="1921"/>
                  </a:lnTo>
                  <a:lnTo>
                    <a:pt x="376" y="2202"/>
                  </a:lnTo>
                  <a:lnTo>
                    <a:pt x="0" y="1555"/>
                  </a:lnTo>
                  <a:lnTo>
                    <a:pt x="422" y="976"/>
                  </a:lnTo>
                  <a:lnTo>
                    <a:pt x="413" y="1244"/>
                  </a:lnTo>
                  <a:lnTo>
                    <a:pt x="1003" y="1249"/>
                  </a:lnTo>
                  <a:lnTo>
                    <a:pt x="507" y="330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7109A380-CE7C-48B2-8AE5-25F3F0755B31}"/>
              </a:ext>
            </a:extLst>
          </p:cNvPr>
          <p:cNvSpPr/>
          <p:nvPr/>
        </p:nvSpPr>
        <p:spPr>
          <a:xfrm>
            <a:off x="8588509" y="4257569"/>
            <a:ext cx="2365242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B69F3A9B-ABBD-4343-8842-6BE317A796D5}"/>
              </a:ext>
            </a:extLst>
          </p:cNvPr>
          <p:cNvSpPr/>
          <p:nvPr/>
        </p:nvSpPr>
        <p:spPr>
          <a:xfrm>
            <a:off x="8237459" y="4361079"/>
            <a:ext cx="217715" cy="217715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7AF05A-4ACE-4003-866D-092592DF7467}"/>
              </a:ext>
            </a:extLst>
          </p:cNvPr>
          <p:cNvSpPr/>
          <p:nvPr/>
        </p:nvSpPr>
        <p:spPr>
          <a:xfrm>
            <a:off x="8591687" y="2399765"/>
            <a:ext cx="2365242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44" name="Arrow: Pentagon 43">
            <a:extLst>
              <a:ext uri="{FF2B5EF4-FFF2-40B4-BE49-F238E27FC236}">
                <a16:creationId xmlns:a16="http://schemas.microsoft.com/office/drawing/2014/main" id="{6B709402-8CA3-411C-948C-0C99AFD74F44}"/>
              </a:ext>
            </a:extLst>
          </p:cNvPr>
          <p:cNvSpPr/>
          <p:nvPr/>
        </p:nvSpPr>
        <p:spPr>
          <a:xfrm>
            <a:off x="8240637" y="2503275"/>
            <a:ext cx="217715" cy="217715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Rectangle: Rounded Corners 3">
            <a:extLst>
              <a:ext uri="{FF2B5EF4-FFF2-40B4-BE49-F238E27FC236}">
                <a16:creationId xmlns:a16="http://schemas.microsoft.com/office/drawing/2014/main" id="{BF9EB98E-D3B6-4953-B9DF-BCC363B19A48}"/>
              </a:ext>
            </a:extLst>
          </p:cNvPr>
          <p:cNvSpPr/>
          <p:nvPr/>
        </p:nvSpPr>
        <p:spPr>
          <a:xfrm>
            <a:off x="8691848" y="3334645"/>
            <a:ext cx="1005840" cy="293534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</a:t>
            </a:r>
            <a:endParaRPr lang="id-ID" sz="1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ctangle: Rounded Corners 3">
            <a:extLst>
              <a:ext uri="{FF2B5EF4-FFF2-40B4-BE49-F238E27FC236}">
                <a16:creationId xmlns:a16="http://schemas.microsoft.com/office/drawing/2014/main" id="{EB8ED94E-3108-4ADE-9794-C77E2476DDB6}"/>
              </a:ext>
            </a:extLst>
          </p:cNvPr>
          <p:cNvSpPr/>
          <p:nvPr/>
        </p:nvSpPr>
        <p:spPr>
          <a:xfrm>
            <a:off x="8691848" y="5192449"/>
            <a:ext cx="1005840" cy="293534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</a:t>
            </a:r>
            <a:endParaRPr lang="id-ID" sz="1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172F88-F3FE-40C3-A744-8529E4421F87}"/>
              </a:ext>
            </a:extLst>
          </p:cNvPr>
          <p:cNvSpPr/>
          <p:nvPr/>
        </p:nvSpPr>
        <p:spPr>
          <a:xfrm>
            <a:off x="1298054" y="4257569"/>
            <a:ext cx="2365242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48" name="Arrow: Pentagon 47">
            <a:extLst>
              <a:ext uri="{FF2B5EF4-FFF2-40B4-BE49-F238E27FC236}">
                <a16:creationId xmlns:a16="http://schemas.microsoft.com/office/drawing/2014/main" id="{EAE4C908-6AA2-4C2C-A839-86923927304D}"/>
              </a:ext>
            </a:extLst>
          </p:cNvPr>
          <p:cNvSpPr/>
          <p:nvPr/>
        </p:nvSpPr>
        <p:spPr>
          <a:xfrm flipH="1">
            <a:off x="3735549" y="4361079"/>
            <a:ext cx="217715" cy="217715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44B2705-E3E8-4FA3-A7D4-AEBA036D4550}"/>
              </a:ext>
            </a:extLst>
          </p:cNvPr>
          <p:cNvSpPr/>
          <p:nvPr/>
        </p:nvSpPr>
        <p:spPr>
          <a:xfrm>
            <a:off x="1301232" y="2399765"/>
            <a:ext cx="2365242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50" name="Arrow: Pentagon 49">
            <a:extLst>
              <a:ext uri="{FF2B5EF4-FFF2-40B4-BE49-F238E27FC236}">
                <a16:creationId xmlns:a16="http://schemas.microsoft.com/office/drawing/2014/main" id="{D9679205-51C2-4486-AFC5-EC92D9415040}"/>
              </a:ext>
            </a:extLst>
          </p:cNvPr>
          <p:cNvSpPr/>
          <p:nvPr/>
        </p:nvSpPr>
        <p:spPr>
          <a:xfrm flipH="1">
            <a:off x="3738727" y="2503275"/>
            <a:ext cx="217715" cy="21771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Rectangle: Rounded Corners 3">
            <a:extLst>
              <a:ext uri="{FF2B5EF4-FFF2-40B4-BE49-F238E27FC236}">
                <a16:creationId xmlns:a16="http://schemas.microsoft.com/office/drawing/2014/main" id="{1292EEDB-1334-4FC5-AC22-E77ECC4A7AF0}"/>
              </a:ext>
            </a:extLst>
          </p:cNvPr>
          <p:cNvSpPr/>
          <p:nvPr/>
        </p:nvSpPr>
        <p:spPr>
          <a:xfrm flipH="1">
            <a:off x="2539987" y="3334645"/>
            <a:ext cx="1005840" cy="293534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</a:t>
            </a:r>
            <a:endParaRPr lang="id-ID" sz="1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: Rounded Corners 3">
            <a:extLst>
              <a:ext uri="{FF2B5EF4-FFF2-40B4-BE49-F238E27FC236}">
                <a16:creationId xmlns:a16="http://schemas.microsoft.com/office/drawing/2014/main" id="{93030379-B506-4C0B-91E6-7BE13CDC4B80}"/>
              </a:ext>
            </a:extLst>
          </p:cNvPr>
          <p:cNvSpPr/>
          <p:nvPr/>
        </p:nvSpPr>
        <p:spPr>
          <a:xfrm flipH="1">
            <a:off x="2539987" y="5192449"/>
            <a:ext cx="1005840" cy="293534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</a:t>
            </a:r>
            <a:endParaRPr lang="id-ID" sz="1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9460C16-970B-4507-A176-A8155CBE4921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B422D86-60F5-42A7-AE9B-186A0836458B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5E2EAAED-1974-48F3-BFE4-0AE19EC9386F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Cross 55">
              <a:extLst>
                <a:ext uri="{FF2B5EF4-FFF2-40B4-BE49-F238E27FC236}">
                  <a16:creationId xmlns:a16="http://schemas.microsoft.com/office/drawing/2014/main" id="{CBAF0C2E-55D5-4734-9B52-91045181C99A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42B7EED-0518-4A59-9E79-2D691B593F0F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0EBBD6-E402-499B-B850-1ACA4A211C9E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59" name="Freeform: Shape 5">
            <a:extLst>
              <a:ext uri="{FF2B5EF4-FFF2-40B4-BE49-F238E27FC236}">
                <a16:creationId xmlns:a16="http://schemas.microsoft.com/office/drawing/2014/main" id="{A9E6AFAD-826B-47B0-BE95-42EE800176F2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885D17C-B5EB-424D-92D5-5C4F47164F34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61" name="Freeform: Shape 6">
              <a:extLst>
                <a:ext uri="{FF2B5EF4-FFF2-40B4-BE49-F238E27FC236}">
                  <a16:creationId xmlns:a16="http://schemas.microsoft.com/office/drawing/2014/main" id="{4BC69D76-323E-483B-9EEE-84C3DAEC7CC6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277A237-E1D5-4684-9C25-2E507114E011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816987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กลุ่ม 256">
            <a:extLst>
              <a:ext uri="{FF2B5EF4-FFF2-40B4-BE49-F238E27FC236}">
                <a16:creationId xmlns:a16="http://schemas.microsoft.com/office/drawing/2014/main" id="{47E023C1-C4DA-47D9-BC04-893ABF069973}"/>
              </a:ext>
            </a:extLst>
          </p:cNvPr>
          <p:cNvGrpSpPr/>
          <p:nvPr/>
        </p:nvGrpSpPr>
        <p:grpSpPr>
          <a:xfrm rot="16200000">
            <a:off x="6106011" y="3907597"/>
            <a:ext cx="1333769" cy="1344930"/>
            <a:chOff x="9929508" y="6583760"/>
            <a:chExt cx="2674064" cy="2696441"/>
          </a:xfrm>
          <a:solidFill>
            <a:schemeClr val="accent1"/>
          </a:solidFill>
        </p:grpSpPr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B8AF5373-C987-47E5-974F-23BE19A37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9508" y="6583760"/>
              <a:ext cx="2674064" cy="2696441"/>
            </a:xfrm>
            <a:custGeom>
              <a:avLst/>
              <a:gdLst>
                <a:gd name="T0" fmla="*/ 0 w 120"/>
                <a:gd name="T1" fmla="*/ 121 h 121"/>
                <a:gd name="T2" fmla="*/ 120 w 120"/>
                <a:gd name="T3" fmla="*/ 121 h 121"/>
                <a:gd name="T4" fmla="*/ 120 w 120"/>
                <a:gd name="T5" fmla="*/ 0 h 121"/>
                <a:gd name="T6" fmla="*/ 0 w 120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21">
                  <a:moveTo>
                    <a:pt x="0" y="121"/>
                  </a:moveTo>
                  <a:cubicBezTo>
                    <a:pt x="120" y="121"/>
                    <a:pt x="120" y="121"/>
                    <a:pt x="120" y="121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TextBox 31">
              <a:extLst>
                <a:ext uri="{FF2B5EF4-FFF2-40B4-BE49-F238E27FC236}">
                  <a16:creationId xmlns:a16="http://schemas.microsoft.com/office/drawing/2014/main" id="{259686B7-7C8F-4CA3-8F69-AF8C31AEB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33037" y="7772399"/>
              <a:ext cx="2189786" cy="11724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algn="ctr" eaLnBrk="1" hangingPunct="1"/>
              <a:endParaRPr lang="id-ID" sz="32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" name="กลุ่ม 256">
            <a:extLst>
              <a:ext uri="{FF2B5EF4-FFF2-40B4-BE49-F238E27FC236}">
                <a16:creationId xmlns:a16="http://schemas.microsoft.com/office/drawing/2014/main" id="{AF729348-402E-44EF-8447-55D66575A8CD}"/>
              </a:ext>
            </a:extLst>
          </p:cNvPr>
          <p:cNvGrpSpPr/>
          <p:nvPr/>
        </p:nvGrpSpPr>
        <p:grpSpPr>
          <a:xfrm rot="5400000">
            <a:off x="6101580" y="2478958"/>
            <a:ext cx="1333769" cy="1344930"/>
            <a:chOff x="9929508" y="6583760"/>
            <a:chExt cx="2674064" cy="2696441"/>
          </a:xfrm>
          <a:solidFill>
            <a:schemeClr val="accent4"/>
          </a:solidFill>
        </p:grpSpPr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5CD43F5-3D02-4406-8A0D-7CCAE9A1F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9508" y="6583760"/>
              <a:ext cx="2674064" cy="2696441"/>
            </a:xfrm>
            <a:custGeom>
              <a:avLst/>
              <a:gdLst>
                <a:gd name="T0" fmla="*/ 0 w 120"/>
                <a:gd name="T1" fmla="*/ 121 h 121"/>
                <a:gd name="T2" fmla="*/ 120 w 120"/>
                <a:gd name="T3" fmla="*/ 121 h 121"/>
                <a:gd name="T4" fmla="*/ 120 w 120"/>
                <a:gd name="T5" fmla="*/ 0 h 121"/>
                <a:gd name="T6" fmla="*/ 0 w 120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21">
                  <a:moveTo>
                    <a:pt x="0" y="121"/>
                  </a:moveTo>
                  <a:cubicBezTo>
                    <a:pt x="120" y="121"/>
                    <a:pt x="120" y="121"/>
                    <a:pt x="120" y="121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extBox 31">
              <a:extLst>
                <a:ext uri="{FF2B5EF4-FFF2-40B4-BE49-F238E27FC236}">
                  <a16:creationId xmlns:a16="http://schemas.microsoft.com/office/drawing/2014/main" id="{E772D0A1-6F23-4C3A-9839-037E1C162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33037" y="7772399"/>
              <a:ext cx="2189786" cy="11724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algn="ctr" eaLnBrk="1" hangingPunct="1"/>
              <a:endParaRPr lang="id-ID" sz="32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กลุ่ม 256">
            <a:extLst>
              <a:ext uri="{FF2B5EF4-FFF2-40B4-BE49-F238E27FC236}">
                <a16:creationId xmlns:a16="http://schemas.microsoft.com/office/drawing/2014/main" id="{72FEA20A-2701-47AC-8EB5-008B18148FD7}"/>
              </a:ext>
            </a:extLst>
          </p:cNvPr>
          <p:cNvGrpSpPr/>
          <p:nvPr/>
        </p:nvGrpSpPr>
        <p:grpSpPr>
          <a:xfrm>
            <a:off x="4650508" y="2484538"/>
            <a:ext cx="1333769" cy="1344930"/>
            <a:chOff x="9929508" y="6583760"/>
            <a:chExt cx="2674064" cy="2696441"/>
          </a:xfrm>
          <a:solidFill>
            <a:schemeClr val="accent3"/>
          </a:solidFill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B049A1B1-AF90-43DC-8550-B5D333A9E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9508" y="6583760"/>
              <a:ext cx="2674064" cy="2696441"/>
            </a:xfrm>
            <a:custGeom>
              <a:avLst/>
              <a:gdLst>
                <a:gd name="T0" fmla="*/ 0 w 120"/>
                <a:gd name="T1" fmla="*/ 121 h 121"/>
                <a:gd name="T2" fmla="*/ 120 w 120"/>
                <a:gd name="T3" fmla="*/ 121 h 121"/>
                <a:gd name="T4" fmla="*/ 120 w 120"/>
                <a:gd name="T5" fmla="*/ 0 h 121"/>
                <a:gd name="T6" fmla="*/ 0 w 120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21">
                  <a:moveTo>
                    <a:pt x="0" y="121"/>
                  </a:moveTo>
                  <a:cubicBezTo>
                    <a:pt x="120" y="121"/>
                    <a:pt x="120" y="121"/>
                    <a:pt x="120" y="121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extBox 31">
              <a:extLst>
                <a:ext uri="{FF2B5EF4-FFF2-40B4-BE49-F238E27FC236}">
                  <a16:creationId xmlns:a16="http://schemas.microsoft.com/office/drawing/2014/main" id="{8E1F2511-DFD8-4944-96B6-9D11FA392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33037" y="7772399"/>
              <a:ext cx="2189786" cy="11724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algn="ctr" eaLnBrk="1" hangingPunct="1"/>
              <a:endParaRPr lang="id-ID" sz="32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กลุ่ม 256">
            <a:extLst>
              <a:ext uri="{FF2B5EF4-FFF2-40B4-BE49-F238E27FC236}">
                <a16:creationId xmlns:a16="http://schemas.microsoft.com/office/drawing/2014/main" id="{4623A877-1886-4686-AE5C-ABD4595815FF}"/>
              </a:ext>
            </a:extLst>
          </p:cNvPr>
          <p:cNvGrpSpPr/>
          <p:nvPr/>
        </p:nvGrpSpPr>
        <p:grpSpPr>
          <a:xfrm rot="10800000">
            <a:off x="4652541" y="3934525"/>
            <a:ext cx="1333769" cy="1344930"/>
            <a:chOff x="9929508" y="6583760"/>
            <a:chExt cx="2674064" cy="2696441"/>
          </a:xfrm>
          <a:solidFill>
            <a:schemeClr val="accent2"/>
          </a:solidFill>
        </p:grpSpPr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2760A437-D34C-4C99-84EE-DA7DEC678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9508" y="6583760"/>
              <a:ext cx="2674064" cy="2696441"/>
            </a:xfrm>
            <a:custGeom>
              <a:avLst/>
              <a:gdLst>
                <a:gd name="T0" fmla="*/ 0 w 120"/>
                <a:gd name="T1" fmla="*/ 121 h 121"/>
                <a:gd name="T2" fmla="*/ 120 w 120"/>
                <a:gd name="T3" fmla="*/ 121 h 121"/>
                <a:gd name="T4" fmla="*/ 120 w 120"/>
                <a:gd name="T5" fmla="*/ 0 h 121"/>
                <a:gd name="T6" fmla="*/ 0 w 120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21">
                  <a:moveTo>
                    <a:pt x="0" y="121"/>
                  </a:moveTo>
                  <a:cubicBezTo>
                    <a:pt x="120" y="121"/>
                    <a:pt x="120" y="121"/>
                    <a:pt x="120" y="121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TextBox 31">
              <a:extLst>
                <a:ext uri="{FF2B5EF4-FFF2-40B4-BE49-F238E27FC236}">
                  <a16:creationId xmlns:a16="http://schemas.microsoft.com/office/drawing/2014/main" id="{70C02B98-2441-4B1F-9C4B-382895988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33037" y="7772399"/>
              <a:ext cx="2189786" cy="11724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algn="ctr" eaLnBrk="1" hangingPunct="1"/>
              <a:endParaRPr lang="id-ID" sz="32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0087906-D27A-4151-89A3-0DB0D9CC179F}"/>
              </a:ext>
            </a:extLst>
          </p:cNvPr>
          <p:cNvSpPr txBox="1"/>
          <p:nvPr/>
        </p:nvSpPr>
        <p:spPr>
          <a:xfrm>
            <a:off x="9337730" y="3738315"/>
            <a:ext cx="172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3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FINISH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6EE961-6472-40BF-AFD6-3B28FA1CF777}"/>
              </a:ext>
            </a:extLst>
          </p:cNvPr>
          <p:cNvSpPr/>
          <p:nvPr/>
        </p:nvSpPr>
        <p:spPr>
          <a:xfrm>
            <a:off x="9514261" y="4112000"/>
            <a:ext cx="1415617" cy="167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3A7A7C-04DB-4074-BE8E-170E2FAA6AF1}"/>
              </a:ext>
            </a:extLst>
          </p:cNvPr>
          <p:cNvSpPr txBox="1"/>
          <p:nvPr/>
        </p:nvSpPr>
        <p:spPr>
          <a:xfrm>
            <a:off x="789844" y="3100461"/>
            <a:ext cx="3451838" cy="14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Vestibulum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Nec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Auctor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Justo.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Nullam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Placerat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Dictum Lorem Ipsum Dolor Sit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Vestibulum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Nec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Ipsum Dolor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9B46F2-C970-424F-9760-9A0F5FC2589E}"/>
              </a:ext>
            </a:extLst>
          </p:cNvPr>
          <p:cNvSpPr txBox="1"/>
          <p:nvPr/>
        </p:nvSpPr>
        <p:spPr>
          <a:xfrm>
            <a:off x="733174" y="2352171"/>
            <a:ext cx="3660908" cy="461628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DESCRIPTION HERE</a:t>
            </a:r>
            <a:endParaRPr lang="id-ID" b="1" dirty="0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C1240B-8AFE-41FE-8541-AF11AA8A132A}"/>
              </a:ext>
            </a:extLst>
          </p:cNvPr>
          <p:cNvSpPr txBox="1"/>
          <p:nvPr/>
        </p:nvSpPr>
        <p:spPr>
          <a:xfrm>
            <a:off x="789844" y="4591219"/>
            <a:ext cx="3451838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Vestibulum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Nec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Auctor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Justo.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22F71E-26A8-42BC-ADDD-2FF595B340E1}"/>
              </a:ext>
            </a:extLst>
          </p:cNvPr>
          <p:cNvSpPr txBox="1"/>
          <p:nvPr/>
        </p:nvSpPr>
        <p:spPr>
          <a:xfrm>
            <a:off x="7854590" y="3140612"/>
            <a:ext cx="3451838" cy="14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Vestibulum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Nec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Auctor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Justo.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Nullam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Placerat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Dictum Lorem Ipsum Dolor Sit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Vestibulum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Nec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Ipsum Dolor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76988A-E362-437B-B25C-BE334CE906E6}"/>
              </a:ext>
            </a:extLst>
          </p:cNvPr>
          <p:cNvSpPr txBox="1"/>
          <p:nvPr/>
        </p:nvSpPr>
        <p:spPr>
          <a:xfrm>
            <a:off x="7797920" y="2392322"/>
            <a:ext cx="3660908" cy="461628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DESCRIPTION HERE</a:t>
            </a:r>
            <a:endParaRPr lang="id-ID" b="1" dirty="0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DA45D1-E994-48A6-B380-CC713E91C4F0}"/>
              </a:ext>
            </a:extLst>
          </p:cNvPr>
          <p:cNvSpPr txBox="1"/>
          <p:nvPr/>
        </p:nvSpPr>
        <p:spPr>
          <a:xfrm>
            <a:off x="7854590" y="4631370"/>
            <a:ext cx="3451838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Vestibulum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Nec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Auctor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Justo.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249AD35-17E5-47C4-9873-E697DB0E3144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CC7233-98E8-4188-B2E7-4A00B53CBC1E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83AC6AD2-7B1F-4645-9E9B-04BFC0619841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Cross 39">
              <a:extLst>
                <a:ext uri="{FF2B5EF4-FFF2-40B4-BE49-F238E27FC236}">
                  <a16:creationId xmlns:a16="http://schemas.microsoft.com/office/drawing/2014/main" id="{1DD3D81C-D95C-4FB7-939D-1DBAB8CDB51E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A6037B88-6499-43A8-82C3-A5CD55D75C3B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3C2123-3FA1-451D-B1EE-CC17708B3C64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52" name="Freeform: Shape 5">
            <a:extLst>
              <a:ext uri="{FF2B5EF4-FFF2-40B4-BE49-F238E27FC236}">
                <a16:creationId xmlns:a16="http://schemas.microsoft.com/office/drawing/2014/main" id="{C9789C9E-4088-4AAC-BCFE-5958B098578B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4F7779C-7591-4734-944F-FD5D30166F7F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54" name="Freeform: Shape 6">
              <a:extLst>
                <a:ext uri="{FF2B5EF4-FFF2-40B4-BE49-F238E27FC236}">
                  <a16:creationId xmlns:a16="http://schemas.microsoft.com/office/drawing/2014/main" id="{94C8B0A1-E830-42AF-9ECC-D74E954FF815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8FAC039-818A-4E2C-8AE8-6DD9707355A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258845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25C0BD-E5D0-47E5-8AA3-B66664646FC5}"/>
              </a:ext>
            </a:extLst>
          </p:cNvPr>
          <p:cNvSpPr/>
          <p:nvPr/>
        </p:nvSpPr>
        <p:spPr>
          <a:xfrm>
            <a:off x="-121595" y="-13134"/>
            <a:ext cx="5943275" cy="6880480"/>
          </a:xfrm>
          <a:custGeom>
            <a:avLst/>
            <a:gdLst>
              <a:gd name="connsiteX0" fmla="*/ 6582785 w 7726704"/>
              <a:gd name="connsiteY0" fmla="*/ 0 h 6880480"/>
              <a:gd name="connsiteX1" fmla="*/ 6631835 w 7726704"/>
              <a:gd name="connsiteY1" fmla="*/ 51648 h 6880480"/>
              <a:gd name="connsiteX2" fmla="*/ 6954897 w 7726704"/>
              <a:gd name="connsiteY2" fmla="*/ 942939 h 6880480"/>
              <a:gd name="connsiteX3" fmla="*/ 6492459 w 7726704"/>
              <a:gd name="connsiteY3" fmla="*/ 2946648 h 6880480"/>
              <a:gd name="connsiteX4" fmla="*/ 7726647 w 7726704"/>
              <a:gd name="connsiteY4" fmla="*/ 5368516 h 6880480"/>
              <a:gd name="connsiteX5" fmla="*/ 7112353 w 7726704"/>
              <a:gd name="connsiteY5" fmla="*/ 6779451 h 6880480"/>
              <a:gd name="connsiteX6" fmla="*/ 7070542 w 7726704"/>
              <a:gd name="connsiteY6" fmla="*/ 6880382 h 6880480"/>
              <a:gd name="connsiteX7" fmla="*/ 3921626 w 7726704"/>
              <a:gd name="connsiteY7" fmla="*/ 6874361 h 6880480"/>
              <a:gd name="connsiteX8" fmla="*/ 3921623 w 7726704"/>
              <a:gd name="connsiteY8" fmla="*/ 6874360 h 6880480"/>
              <a:gd name="connsiteX9" fmla="*/ 2812925 w 7726704"/>
              <a:gd name="connsiteY9" fmla="*/ 6880480 h 6880480"/>
              <a:gd name="connsiteX10" fmla="*/ 2812985 w 7726704"/>
              <a:gd name="connsiteY10" fmla="*/ 6871133 h 6880480"/>
              <a:gd name="connsiteX11" fmla="*/ 1 w 7726704"/>
              <a:gd name="connsiteY11" fmla="*/ 6871133 h 6880480"/>
              <a:gd name="connsiteX12" fmla="*/ 0 w 7726704"/>
              <a:gd name="connsiteY12" fmla="*/ 13133 h 6880480"/>
              <a:gd name="connsiteX13" fmla="*/ 3545712 w 7726704"/>
              <a:gd name="connsiteY13" fmla="*/ 13133 h 6880480"/>
              <a:gd name="connsiteX14" fmla="*/ 3545712 w 7726704"/>
              <a:gd name="connsiteY14" fmla="*/ 16765 h 688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726704" h="6880480">
                <a:moveTo>
                  <a:pt x="6582785" y="0"/>
                </a:moveTo>
                <a:lnTo>
                  <a:pt x="6631835" y="51648"/>
                </a:lnTo>
                <a:cubicBezTo>
                  <a:pt x="6845536" y="301719"/>
                  <a:pt x="6968953" y="608266"/>
                  <a:pt x="6954897" y="942939"/>
                </a:cubicBezTo>
                <a:cubicBezTo>
                  <a:pt x="6922797" y="1667082"/>
                  <a:pt x="6333743" y="2107662"/>
                  <a:pt x="6492459" y="2946648"/>
                </a:cubicBezTo>
                <a:cubicBezTo>
                  <a:pt x="6592367" y="3468878"/>
                  <a:pt x="7736073" y="4275601"/>
                  <a:pt x="7726647" y="5368516"/>
                </a:cubicBezTo>
                <a:cubicBezTo>
                  <a:pt x="7724887" y="5909239"/>
                  <a:pt x="7495497" y="6408183"/>
                  <a:pt x="7112353" y="6779451"/>
                </a:cubicBezTo>
                <a:cubicBezTo>
                  <a:pt x="7082984" y="6805378"/>
                  <a:pt x="7099912" y="6854454"/>
                  <a:pt x="7070542" y="6880382"/>
                </a:cubicBezTo>
                <a:lnTo>
                  <a:pt x="3921626" y="6874361"/>
                </a:lnTo>
                <a:lnTo>
                  <a:pt x="3921623" y="6874360"/>
                </a:lnTo>
                <a:lnTo>
                  <a:pt x="2812925" y="6880480"/>
                </a:lnTo>
                <a:lnTo>
                  <a:pt x="2812985" y="6871133"/>
                </a:lnTo>
                <a:lnTo>
                  <a:pt x="1" y="6871133"/>
                </a:lnTo>
                <a:lnTo>
                  <a:pt x="0" y="13133"/>
                </a:lnTo>
                <a:lnTo>
                  <a:pt x="3545712" y="13133"/>
                </a:lnTo>
                <a:lnTo>
                  <a:pt x="3545712" y="1676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946F73-532E-4BD4-90FE-DACDE1AF6101}"/>
              </a:ext>
            </a:extLst>
          </p:cNvPr>
          <p:cNvSpPr/>
          <p:nvPr/>
        </p:nvSpPr>
        <p:spPr>
          <a:xfrm>
            <a:off x="889462" y="857477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E80272-F7D6-4359-B9A4-410AF2AF68D3}"/>
              </a:ext>
            </a:extLst>
          </p:cNvPr>
          <p:cNvSpPr/>
          <p:nvPr/>
        </p:nvSpPr>
        <p:spPr>
          <a:xfrm>
            <a:off x="3624457" y="855663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9328B01-45B9-4427-9154-16E5C8F30403}"/>
              </a:ext>
            </a:extLst>
          </p:cNvPr>
          <p:cNvSpPr/>
          <p:nvPr/>
        </p:nvSpPr>
        <p:spPr>
          <a:xfrm>
            <a:off x="889462" y="3530795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238550A-1D1C-4D53-B880-9ECD63328E00}"/>
              </a:ext>
            </a:extLst>
          </p:cNvPr>
          <p:cNvSpPr/>
          <p:nvPr/>
        </p:nvSpPr>
        <p:spPr>
          <a:xfrm>
            <a:off x="3624457" y="3528981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Cross 19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1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23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6671200" y="1542779"/>
            <a:ext cx="346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ARK SHELL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6721332" y="2502169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7AB8FE-73B4-46BC-A236-C830E9799CFA}"/>
              </a:ext>
            </a:extLst>
          </p:cNvPr>
          <p:cNvSpPr/>
          <p:nvPr/>
        </p:nvSpPr>
        <p:spPr>
          <a:xfrm>
            <a:off x="6671200" y="3247216"/>
            <a:ext cx="2406056" cy="6740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5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</a:t>
            </a:r>
          </a:p>
        </p:txBody>
      </p:sp>
      <p:sp>
        <p:nvSpPr>
          <p:cNvPr id="31" name="Arrow: Pentagon 2">
            <a:extLst>
              <a:ext uri="{FF2B5EF4-FFF2-40B4-BE49-F238E27FC236}">
                <a16:creationId xmlns:a16="http://schemas.microsoft.com/office/drawing/2014/main" id="{62069E79-F47A-40A9-A083-3637893DD821}"/>
              </a:ext>
            </a:extLst>
          </p:cNvPr>
          <p:cNvSpPr/>
          <p:nvPr/>
        </p:nvSpPr>
        <p:spPr>
          <a:xfrm>
            <a:off x="6754303" y="3972377"/>
            <a:ext cx="1181150" cy="23401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>
                <a:latin typeface="Montserrat" panose="00000500000000000000" pitchFamily="50" charset="0"/>
              </a:rPr>
              <a:t>SUBTITLE HERE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7B985A-FC03-429D-A5E6-9C2AADD583A7}"/>
              </a:ext>
            </a:extLst>
          </p:cNvPr>
          <p:cNvSpPr/>
          <p:nvPr/>
        </p:nvSpPr>
        <p:spPr>
          <a:xfrm>
            <a:off x="9250506" y="3247216"/>
            <a:ext cx="2406056" cy="6740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5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</a:t>
            </a:r>
          </a:p>
        </p:txBody>
      </p:sp>
      <p:sp>
        <p:nvSpPr>
          <p:cNvPr id="33" name="Arrow: Pentagon 7">
            <a:extLst>
              <a:ext uri="{FF2B5EF4-FFF2-40B4-BE49-F238E27FC236}">
                <a16:creationId xmlns:a16="http://schemas.microsoft.com/office/drawing/2014/main" id="{50F82BE2-C5E6-4A48-BC3F-89A1781A7F4F}"/>
              </a:ext>
            </a:extLst>
          </p:cNvPr>
          <p:cNvSpPr/>
          <p:nvPr/>
        </p:nvSpPr>
        <p:spPr>
          <a:xfrm>
            <a:off x="9333609" y="3972377"/>
            <a:ext cx="1181150" cy="23401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>
                <a:latin typeface="Montserrat" panose="00000500000000000000" pitchFamily="50" charset="0"/>
              </a:rPr>
              <a:t>SUBTITLE HERE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00E61E-D825-4CAD-89FC-29B977C88759}"/>
              </a:ext>
            </a:extLst>
          </p:cNvPr>
          <p:cNvSpPr/>
          <p:nvPr/>
        </p:nvSpPr>
        <p:spPr>
          <a:xfrm>
            <a:off x="6671200" y="4682316"/>
            <a:ext cx="2406056" cy="6740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5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</a:t>
            </a:r>
          </a:p>
        </p:txBody>
      </p:sp>
      <p:sp>
        <p:nvSpPr>
          <p:cNvPr id="35" name="Arrow: Pentagon 9">
            <a:extLst>
              <a:ext uri="{FF2B5EF4-FFF2-40B4-BE49-F238E27FC236}">
                <a16:creationId xmlns:a16="http://schemas.microsoft.com/office/drawing/2014/main" id="{8579012F-9AC7-44F8-99C8-3A0D30614F0C}"/>
              </a:ext>
            </a:extLst>
          </p:cNvPr>
          <p:cNvSpPr/>
          <p:nvPr/>
        </p:nvSpPr>
        <p:spPr>
          <a:xfrm>
            <a:off x="6754303" y="5407477"/>
            <a:ext cx="1181150" cy="23401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>
                <a:latin typeface="Montserrat" panose="00000500000000000000" pitchFamily="50" charset="0"/>
              </a:rPr>
              <a:t>SUBTITLE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B09F05-D368-4EAA-A44C-AEA018FE85D8}"/>
              </a:ext>
            </a:extLst>
          </p:cNvPr>
          <p:cNvSpPr/>
          <p:nvPr/>
        </p:nvSpPr>
        <p:spPr>
          <a:xfrm>
            <a:off x="9225106" y="4682316"/>
            <a:ext cx="2406056" cy="6740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5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</a:t>
            </a:r>
          </a:p>
        </p:txBody>
      </p:sp>
      <p:sp>
        <p:nvSpPr>
          <p:cNvPr id="37" name="Arrow: Pentagon 11">
            <a:extLst>
              <a:ext uri="{FF2B5EF4-FFF2-40B4-BE49-F238E27FC236}">
                <a16:creationId xmlns:a16="http://schemas.microsoft.com/office/drawing/2014/main" id="{588F35C3-9EC8-4ED1-8870-3CAD9FA507BA}"/>
              </a:ext>
            </a:extLst>
          </p:cNvPr>
          <p:cNvSpPr/>
          <p:nvPr/>
        </p:nvSpPr>
        <p:spPr>
          <a:xfrm>
            <a:off x="9308209" y="5407477"/>
            <a:ext cx="1181150" cy="23401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>
                <a:latin typeface="Montserrat" panose="00000500000000000000" pitchFamily="50" charset="0"/>
              </a:rPr>
              <a:t>SUBTITLE HERE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E1477BF-54D2-4E1E-A493-5F99427DD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" t="14632" r="73630" b="53586"/>
          <a:stretch>
            <a:fillRect/>
          </a:stretch>
        </p:blipFill>
        <p:spPr>
          <a:xfrm>
            <a:off x="1035421" y="1003436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66758C2-5CBA-40E7-B801-3970D0563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5" t="14605" r="51197" b="53613"/>
          <a:stretch>
            <a:fillRect/>
          </a:stretch>
        </p:blipFill>
        <p:spPr>
          <a:xfrm>
            <a:off x="3770416" y="1001622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D221432-8563-4A29-9F14-A9A5B54D1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" t="53613" r="73630" b="14605"/>
          <a:stretch>
            <a:fillRect/>
          </a:stretch>
        </p:blipFill>
        <p:spPr>
          <a:xfrm>
            <a:off x="1035421" y="3676754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0F17687-4B93-4B5E-9101-B6198E8B4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5" t="53586" r="51197" b="14632"/>
          <a:stretch>
            <a:fillRect/>
          </a:stretch>
        </p:blipFill>
        <p:spPr>
          <a:xfrm>
            <a:off x="3770416" y="3674940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52276873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44A6C982-42E2-43BB-BB11-009CECD51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  <a:solidFill>
            <a:schemeClr val="tx2"/>
          </a:solidFill>
        </p:grpSpPr>
        <p:sp>
          <p:nvSpPr>
            <p:cNvPr id="21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1CD0168-A58F-4CDF-B663-2753AAE97268}"/>
              </a:ext>
            </a:extLst>
          </p:cNvPr>
          <p:cNvSpPr/>
          <p:nvPr/>
        </p:nvSpPr>
        <p:spPr>
          <a:xfrm>
            <a:off x="-2" y="1107126"/>
            <a:ext cx="12192001" cy="4822471"/>
          </a:xfrm>
          <a:custGeom>
            <a:avLst/>
            <a:gdLst>
              <a:gd name="connsiteX0" fmla="*/ 3421123 w 12192001"/>
              <a:gd name="connsiteY0" fmla="*/ 24 h 6019338"/>
              <a:gd name="connsiteX1" fmla="*/ 5569415 w 12192001"/>
              <a:gd name="connsiteY1" fmla="*/ 504146 h 6019338"/>
              <a:gd name="connsiteX2" fmla="*/ 8370847 w 12192001"/>
              <a:gd name="connsiteY2" fmla="*/ 822851 h 6019338"/>
              <a:gd name="connsiteX3" fmla="*/ 10961646 w 12192001"/>
              <a:gd name="connsiteY3" fmla="*/ 1099985 h 6019338"/>
              <a:gd name="connsiteX4" fmla="*/ 12131857 w 12192001"/>
              <a:gd name="connsiteY4" fmla="*/ 1709463 h 6019338"/>
              <a:gd name="connsiteX5" fmla="*/ 12192000 w 12192001"/>
              <a:gd name="connsiteY5" fmla="*/ 1737760 h 6019338"/>
              <a:gd name="connsiteX6" fmla="*/ 12192000 w 12192001"/>
              <a:gd name="connsiteY6" fmla="*/ 1922826 h 6019338"/>
              <a:gd name="connsiteX7" fmla="*/ 12192001 w 12192001"/>
              <a:gd name="connsiteY7" fmla="*/ 1922826 h 6019338"/>
              <a:gd name="connsiteX8" fmla="*/ 12192001 w 12192001"/>
              <a:gd name="connsiteY8" fmla="*/ 6013340 h 6019338"/>
              <a:gd name="connsiteX9" fmla="*/ 12055010 w 12192001"/>
              <a:gd name="connsiteY9" fmla="*/ 5971299 h 6019338"/>
              <a:gd name="connsiteX10" fmla="*/ 9739970 w 12192001"/>
              <a:gd name="connsiteY10" fmla="*/ 5958606 h 6019338"/>
              <a:gd name="connsiteX11" fmla="*/ 8770878 w 12192001"/>
              <a:gd name="connsiteY11" fmla="*/ 6019314 h 6019338"/>
              <a:gd name="connsiteX12" fmla="*/ 6622586 w 12192001"/>
              <a:gd name="connsiteY12" fmla="*/ 5515192 h 6019338"/>
              <a:gd name="connsiteX13" fmla="*/ 3821154 w 12192001"/>
              <a:gd name="connsiteY13" fmla="*/ 5196488 h 6019338"/>
              <a:gd name="connsiteX14" fmla="*/ 1230355 w 12192001"/>
              <a:gd name="connsiteY14" fmla="*/ 4919354 h 6019338"/>
              <a:gd name="connsiteX15" fmla="*/ 60144 w 12192001"/>
              <a:gd name="connsiteY15" fmla="*/ 4309875 h 6019338"/>
              <a:gd name="connsiteX16" fmla="*/ 1 w 12192001"/>
              <a:gd name="connsiteY16" fmla="*/ 4281578 h 6019338"/>
              <a:gd name="connsiteX17" fmla="*/ 1 w 12192001"/>
              <a:gd name="connsiteY17" fmla="*/ 4096512 h 6019338"/>
              <a:gd name="connsiteX18" fmla="*/ 0 w 12192001"/>
              <a:gd name="connsiteY18" fmla="*/ 4096512 h 6019338"/>
              <a:gd name="connsiteX19" fmla="*/ 0 w 12192001"/>
              <a:gd name="connsiteY19" fmla="*/ 5999 h 6019338"/>
              <a:gd name="connsiteX20" fmla="*/ 136991 w 12192001"/>
              <a:gd name="connsiteY20" fmla="*/ 48039 h 6019338"/>
              <a:gd name="connsiteX21" fmla="*/ 2452031 w 12192001"/>
              <a:gd name="connsiteY21" fmla="*/ 60732 h 6019338"/>
              <a:gd name="connsiteX22" fmla="*/ 3421123 w 12192001"/>
              <a:gd name="connsiteY22" fmla="*/ 24 h 6019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1" h="6019338">
                <a:moveTo>
                  <a:pt x="3421123" y="24"/>
                </a:moveTo>
                <a:cubicBezTo>
                  <a:pt x="4123117" y="-1948"/>
                  <a:pt x="4816399" y="113561"/>
                  <a:pt x="5569415" y="504146"/>
                </a:cubicBezTo>
                <a:cubicBezTo>
                  <a:pt x="6664710" y="1072271"/>
                  <a:pt x="7149170" y="1127698"/>
                  <a:pt x="8370847" y="822851"/>
                </a:cubicBezTo>
                <a:cubicBezTo>
                  <a:pt x="9592524" y="518003"/>
                  <a:pt x="10182300" y="656570"/>
                  <a:pt x="10961646" y="1099985"/>
                </a:cubicBezTo>
                <a:cubicBezTo>
                  <a:pt x="11448737" y="1377119"/>
                  <a:pt x="11878233" y="1589299"/>
                  <a:pt x="12131857" y="1709463"/>
                </a:cubicBezTo>
                <a:lnTo>
                  <a:pt x="12192000" y="1737760"/>
                </a:lnTo>
                <a:lnTo>
                  <a:pt x="12192000" y="1922826"/>
                </a:lnTo>
                <a:lnTo>
                  <a:pt x="12192001" y="1922826"/>
                </a:lnTo>
                <a:lnTo>
                  <a:pt x="12192001" y="6013340"/>
                </a:lnTo>
                <a:lnTo>
                  <a:pt x="12055010" y="5971299"/>
                </a:lnTo>
                <a:cubicBezTo>
                  <a:pt x="11212104" y="5732785"/>
                  <a:pt x="10661494" y="5861610"/>
                  <a:pt x="9739970" y="5958606"/>
                </a:cubicBezTo>
                <a:cubicBezTo>
                  <a:pt x="9410854" y="5993248"/>
                  <a:pt x="9089966" y="6018417"/>
                  <a:pt x="8770878" y="6019314"/>
                </a:cubicBezTo>
                <a:cubicBezTo>
                  <a:pt x="8068884" y="6021286"/>
                  <a:pt x="7375602" y="5905778"/>
                  <a:pt x="6622586" y="5515192"/>
                </a:cubicBezTo>
                <a:cubicBezTo>
                  <a:pt x="5527291" y="4947067"/>
                  <a:pt x="5042831" y="4891641"/>
                  <a:pt x="3821154" y="5196488"/>
                </a:cubicBezTo>
                <a:cubicBezTo>
                  <a:pt x="2599477" y="5501335"/>
                  <a:pt x="2009701" y="5362768"/>
                  <a:pt x="1230355" y="4919354"/>
                </a:cubicBezTo>
                <a:cubicBezTo>
                  <a:pt x="743264" y="4642220"/>
                  <a:pt x="313768" y="4430039"/>
                  <a:pt x="60144" y="4309875"/>
                </a:cubicBezTo>
                <a:lnTo>
                  <a:pt x="1" y="4281578"/>
                </a:lnTo>
                <a:lnTo>
                  <a:pt x="1" y="4096512"/>
                </a:lnTo>
                <a:lnTo>
                  <a:pt x="0" y="4096512"/>
                </a:lnTo>
                <a:lnTo>
                  <a:pt x="0" y="5999"/>
                </a:lnTo>
                <a:lnTo>
                  <a:pt x="136991" y="48039"/>
                </a:lnTo>
                <a:cubicBezTo>
                  <a:pt x="979897" y="286553"/>
                  <a:pt x="1530507" y="157729"/>
                  <a:pt x="2452031" y="60732"/>
                </a:cubicBezTo>
                <a:cubicBezTo>
                  <a:pt x="2781147" y="26090"/>
                  <a:pt x="3102035" y="921"/>
                  <a:pt x="3421123" y="24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  <a:effectLst>
            <a:outerShdw blurRad="190500" dist="1651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4F608F-C2A3-47C8-97FA-4B47EFF5A15C}"/>
              </a:ext>
            </a:extLst>
          </p:cNvPr>
          <p:cNvSpPr txBox="1"/>
          <p:nvPr/>
        </p:nvSpPr>
        <p:spPr>
          <a:xfrm>
            <a:off x="522377" y="2241137"/>
            <a:ext cx="11147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Montserrat SemiBold" panose="00000700000000000000" pitchFamily="50" charset="0"/>
                <a:cs typeface="Aharoni" panose="02010803020104030203" pitchFamily="2" charset="-79"/>
              </a:rPr>
              <a:t>THANK YOU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1441FB-BD91-4893-B0ED-D85E17A4EF9B}"/>
              </a:ext>
            </a:extLst>
          </p:cNvPr>
          <p:cNvSpPr txBox="1"/>
          <p:nvPr/>
        </p:nvSpPr>
        <p:spPr>
          <a:xfrm>
            <a:off x="2900220" y="3821069"/>
            <a:ext cx="6391561" cy="49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5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I enjoy with my whole heart. I am with you</a:t>
            </a:r>
          </a:p>
        </p:txBody>
      </p:sp>
      <p:sp>
        <p:nvSpPr>
          <p:cNvPr id="47" name="Rectangle: Rounded Corners 2">
            <a:extLst>
              <a:ext uri="{FF2B5EF4-FFF2-40B4-BE49-F238E27FC236}">
                <a16:creationId xmlns:a16="http://schemas.microsoft.com/office/drawing/2014/main" id="{6A511A32-11F4-49C1-9910-54E476889787}"/>
              </a:ext>
            </a:extLst>
          </p:cNvPr>
          <p:cNvSpPr/>
          <p:nvPr/>
        </p:nvSpPr>
        <p:spPr>
          <a:xfrm>
            <a:off x="5544457" y="4598906"/>
            <a:ext cx="1103086" cy="31509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More Info</a:t>
            </a:r>
          </a:p>
        </p:txBody>
      </p:sp>
    </p:spTree>
    <p:extLst>
      <p:ext uri="{BB962C8B-B14F-4D97-AF65-F5344CB8AC3E}">
        <p14:creationId xmlns:p14="http://schemas.microsoft.com/office/powerpoint/2010/main" val="30285704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88A881D-6193-4656-A2DB-18CC783FEA10}"/>
              </a:ext>
            </a:extLst>
          </p:cNvPr>
          <p:cNvSpPr/>
          <p:nvPr/>
        </p:nvSpPr>
        <p:spPr>
          <a:xfrm>
            <a:off x="4783684" y="241382"/>
            <a:ext cx="6788120" cy="6375235"/>
          </a:xfrm>
          <a:custGeom>
            <a:avLst/>
            <a:gdLst>
              <a:gd name="connsiteX0" fmla="*/ 1534811 w 5282282"/>
              <a:gd name="connsiteY0" fmla="*/ 1156 h 4960989"/>
              <a:gd name="connsiteX1" fmla="*/ 1718202 w 5282282"/>
              <a:gd name="connsiteY1" fmla="*/ 2166 h 4960989"/>
              <a:gd name="connsiteX2" fmla="*/ 2458377 w 5282282"/>
              <a:gd name="connsiteY2" fmla="*/ 124149 h 4960989"/>
              <a:gd name="connsiteX3" fmla="*/ 5282165 w 5282282"/>
              <a:gd name="connsiteY3" fmla="*/ 1959609 h 4960989"/>
              <a:gd name="connsiteX4" fmla="*/ 2151795 w 5282282"/>
              <a:gd name="connsiteY4" fmla="*/ 4956860 h 4960989"/>
              <a:gd name="connsiteX5" fmla="*/ 1050520 w 5282282"/>
              <a:gd name="connsiteY5" fmla="*/ 3484454 h 4960989"/>
              <a:gd name="connsiteX6" fmla="*/ 1684 w 5282282"/>
              <a:gd name="connsiteY6" fmla="*/ 1249628 h 4960989"/>
              <a:gd name="connsiteX7" fmla="*/ 1534811 w 5282282"/>
              <a:gd name="connsiteY7" fmla="*/ 1156 h 496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282" h="4960989">
                <a:moveTo>
                  <a:pt x="1534811" y="1156"/>
                </a:moveTo>
                <a:cubicBezTo>
                  <a:pt x="1594614" y="-659"/>
                  <a:pt x="1655769" y="-348"/>
                  <a:pt x="1718202" y="2166"/>
                </a:cubicBezTo>
                <a:cubicBezTo>
                  <a:pt x="1948724" y="11449"/>
                  <a:pt x="2196672" y="50781"/>
                  <a:pt x="2458377" y="124149"/>
                </a:cubicBezTo>
                <a:cubicBezTo>
                  <a:pt x="3850103" y="515443"/>
                  <a:pt x="5257961" y="-81586"/>
                  <a:pt x="5282165" y="1959609"/>
                </a:cubicBezTo>
                <a:cubicBezTo>
                  <a:pt x="5298301" y="3415879"/>
                  <a:pt x="3656472" y="4860045"/>
                  <a:pt x="2151795" y="4956860"/>
                </a:cubicBezTo>
                <a:cubicBezTo>
                  <a:pt x="1284486" y="5013336"/>
                  <a:pt x="977904" y="4488918"/>
                  <a:pt x="1050520" y="3484454"/>
                </a:cubicBezTo>
                <a:cubicBezTo>
                  <a:pt x="1139267" y="2270228"/>
                  <a:pt x="-50760" y="2149208"/>
                  <a:pt x="1684" y="1249628"/>
                </a:cubicBezTo>
                <a:cubicBezTo>
                  <a:pt x="44699" y="533677"/>
                  <a:pt x="637755" y="28374"/>
                  <a:pt x="1534811" y="115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E048455-96D8-46B0-822B-173CFAA01DE7}"/>
              </a:ext>
            </a:extLst>
          </p:cNvPr>
          <p:cNvSpPr/>
          <p:nvPr/>
        </p:nvSpPr>
        <p:spPr>
          <a:xfrm>
            <a:off x="8501257" y="-1867217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87B174-6CDA-4E74-A4CF-B0316ACC3CD5}"/>
              </a:ext>
            </a:extLst>
          </p:cNvPr>
          <p:cNvSpPr/>
          <p:nvPr/>
        </p:nvSpPr>
        <p:spPr>
          <a:xfrm>
            <a:off x="8501257" y="806101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3DBB1E-2312-41CB-B6F8-7B782F0D2896}"/>
              </a:ext>
            </a:extLst>
          </p:cNvPr>
          <p:cNvSpPr/>
          <p:nvPr/>
        </p:nvSpPr>
        <p:spPr>
          <a:xfrm>
            <a:off x="8501257" y="3502537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161136-CBDE-4E4C-AB7E-826C8C9AD4E7}"/>
              </a:ext>
            </a:extLst>
          </p:cNvPr>
          <p:cNvSpPr/>
          <p:nvPr/>
        </p:nvSpPr>
        <p:spPr>
          <a:xfrm>
            <a:off x="5706201" y="-777405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60A8F2-9311-452A-8E01-1B86B666006B}"/>
              </a:ext>
            </a:extLst>
          </p:cNvPr>
          <p:cNvSpPr/>
          <p:nvPr/>
        </p:nvSpPr>
        <p:spPr>
          <a:xfrm>
            <a:off x="5706201" y="1919031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5D2BEFA-0D74-4BA1-8DC0-F838E3D9CF09}"/>
              </a:ext>
            </a:extLst>
          </p:cNvPr>
          <p:cNvSpPr/>
          <p:nvPr/>
        </p:nvSpPr>
        <p:spPr>
          <a:xfrm>
            <a:off x="5706201" y="4738309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Cross 23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5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27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745066" y="1222237"/>
            <a:ext cx="346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HARD CLAM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795198" y="2181627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0EEEFE-3C97-4465-91B7-69923BABDE4A}"/>
              </a:ext>
            </a:extLst>
          </p:cNvPr>
          <p:cNvSpPr txBox="1"/>
          <p:nvPr/>
        </p:nvSpPr>
        <p:spPr>
          <a:xfrm>
            <a:off x="802954" y="3107426"/>
            <a:ext cx="2567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solidFill>
                  <a:schemeClr val="accent6"/>
                </a:solidFill>
                <a:latin typeface="Montserrat Black" panose="00000A00000000000000" pitchFamily="50" charset="0"/>
              </a:rPr>
              <a:t>2019 Great Year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1D2511-48ED-432E-BEE7-C00F07949F55}"/>
              </a:ext>
            </a:extLst>
          </p:cNvPr>
          <p:cNvSpPr/>
          <p:nvPr/>
        </p:nvSpPr>
        <p:spPr>
          <a:xfrm>
            <a:off x="802957" y="3966099"/>
            <a:ext cx="423894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possession of my entire h I enjoy with my whole</a:t>
            </a:r>
            <a:r>
              <a:rPr lang="id-ID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E5D3CA-A25E-42F2-97F1-2F18027566A5}"/>
              </a:ext>
            </a:extLst>
          </p:cNvPr>
          <p:cNvSpPr/>
          <p:nvPr/>
        </p:nvSpPr>
        <p:spPr>
          <a:xfrm>
            <a:off x="802954" y="3596436"/>
            <a:ext cx="14373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  <a:endParaRPr lang="en-US" sz="12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1D2511-48ED-432E-BEE7-C00F07949F55}"/>
              </a:ext>
            </a:extLst>
          </p:cNvPr>
          <p:cNvSpPr/>
          <p:nvPr/>
        </p:nvSpPr>
        <p:spPr>
          <a:xfrm>
            <a:off x="802957" y="5100233"/>
            <a:ext cx="423894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00B6ABC-3171-4075-ACC0-BE9C96484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00" r="34123" b="77425"/>
          <a:stretch>
            <a:fillRect/>
          </a:stretch>
        </p:blipFill>
        <p:spPr>
          <a:xfrm>
            <a:off x="5852160" y="0"/>
            <a:ext cx="2179624" cy="1548178"/>
          </a:xfrm>
          <a:custGeom>
            <a:avLst/>
            <a:gdLst>
              <a:gd name="connsiteX0" fmla="*/ 0 w 2179624"/>
              <a:gd name="connsiteY0" fmla="*/ 0 h 1548178"/>
              <a:gd name="connsiteX1" fmla="*/ 2179624 w 2179624"/>
              <a:gd name="connsiteY1" fmla="*/ 0 h 1548178"/>
              <a:gd name="connsiteX2" fmla="*/ 2179624 w 2179624"/>
              <a:gd name="connsiteY2" fmla="*/ 1184900 h 1548178"/>
              <a:gd name="connsiteX3" fmla="*/ 1816346 w 2179624"/>
              <a:gd name="connsiteY3" fmla="*/ 1548178 h 1548178"/>
              <a:gd name="connsiteX4" fmla="*/ 363278 w 2179624"/>
              <a:gd name="connsiteY4" fmla="*/ 1548178 h 1548178"/>
              <a:gd name="connsiteX5" fmla="*/ 0 w 2179624"/>
              <a:gd name="connsiteY5" fmla="*/ 1184900 h 154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9624" h="1548178">
                <a:moveTo>
                  <a:pt x="0" y="0"/>
                </a:moveTo>
                <a:lnTo>
                  <a:pt x="2179624" y="0"/>
                </a:lnTo>
                <a:lnTo>
                  <a:pt x="2179624" y="1184900"/>
                </a:lnTo>
                <a:cubicBezTo>
                  <a:pt x="2179624" y="1385533"/>
                  <a:pt x="2016979" y="1548178"/>
                  <a:pt x="1816346" y="1548178"/>
                </a:cubicBezTo>
                <a:lnTo>
                  <a:pt x="363278" y="1548178"/>
                </a:lnTo>
                <a:cubicBezTo>
                  <a:pt x="162645" y="1548178"/>
                  <a:pt x="0" y="1385533"/>
                  <a:pt x="0" y="1184900"/>
                </a:cubicBezTo>
                <a:close/>
              </a:path>
            </a:pathLst>
          </a:cu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B69CCA4-284B-4576-834C-57D38E3A1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25" r="11197" b="93316"/>
          <a:stretch>
            <a:fillRect/>
          </a:stretch>
        </p:blipFill>
        <p:spPr>
          <a:xfrm>
            <a:off x="8647216" y="0"/>
            <a:ext cx="2179624" cy="458366"/>
          </a:xfrm>
          <a:custGeom>
            <a:avLst/>
            <a:gdLst>
              <a:gd name="connsiteX0" fmla="*/ 0 w 2179624"/>
              <a:gd name="connsiteY0" fmla="*/ 0 h 458366"/>
              <a:gd name="connsiteX1" fmla="*/ 2179624 w 2179624"/>
              <a:gd name="connsiteY1" fmla="*/ 0 h 458366"/>
              <a:gd name="connsiteX2" fmla="*/ 2179624 w 2179624"/>
              <a:gd name="connsiteY2" fmla="*/ 95088 h 458366"/>
              <a:gd name="connsiteX3" fmla="*/ 1816346 w 2179624"/>
              <a:gd name="connsiteY3" fmla="*/ 458366 h 458366"/>
              <a:gd name="connsiteX4" fmla="*/ 363278 w 2179624"/>
              <a:gd name="connsiteY4" fmla="*/ 458366 h 458366"/>
              <a:gd name="connsiteX5" fmla="*/ 0 w 2179624"/>
              <a:gd name="connsiteY5" fmla="*/ 95088 h 45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9624" h="458366">
                <a:moveTo>
                  <a:pt x="0" y="0"/>
                </a:moveTo>
                <a:lnTo>
                  <a:pt x="2179624" y="0"/>
                </a:lnTo>
                <a:lnTo>
                  <a:pt x="2179624" y="95088"/>
                </a:lnTo>
                <a:cubicBezTo>
                  <a:pt x="2179624" y="295721"/>
                  <a:pt x="2016979" y="458366"/>
                  <a:pt x="1816346" y="458366"/>
                </a:cubicBezTo>
                <a:lnTo>
                  <a:pt x="363278" y="458366"/>
                </a:lnTo>
                <a:cubicBezTo>
                  <a:pt x="162645" y="458366"/>
                  <a:pt x="0" y="295721"/>
                  <a:pt x="0" y="95088"/>
                </a:cubicBez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1DB85BD-3D7D-4BF8-BBD1-C08F04EB0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25" t="13882" r="11197" b="54335"/>
          <a:stretch>
            <a:fillRect/>
          </a:stretch>
        </p:blipFill>
        <p:spPr>
          <a:xfrm>
            <a:off x="8647216" y="952060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E5C2EA1-BCE9-4EB9-A8A8-E648AE4EB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00" t="30111" r="34123" b="38107"/>
          <a:stretch>
            <a:fillRect/>
          </a:stretch>
        </p:blipFill>
        <p:spPr>
          <a:xfrm>
            <a:off x="5852160" y="2064990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1C9ACA7-DCEF-4FD6-9FCB-E445A87D0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25" t="53201" r="11197" b="15017"/>
          <a:stretch>
            <a:fillRect/>
          </a:stretch>
        </p:blipFill>
        <p:spPr>
          <a:xfrm>
            <a:off x="8647216" y="3648496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6FAB7BC-95B6-450E-9926-D22CB7B38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00" t="71220" r="34123"/>
          <a:stretch>
            <a:fillRect/>
          </a:stretch>
        </p:blipFill>
        <p:spPr>
          <a:xfrm>
            <a:off x="5852160" y="4884268"/>
            <a:ext cx="2179624" cy="1973732"/>
          </a:xfrm>
          <a:custGeom>
            <a:avLst/>
            <a:gdLst>
              <a:gd name="connsiteX0" fmla="*/ 363278 w 2179624"/>
              <a:gd name="connsiteY0" fmla="*/ 0 h 1973732"/>
              <a:gd name="connsiteX1" fmla="*/ 1816346 w 2179624"/>
              <a:gd name="connsiteY1" fmla="*/ 0 h 1973732"/>
              <a:gd name="connsiteX2" fmla="*/ 2179624 w 2179624"/>
              <a:gd name="connsiteY2" fmla="*/ 363278 h 1973732"/>
              <a:gd name="connsiteX3" fmla="*/ 2179624 w 2179624"/>
              <a:gd name="connsiteY3" fmla="*/ 1816346 h 1973732"/>
              <a:gd name="connsiteX4" fmla="*/ 2151076 w 2179624"/>
              <a:gd name="connsiteY4" fmla="*/ 1957750 h 1973732"/>
              <a:gd name="connsiteX5" fmla="*/ 2142401 w 2179624"/>
              <a:gd name="connsiteY5" fmla="*/ 1973732 h 1973732"/>
              <a:gd name="connsiteX6" fmla="*/ 37223 w 2179624"/>
              <a:gd name="connsiteY6" fmla="*/ 1973732 h 1973732"/>
              <a:gd name="connsiteX7" fmla="*/ 28549 w 2179624"/>
              <a:gd name="connsiteY7" fmla="*/ 1957750 h 1973732"/>
              <a:gd name="connsiteX8" fmla="*/ 0 w 2179624"/>
              <a:gd name="connsiteY8" fmla="*/ 1816346 h 1973732"/>
              <a:gd name="connsiteX9" fmla="*/ 0 w 2179624"/>
              <a:gd name="connsiteY9" fmla="*/ 363278 h 1973732"/>
              <a:gd name="connsiteX10" fmla="*/ 363278 w 2179624"/>
              <a:gd name="connsiteY10" fmla="*/ 0 h 197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9624" h="1973732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1866505"/>
                  <a:pt x="2169459" y="1914289"/>
                  <a:pt x="2151076" y="1957750"/>
                </a:cubicBezTo>
                <a:lnTo>
                  <a:pt x="2142401" y="1973732"/>
                </a:lnTo>
                <a:lnTo>
                  <a:pt x="37223" y="1973732"/>
                </a:lnTo>
                <a:lnTo>
                  <a:pt x="28549" y="1957750"/>
                </a:lnTo>
                <a:cubicBezTo>
                  <a:pt x="10166" y="1914289"/>
                  <a:pt x="0" y="1866505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2228470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6C6793-03CE-4EF1-9DF2-12A7E3932202}"/>
              </a:ext>
            </a:extLst>
          </p:cNvPr>
          <p:cNvSpPr/>
          <p:nvPr/>
        </p:nvSpPr>
        <p:spPr>
          <a:xfrm>
            <a:off x="0" y="0"/>
            <a:ext cx="12192000" cy="495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DA74168-A639-4C29-A409-0C73C7593171}"/>
              </a:ext>
            </a:extLst>
          </p:cNvPr>
          <p:cNvSpPr/>
          <p:nvPr/>
        </p:nvSpPr>
        <p:spPr>
          <a:xfrm>
            <a:off x="6227726" y="3430814"/>
            <a:ext cx="2471543" cy="24715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AC885F-3050-4911-AD63-A2ADE66FD546}"/>
              </a:ext>
            </a:extLst>
          </p:cNvPr>
          <p:cNvSpPr/>
          <p:nvPr/>
        </p:nvSpPr>
        <p:spPr>
          <a:xfrm>
            <a:off x="8962721" y="3429000"/>
            <a:ext cx="2471543" cy="24715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7F39E6-DDC7-4AA5-BFB5-9215C76C56E3}"/>
              </a:ext>
            </a:extLst>
          </p:cNvPr>
          <p:cNvSpPr/>
          <p:nvPr/>
        </p:nvSpPr>
        <p:spPr>
          <a:xfrm>
            <a:off x="757736" y="3430814"/>
            <a:ext cx="2471543" cy="24715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89FB42-3D44-4E79-98D1-7718DB6BE9BB}"/>
              </a:ext>
            </a:extLst>
          </p:cNvPr>
          <p:cNvSpPr/>
          <p:nvPr/>
        </p:nvSpPr>
        <p:spPr>
          <a:xfrm>
            <a:off x="3492731" y="3429000"/>
            <a:ext cx="2471543" cy="24715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21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28FAA3F-1323-4E7D-AE6A-314459E1EC82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OUR</a:t>
            </a:r>
            <a:r>
              <a:rPr lang="en-US" sz="3200" dirty="0">
                <a:latin typeface="Montserrat SemiBold" panose="00000700000000000000" pitchFamily="50" charset="0"/>
              </a:rPr>
              <a:t> </a:t>
            </a:r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PHILOSHOPY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E0DF46-278F-4AAA-B9B5-4545FBCE7C30}"/>
              </a:ext>
            </a:extLst>
          </p:cNvPr>
          <p:cNvSpPr/>
          <p:nvPr/>
        </p:nvSpPr>
        <p:spPr>
          <a:xfrm>
            <a:off x="4595006" y="1197936"/>
            <a:ext cx="3001988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7245AA-5356-4E8D-A0B3-E506A2E3A263}"/>
              </a:ext>
            </a:extLst>
          </p:cNvPr>
          <p:cNvSpPr txBox="1"/>
          <p:nvPr/>
        </p:nvSpPr>
        <p:spPr>
          <a:xfrm>
            <a:off x="1360561" y="2352802"/>
            <a:ext cx="2778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Consectetuer Adipiscing Elit, Sed Diam Nonummy Nibh Euismod Tincidunt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22FAED-0882-4ACA-B872-D4BA7F11C75D}"/>
              </a:ext>
            </a:extLst>
          </p:cNvPr>
          <p:cNvSpPr txBox="1"/>
          <p:nvPr/>
        </p:nvSpPr>
        <p:spPr>
          <a:xfrm>
            <a:off x="4718642" y="2352802"/>
            <a:ext cx="2778331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Consectetuer Adipiscing Elit, Sed Diam Nonummy Nibh Euismod Tincidunt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DF9F47-DE4A-4C77-BF87-E582ABCC2931}"/>
              </a:ext>
            </a:extLst>
          </p:cNvPr>
          <p:cNvSpPr txBox="1"/>
          <p:nvPr/>
        </p:nvSpPr>
        <p:spPr>
          <a:xfrm>
            <a:off x="8053108" y="2352802"/>
            <a:ext cx="2778331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Consectetuer Adipiscing Elit, Sed Diam Nonummy Nibh Euismod Tincidunt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00C202-04F4-4758-BBEA-99AD9AC85B46}"/>
              </a:ext>
            </a:extLst>
          </p:cNvPr>
          <p:cNvSpPr txBox="1"/>
          <p:nvPr/>
        </p:nvSpPr>
        <p:spPr>
          <a:xfrm>
            <a:off x="2390309" y="1939992"/>
            <a:ext cx="991370" cy="40011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2018</a:t>
            </a:r>
            <a:endParaRPr lang="en-ID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00C202-04F4-4758-BBEA-99AD9AC85B46}"/>
              </a:ext>
            </a:extLst>
          </p:cNvPr>
          <p:cNvSpPr txBox="1"/>
          <p:nvPr/>
        </p:nvSpPr>
        <p:spPr>
          <a:xfrm>
            <a:off x="5600315" y="1939992"/>
            <a:ext cx="991370" cy="40011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2019</a:t>
            </a:r>
            <a:endParaRPr lang="en-ID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00C202-04F4-4758-BBEA-99AD9AC85B46}"/>
              </a:ext>
            </a:extLst>
          </p:cNvPr>
          <p:cNvSpPr txBox="1"/>
          <p:nvPr/>
        </p:nvSpPr>
        <p:spPr>
          <a:xfrm>
            <a:off x="8958396" y="1939992"/>
            <a:ext cx="991370" cy="40011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2020</a:t>
            </a:r>
            <a:endParaRPr lang="en-ID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8586BAE-E359-4B99-9319-2151E0D3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10" t="52128" r="7412" b="16089"/>
          <a:stretch>
            <a:fillRect/>
          </a:stretch>
        </p:blipFill>
        <p:spPr>
          <a:xfrm>
            <a:off x="9108680" y="3574959"/>
            <a:ext cx="2179624" cy="2179624"/>
          </a:xfrm>
          <a:custGeom>
            <a:avLst/>
            <a:gdLst>
              <a:gd name="connsiteX0" fmla="*/ 1089812 w 2179624"/>
              <a:gd name="connsiteY0" fmla="*/ 0 h 2179624"/>
              <a:gd name="connsiteX1" fmla="*/ 2179624 w 2179624"/>
              <a:gd name="connsiteY1" fmla="*/ 1089812 h 2179624"/>
              <a:gd name="connsiteX2" fmla="*/ 1089812 w 2179624"/>
              <a:gd name="connsiteY2" fmla="*/ 2179624 h 2179624"/>
              <a:gd name="connsiteX3" fmla="*/ 0 w 2179624"/>
              <a:gd name="connsiteY3" fmla="*/ 1089812 h 2179624"/>
              <a:gd name="connsiteX4" fmla="*/ 1089812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2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2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2" y="0"/>
                </a:cubicBezTo>
                <a:close/>
              </a:path>
            </a:pathLst>
          </a:cu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8661004-A508-426F-A5AC-295D2EE2E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8" t="52155" r="29845" b="16063"/>
          <a:stretch>
            <a:fillRect/>
          </a:stretch>
        </p:blipFill>
        <p:spPr>
          <a:xfrm>
            <a:off x="6373685" y="3576773"/>
            <a:ext cx="2179624" cy="2179624"/>
          </a:xfrm>
          <a:custGeom>
            <a:avLst/>
            <a:gdLst>
              <a:gd name="connsiteX0" fmla="*/ 1089812 w 2179624"/>
              <a:gd name="connsiteY0" fmla="*/ 0 h 2179624"/>
              <a:gd name="connsiteX1" fmla="*/ 2179624 w 2179624"/>
              <a:gd name="connsiteY1" fmla="*/ 1089812 h 2179624"/>
              <a:gd name="connsiteX2" fmla="*/ 1089812 w 2179624"/>
              <a:gd name="connsiteY2" fmla="*/ 2179624 h 2179624"/>
              <a:gd name="connsiteX3" fmla="*/ 0 w 2179624"/>
              <a:gd name="connsiteY3" fmla="*/ 1089812 h 2179624"/>
              <a:gd name="connsiteX4" fmla="*/ 1089812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2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2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2" y="0"/>
                </a:cubicBezTo>
                <a:close/>
              </a:path>
            </a:pathLst>
          </a:cu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79B5588-50A0-437F-82D1-CBF602AF5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5" t="52128" r="52278" b="16089"/>
          <a:stretch>
            <a:fillRect/>
          </a:stretch>
        </p:blipFill>
        <p:spPr>
          <a:xfrm>
            <a:off x="3638690" y="3574959"/>
            <a:ext cx="2179624" cy="2179624"/>
          </a:xfrm>
          <a:custGeom>
            <a:avLst/>
            <a:gdLst>
              <a:gd name="connsiteX0" fmla="*/ 1089813 w 2179624"/>
              <a:gd name="connsiteY0" fmla="*/ 0 h 2179624"/>
              <a:gd name="connsiteX1" fmla="*/ 2179624 w 2179624"/>
              <a:gd name="connsiteY1" fmla="*/ 1089812 h 2179624"/>
              <a:gd name="connsiteX2" fmla="*/ 1089813 w 2179624"/>
              <a:gd name="connsiteY2" fmla="*/ 2179624 h 2179624"/>
              <a:gd name="connsiteX3" fmla="*/ 0 w 2179624"/>
              <a:gd name="connsiteY3" fmla="*/ 1089812 h 2179624"/>
              <a:gd name="connsiteX4" fmla="*/ 1089813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3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3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3" y="0"/>
                </a:cubicBez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1899C4C-1CFD-4EAA-988B-3796787EA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2" t="52155" r="74710" b="16063"/>
          <a:stretch>
            <a:fillRect/>
          </a:stretch>
        </p:blipFill>
        <p:spPr>
          <a:xfrm>
            <a:off x="903695" y="3576773"/>
            <a:ext cx="2179624" cy="2179624"/>
          </a:xfrm>
          <a:custGeom>
            <a:avLst/>
            <a:gdLst>
              <a:gd name="connsiteX0" fmla="*/ 1089812 w 2179624"/>
              <a:gd name="connsiteY0" fmla="*/ 0 h 2179624"/>
              <a:gd name="connsiteX1" fmla="*/ 2179624 w 2179624"/>
              <a:gd name="connsiteY1" fmla="*/ 1089812 h 2179624"/>
              <a:gd name="connsiteX2" fmla="*/ 1089812 w 2179624"/>
              <a:gd name="connsiteY2" fmla="*/ 2179624 h 2179624"/>
              <a:gd name="connsiteX3" fmla="*/ 0 w 2179624"/>
              <a:gd name="connsiteY3" fmla="*/ 1089812 h 2179624"/>
              <a:gd name="connsiteX4" fmla="*/ 1089812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2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2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5984508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8320775-A31B-4E29-90C1-E5AD5069B55C}"/>
              </a:ext>
            </a:extLst>
          </p:cNvPr>
          <p:cNvSpPr/>
          <p:nvPr/>
        </p:nvSpPr>
        <p:spPr>
          <a:xfrm rot="5400000">
            <a:off x="344905" y="834293"/>
            <a:ext cx="6180119" cy="5189413"/>
          </a:xfrm>
          <a:custGeom>
            <a:avLst/>
            <a:gdLst>
              <a:gd name="connsiteX0" fmla="*/ 1134919 w 1247775"/>
              <a:gd name="connsiteY0" fmla="*/ 540652 h 1047750"/>
              <a:gd name="connsiteX1" fmla="*/ 1135871 w 1247775"/>
              <a:gd name="connsiteY1" fmla="*/ 538747 h 1047750"/>
              <a:gd name="connsiteX2" fmla="*/ 1183496 w 1247775"/>
              <a:gd name="connsiteY2" fmla="*/ 451117 h 1047750"/>
              <a:gd name="connsiteX3" fmla="*/ 1246361 w 1247775"/>
              <a:gd name="connsiteY3" fmla="*/ 270142 h 1047750"/>
              <a:gd name="connsiteX4" fmla="*/ 985376 w 1247775"/>
              <a:gd name="connsiteY4" fmla="*/ 7252 h 1047750"/>
              <a:gd name="connsiteX5" fmla="*/ 848216 w 1247775"/>
              <a:gd name="connsiteY5" fmla="*/ 45352 h 1047750"/>
              <a:gd name="connsiteX6" fmla="*/ 508174 w 1247775"/>
              <a:gd name="connsiteY6" fmla="*/ 112027 h 1047750"/>
              <a:gd name="connsiteX7" fmla="*/ 390064 w 1247775"/>
              <a:gd name="connsiteY7" fmla="*/ 102502 h 1047750"/>
              <a:gd name="connsiteX8" fmla="*/ 7159 w 1247775"/>
              <a:gd name="connsiteY8" fmla="*/ 498742 h 1047750"/>
              <a:gd name="connsiteX9" fmla="*/ 405304 w 1247775"/>
              <a:gd name="connsiteY9" fmla="*/ 899744 h 1047750"/>
              <a:gd name="connsiteX10" fmla="*/ 629141 w 1247775"/>
              <a:gd name="connsiteY10" fmla="*/ 831164 h 1047750"/>
              <a:gd name="connsiteX11" fmla="*/ 918701 w 1247775"/>
              <a:gd name="connsiteY11" fmla="*/ 899744 h 1047750"/>
              <a:gd name="connsiteX12" fmla="*/ 1152064 w 1247775"/>
              <a:gd name="connsiteY12" fmla="*/ 1025474 h 1047750"/>
              <a:gd name="connsiteX13" fmla="*/ 1196831 w 1247775"/>
              <a:gd name="connsiteY13" fmla="*/ 824497 h 1047750"/>
              <a:gd name="connsiteX14" fmla="*/ 1134919 w 1247775"/>
              <a:gd name="connsiteY14" fmla="*/ 540652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7775" h="1047750">
                <a:moveTo>
                  <a:pt x="1134919" y="540652"/>
                </a:moveTo>
                <a:cubicBezTo>
                  <a:pt x="1134919" y="539699"/>
                  <a:pt x="1134919" y="539699"/>
                  <a:pt x="1135871" y="538747"/>
                </a:cubicBezTo>
                <a:cubicBezTo>
                  <a:pt x="1145396" y="506362"/>
                  <a:pt x="1161589" y="476834"/>
                  <a:pt x="1183496" y="451117"/>
                </a:cubicBezTo>
                <a:cubicBezTo>
                  <a:pt x="1224454" y="402539"/>
                  <a:pt x="1248266" y="339674"/>
                  <a:pt x="1246361" y="270142"/>
                </a:cubicBezTo>
                <a:cubicBezTo>
                  <a:pt x="1242551" y="128219"/>
                  <a:pt x="1127299" y="12014"/>
                  <a:pt x="985376" y="7252"/>
                </a:cubicBezTo>
                <a:cubicBezTo>
                  <a:pt x="946324" y="6299"/>
                  <a:pt x="899651" y="11062"/>
                  <a:pt x="848216" y="45352"/>
                </a:cubicBezTo>
                <a:cubicBezTo>
                  <a:pt x="717724" y="132982"/>
                  <a:pt x="661526" y="142507"/>
                  <a:pt x="508174" y="112027"/>
                </a:cubicBezTo>
                <a:cubicBezTo>
                  <a:pt x="465311" y="103454"/>
                  <a:pt x="419591" y="101549"/>
                  <a:pt x="390064" y="102502"/>
                </a:cubicBezTo>
                <a:cubicBezTo>
                  <a:pt x="182419" y="110122"/>
                  <a:pt x="8111" y="291097"/>
                  <a:pt x="7159" y="498742"/>
                </a:cubicBezTo>
                <a:cubicBezTo>
                  <a:pt x="5254" y="719722"/>
                  <a:pt x="184324" y="899744"/>
                  <a:pt x="405304" y="899744"/>
                </a:cubicBezTo>
                <a:cubicBezTo>
                  <a:pt x="488171" y="899744"/>
                  <a:pt x="565324" y="874027"/>
                  <a:pt x="629141" y="831164"/>
                </a:cubicBezTo>
                <a:cubicBezTo>
                  <a:pt x="731059" y="759727"/>
                  <a:pt x="862504" y="752107"/>
                  <a:pt x="918701" y="899744"/>
                </a:cubicBezTo>
                <a:cubicBezTo>
                  <a:pt x="943466" y="1001662"/>
                  <a:pt x="1033001" y="1095959"/>
                  <a:pt x="1152064" y="1025474"/>
                </a:cubicBezTo>
                <a:cubicBezTo>
                  <a:pt x="1247314" y="969277"/>
                  <a:pt x="1234931" y="873074"/>
                  <a:pt x="1196831" y="824497"/>
                </a:cubicBezTo>
                <a:cubicBezTo>
                  <a:pt x="1107296" y="711149"/>
                  <a:pt x="1116821" y="600659"/>
                  <a:pt x="1134919" y="54065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36B73F0-812B-43DC-8290-C979D7C3B9E0}"/>
              </a:ext>
            </a:extLst>
          </p:cNvPr>
          <p:cNvSpPr/>
          <p:nvPr/>
        </p:nvSpPr>
        <p:spPr>
          <a:xfrm>
            <a:off x="1109382" y="826604"/>
            <a:ext cx="2471543" cy="24715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2AB1B3C-5CF4-41A1-8EF9-95CF485B0E31}"/>
              </a:ext>
            </a:extLst>
          </p:cNvPr>
          <p:cNvSpPr/>
          <p:nvPr/>
        </p:nvSpPr>
        <p:spPr>
          <a:xfrm>
            <a:off x="3821227" y="824790"/>
            <a:ext cx="2471543" cy="24715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95FCDD-2D59-4A75-AA41-B8DD1B375404}"/>
              </a:ext>
            </a:extLst>
          </p:cNvPr>
          <p:cNvSpPr/>
          <p:nvPr/>
        </p:nvSpPr>
        <p:spPr>
          <a:xfrm>
            <a:off x="1109382" y="3561667"/>
            <a:ext cx="2471543" cy="24715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582442-8D8F-4E84-ABF1-CCEED215859B}"/>
              </a:ext>
            </a:extLst>
          </p:cNvPr>
          <p:cNvSpPr/>
          <p:nvPr/>
        </p:nvSpPr>
        <p:spPr>
          <a:xfrm>
            <a:off x="3821227" y="3559853"/>
            <a:ext cx="2471543" cy="24715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21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6882630" y="1360051"/>
            <a:ext cx="346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BLOOD CLAM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6932762" y="2319441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28E876-2E95-4569-A2D8-45D171E0B858}"/>
              </a:ext>
            </a:extLst>
          </p:cNvPr>
          <p:cNvSpPr txBox="1"/>
          <p:nvPr/>
        </p:nvSpPr>
        <p:spPr>
          <a:xfrm>
            <a:off x="6895330" y="4314468"/>
            <a:ext cx="2272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liketaken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possession of my entire soul, like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00C202-04F4-4758-BBEA-99AD9AC85B46}"/>
              </a:ext>
            </a:extLst>
          </p:cNvPr>
          <p:cNvSpPr txBox="1"/>
          <p:nvPr/>
        </p:nvSpPr>
        <p:spPr>
          <a:xfrm>
            <a:off x="6882630" y="3943191"/>
            <a:ext cx="1770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Description</a:t>
            </a:r>
            <a:endParaRPr lang="en-ID" sz="16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192997-C8AE-4BC4-8F91-B9387EF219CC}"/>
              </a:ext>
            </a:extLst>
          </p:cNvPr>
          <p:cNvSpPr txBox="1"/>
          <p:nvPr/>
        </p:nvSpPr>
        <p:spPr>
          <a:xfrm>
            <a:off x="9418676" y="4332053"/>
            <a:ext cx="2450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liketaken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possession of my entire soul, like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A8B013-2853-4372-9B4A-815F14AA92ED}"/>
              </a:ext>
            </a:extLst>
          </p:cNvPr>
          <p:cNvSpPr txBox="1"/>
          <p:nvPr/>
        </p:nvSpPr>
        <p:spPr>
          <a:xfrm>
            <a:off x="9405977" y="3960776"/>
            <a:ext cx="1770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Description</a:t>
            </a:r>
            <a:endParaRPr lang="en-ID" sz="16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00C202-04F4-4758-BBEA-99AD9AC85B46}"/>
              </a:ext>
            </a:extLst>
          </p:cNvPr>
          <p:cNvSpPr txBox="1"/>
          <p:nvPr/>
        </p:nvSpPr>
        <p:spPr>
          <a:xfrm>
            <a:off x="6882630" y="2998228"/>
            <a:ext cx="1378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45%</a:t>
            </a:r>
            <a:endParaRPr lang="en-ID" sz="44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A8B013-2853-4372-9B4A-815F14AA92ED}"/>
              </a:ext>
            </a:extLst>
          </p:cNvPr>
          <p:cNvSpPr txBox="1"/>
          <p:nvPr/>
        </p:nvSpPr>
        <p:spPr>
          <a:xfrm>
            <a:off x="9369428" y="2995936"/>
            <a:ext cx="1770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77%</a:t>
            </a:r>
            <a:endParaRPr lang="en-ID" sz="44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10F8A2A-E434-425C-94E8-76A0D9A19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6" t="14181" r="71826" b="54036"/>
          <a:stretch>
            <a:fillRect/>
          </a:stretch>
        </p:blipFill>
        <p:spPr>
          <a:xfrm>
            <a:off x="1255341" y="972563"/>
            <a:ext cx="2179624" cy="2179624"/>
          </a:xfrm>
          <a:custGeom>
            <a:avLst/>
            <a:gdLst>
              <a:gd name="connsiteX0" fmla="*/ 1089812 w 2179624"/>
              <a:gd name="connsiteY0" fmla="*/ 0 h 2179624"/>
              <a:gd name="connsiteX1" fmla="*/ 2179624 w 2179624"/>
              <a:gd name="connsiteY1" fmla="*/ 1089812 h 2179624"/>
              <a:gd name="connsiteX2" fmla="*/ 1089812 w 2179624"/>
              <a:gd name="connsiteY2" fmla="*/ 2179624 h 2179624"/>
              <a:gd name="connsiteX3" fmla="*/ 0 w 2179624"/>
              <a:gd name="connsiteY3" fmla="*/ 1089812 h 2179624"/>
              <a:gd name="connsiteX4" fmla="*/ 1089812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2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2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2" y="0"/>
                </a:cubicBezTo>
                <a:close/>
              </a:path>
            </a:pathLst>
          </a:cu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599004-289A-4889-81BD-C5549818B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9" t="14155" r="49583" b="54063"/>
          <a:stretch>
            <a:fillRect/>
          </a:stretch>
        </p:blipFill>
        <p:spPr>
          <a:xfrm>
            <a:off x="3967186" y="970749"/>
            <a:ext cx="2179624" cy="2179624"/>
          </a:xfrm>
          <a:custGeom>
            <a:avLst/>
            <a:gdLst>
              <a:gd name="connsiteX0" fmla="*/ 1089812 w 2179624"/>
              <a:gd name="connsiteY0" fmla="*/ 0 h 2179624"/>
              <a:gd name="connsiteX1" fmla="*/ 2179624 w 2179624"/>
              <a:gd name="connsiteY1" fmla="*/ 1089812 h 2179624"/>
              <a:gd name="connsiteX2" fmla="*/ 1089812 w 2179624"/>
              <a:gd name="connsiteY2" fmla="*/ 2179624 h 2179624"/>
              <a:gd name="connsiteX3" fmla="*/ 0 w 2179624"/>
              <a:gd name="connsiteY3" fmla="*/ 1089812 h 2179624"/>
              <a:gd name="connsiteX4" fmla="*/ 1089812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2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2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2" y="0"/>
                </a:cubicBezTo>
                <a:close/>
              </a:path>
            </a:pathLst>
          </a:cu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E053CD3-582D-489E-A8A6-5A2687EA2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6" t="54063" r="71826" b="14155"/>
          <a:stretch>
            <a:fillRect/>
          </a:stretch>
        </p:blipFill>
        <p:spPr>
          <a:xfrm>
            <a:off x="1255341" y="3707626"/>
            <a:ext cx="2179624" cy="2179624"/>
          </a:xfrm>
          <a:custGeom>
            <a:avLst/>
            <a:gdLst>
              <a:gd name="connsiteX0" fmla="*/ 1089812 w 2179624"/>
              <a:gd name="connsiteY0" fmla="*/ 0 h 2179624"/>
              <a:gd name="connsiteX1" fmla="*/ 2179624 w 2179624"/>
              <a:gd name="connsiteY1" fmla="*/ 1089812 h 2179624"/>
              <a:gd name="connsiteX2" fmla="*/ 1089812 w 2179624"/>
              <a:gd name="connsiteY2" fmla="*/ 2179624 h 2179624"/>
              <a:gd name="connsiteX3" fmla="*/ 0 w 2179624"/>
              <a:gd name="connsiteY3" fmla="*/ 1089812 h 2179624"/>
              <a:gd name="connsiteX4" fmla="*/ 1089812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2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2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2" y="0"/>
                </a:cubicBezTo>
                <a:close/>
              </a:path>
            </a:pathLst>
          </a:cu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8BB0977-E9FE-45EE-BB41-B63611E67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9" t="54036" r="49583" b="14181"/>
          <a:stretch>
            <a:fillRect/>
          </a:stretch>
        </p:blipFill>
        <p:spPr>
          <a:xfrm>
            <a:off x="3967186" y="3705812"/>
            <a:ext cx="2179624" cy="2179624"/>
          </a:xfrm>
          <a:custGeom>
            <a:avLst/>
            <a:gdLst>
              <a:gd name="connsiteX0" fmla="*/ 1089812 w 2179624"/>
              <a:gd name="connsiteY0" fmla="*/ 0 h 2179624"/>
              <a:gd name="connsiteX1" fmla="*/ 2179624 w 2179624"/>
              <a:gd name="connsiteY1" fmla="*/ 1089812 h 2179624"/>
              <a:gd name="connsiteX2" fmla="*/ 1089812 w 2179624"/>
              <a:gd name="connsiteY2" fmla="*/ 2179624 h 2179624"/>
              <a:gd name="connsiteX3" fmla="*/ 0 w 2179624"/>
              <a:gd name="connsiteY3" fmla="*/ 1089812 h 2179624"/>
              <a:gd name="connsiteX4" fmla="*/ 1089812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2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2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643652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2311E2B-04D3-43B4-9292-A5B855976B21}"/>
              </a:ext>
            </a:extLst>
          </p:cNvPr>
          <p:cNvSpPr/>
          <p:nvPr/>
        </p:nvSpPr>
        <p:spPr>
          <a:xfrm flipH="1">
            <a:off x="6248725" y="-13134"/>
            <a:ext cx="5943275" cy="6880480"/>
          </a:xfrm>
          <a:custGeom>
            <a:avLst/>
            <a:gdLst>
              <a:gd name="connsiteX0" fmla="*/ 6582785 w 7726704"/>
              <a:gd name="connsiteY0" fmla="*/ 0 h 6880480"/>
              <a:gd name="connsiteX1" fmla="*/ 6631835 w 7726704"/>
              <a:gd name="connsiteY1" fmla="*/ 51648 h 6880480"/>
              <a:gd name="connsiteX2" fmla="*/ 6954897 w 7726704"/>
              <a:gd name="connsiteY2" fmla="*/ 942939 h 6880480"/>
              <a:gd name="connsiteX3" fmla="*/ 6492459 w 7726704"/>
              <a:gd name="connsiteY3" fmla="*/ 2946648 h 6880480"/>
              <a:gd name="connsiteX4" fmla="*/ 7726647 w 7726704"/>
              <a:gd name="connsiteY4" fmla="*/ 5368516 h 6880480"/>
              <a:gd name="connsiteX5" fmla="*/ 7112353 w 7726704"/>
              <a:gd name="connsiteY5" fmla="*/ 6779451 h 6880480"/>
              <a:gd name="connsiteX6" fmla="*/ 7070542 w 7726704"/>
              <a:gd name="connsiteY6" fmla="*/ 6880382 h 6880480"/>
              <a:gd name="connsiteX7" fmla="*/ 3921626 w 7726704"/>
              <a:gd name="connsiteY7" fmla="*/ 6874361 h 6880480"/>
              <a:gd name="connsiteX8" fmla="*/ 3921623 w 7726704"/>
              <a:gd name="connsiteY8" fmla="*/ 6874360 h 6880480"/>
              <a:gd name="connsiteX9" fmla="*/ 2812925 w 7726704"/>
              <a:gd name="connsiteY9" fmla="*/ 6880480 h 6880480"/>
              <a:gd name="connsiteX10" fmla="*/ 2812985 w 7726704"/>
              <a:gd name="connsiteY10" fmla="*/ 6871133 h 6880480"/>
              <a:gd name="connsiteX11" fmla="*/ 1 w 7726704"/>
              <a:gd name="connsiteY11" fmla="*/ 6871133 h 6880480"/>
              <a:gd name="connsiteX12" fmla="*/ 0 w 7726704"/>
              <a:gd name="connsiteY12" fmla="*/ 13133 h 6880480"/>
              <a:gd name="connsiteX13" fmla="*/ 3545712 w 7726704"/>
              <a:gd name="connsiteY13" fmla="*/ 13133 h 6880480"/>
              <a:gd name="connsiteX14" fmla="*/ 3545712 w 7726704"/>
              <a:gd name="connsiteY14" fmla="*/ 16765 h 688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726704" h="6880480">
                <a:moveTo>
                  <a:pt x="6582785" y="0"/>
                </a:moveTo>
                <a:lnTo>
                  <a:pt x="6631835" y="51648"/>
                </a:lnTo>
                <a:cubicBezTo>
                  <a:pt x="6845536" y="301719"/>
                  <a:pt x="6968953" y="608266"/>
                  <a:pt x="6954897" y="942939"/>
                </a:cubicBezTo>
                <a:cubicBezTo>
                  <a:pt x="6922797" y="1667082"/>
                  <a:pt x="6333743" y="2107662"/>
                  <a:pt x="6492459" y="2946648"/>
                </a:cubicBezTo>
                <a:cubicBezTo>
                  <a:pt x="6592367" y="3468878"/>
                  <a:pt x="7736073" y="4275601"/>
                  <a:pt x="7726647" y="5368516"/>
                </a:cubicBezTo>
                <a:cubicBezTo>
                  <a:pt x="7724887" y="5909239"/>
                  <a:pt x="7495497" y="6408183"/>
                  <a:pt x="7112353" y="6779451"/>
                </a:cubicBezTo>
                <a:cubicBezTo>
                  <a:pt x="7082984" y="6805378"/>
                  <a:pt x="7099912" y="6854454"/>
                  <a:pt x="7070542" y="6880382"/>
                </a:cubicBezTo>
                <a:lnTo>
                  <a:pt x="3921626" y="6874361"/>
                </a:lnTo>
                <a:lnTo>
                  <a:pt x="3921623" y="6874360"/>
                </a:lnTo>
                <a:lnTo>
                  <a:pt x="2812925" y="6880480"/>
                </a:lnTo>
                <a:lnTo>
                  <a:pt x="2812985" y="6871133"/>
                </a:lnTo>
                <a:lnTo>
                  <a:pt x="1" y="6871133"/>
                </a:lnTo>
                <a:lnTo>
                  <a:pt x="0" y="13133"/>
                </a:lnTo>
                <a:lnTo>
                  <a:pt x="3545712" y="13133"/>
                </a:lnTo>
                <a:lnTo>
                  <a:pt x="3545712" y="1676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F1822D1-EBFB-4416-ADE7-8FE0A50F40A3}"/>
              </a:ext>
            </a:extLst>
          </p:cNvPr>
          <p:cNvSpPr/>
          <p:nvPr/>
        </p:nvSpPr>
        <p:spPr>
          <a:xfrm>
            <a:off x="5704532" y="858527"/>
            <a:ext cx="5140947" cy="51409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1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  <a:solidFill>
            <a:schemeClr val="tx2">
              <a:lumMod val="50000"/>
            </a:schemeClr>
          </a:solidFill>
        </p:grpSpPr>
        <p:sp>
          <p:nvSpPr>
            <p:cNvPr id="13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994774" y="1224270"/>
            <a:ext cx="3729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GREEN MUSSEL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1044906" y="2183660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38CDAE89-AC56-4F12-8C2B-D74A7272FA5A}"/>
              </a:ext>
            </a:extLst>
          </p:cNvPr>
          <p:cNvSpPr/>
          <p:nvPr/>
        </p:nvSpPr>
        <p:spPr>
          <a:xfrm>
            <a:off x="553199" y="2981443"/>
            <a:ext cx="441575" cy="407608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BC49B9-D195-4820-A84E-5E1E2CBE4606}"/>
              </a:ext>
            </a:extLst>
          </p:cNvPr>
          <p:cNvSpPr/>
          <p:nvPr/>
        </p:nvSpPr>
        <p:spPr>
          <a:xfrm>
            <a:off x="995422" y="2955086"/>
            <a:ext cx="1976555" cy="112646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 wonderful serenity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as taken possession of my entire soul, like as taken possession 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38CDAE89-AC56-4F12-8C2B-D74A7272FA5A}"/>
              </a:ext>
            </a:extLst>
          </p:cNvPr>
          <p:cNvSpPr/>
          <p:nvPr/>
        </p:nvSpPr>
        <p:spPr>
          <a:xfrm>
            <a:off x="3129494" y="3007800"/>
            <a:ext cx="441575" cy="407608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BC49B9-D195-4820-A84E-5E1E2CBE4606}"/>
              </a:ext>
            </a:extLst>
          </p:cNvPr>
          <p:cNvSpPr/>
          <p:nvPr/>
        </p:nvSpPr>
        <p:spPr>
          <a:xfrm>
            <a:off x="3571717" y="2981443"/>
            <a:ext cx="1976555" cy="112646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 wonderful serenity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as taken possession of my entire soul, like as taken possession 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38CDAE89-AC56-4F12-8C2B-D74A7272FA5A}"/>
              </a:ext>
            </a:extLst>
          </p:cNvPr>
          <p:cNvSpPr/>
          <p:nvPr/>
        </p:nvSpPr>
        <p:spPr>
          <a:xfrm>
            <a:off x="553199" y="4507269"/>
            <a:ext cx="441575" cy="407608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BC49B9-D195-4820-A84E-5E1E2CBE4606}"/>
              </a:ext>
            </a:extLst>
          </p:cNvPr>
          <p:cNvSpPr/>
          <p:nvPr/>
        </p:nvSpPr>
        <p:spPr>
          <a:xfrm>
            <a:off x="995422" y="4480912"/>
            <a:ext cx="1976555" cy="112646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 wonderful serenity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as taken possession of my entire soul, like as taken possession 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38CDAE89-AC56-4F12-8C2B-D74A7272FA5A}"/>
              </a:ext>
            </a:extLst>
          </p:cNvPr>
          <p:cNvSpPr/>
          <p:nvPr/>
        </p:nvSpPr>
        <p:spPr>
          <a:xfrm>
            <a:off x="3129494" y="4533626"/>
            <a:ext cx="441575" cy="407608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BC49B9-D195-4820-A84E-5E1E2CBE4606}"/>
              </a:ext>
            </a:extLst>
          </p:cNvPr>
          <p:cNvSpPr/>
          <p:nvPr/>
        </p:nvSpPr>
        <p:spPr>
          <a:xfrm>
            <a:off x="3571717" y="4507269"/>
            <a:ext cx="1976555" cy="112646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 wonderful serenity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as taken possession of my entire soul, like as taken possession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818C6FE-4D05-4576-88C3-41583C8F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79" t="16946" r="13534" b="16946"/>
          <a:stretch>
            <a:fillRect/>
          </a:stretch>
        </p:blipFill>
        <p:spPr>
          <a:xfrm>
            <a:off x="6008137" y="1162130"/>
            <a:ext cx="4533739" cy="4533740"/>
          </a:xfrm>
          <a:custGeom>
            <a:avLst/>
            <a:gdLst>
              <a:gd name="connsiteX0" fmla="*/ 2266869 w 4533739"/>
              <a:gd name="connsiteY0" fmla="*/ 0 h 4533740"/>
              <a:gd name="connsiteX1" fmla="*/ 4533739 w 4533739"/>
              <a:gd name="connsiteY1" fmla="*/ 2266870 h 4533740"/>
              <a:gd name="connsiteX2" fmla="*/ 4533738 w 4533739"/>
              <a:gd name="connsiteY2" fmla="*/ 2266870 h 4533740"/>
              <a:gd name="connsiteX3" fmla="*/ 2266868 w 4533739"/>
              <a:gd name="connsiteY3" fmla="*/ 4533740 h 4533740"/>
              <a:gd name="connsiteX4" fmla="*/ 2266869 w 4533739"/>
              <a:gd name="connsiteY4" fmla="*/ 4533739 h 4533740"/>
              <a:gd name="connsiteX5" fmla="*/ 11702 w 4533739"/>
              <a:gd name="connsiteY5" fmla="*/ 2498643 h 4533740"/>
              <a:gd name="connsiteX6" fmla="*/ 0 w 4533739"/>
              <a:gd name="connsiteY6" fmla="*/ 2266870 h 4533740"/>
              <a:gd name="connsiteX7" fmla="*/ 11702 w 4533739"/>
              <a:gd name="connsiteY7" fmla="*/ 2035096 h 4533740"/>
              <a:gd name="connsiteX8" fmla="*/ 2266869 w 4533739"/>
              <a:gd name="connsiteY8" fmla="*/ 0 h 4533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33739" h="4533740">
                <a:moveTo>
                  <a:pt x="2266869" y="0"/>
                </a:moveTo>
                <a:cubicBezTo>
                  <a:pt x="3518827" y="0"/>
                  <a:pt x="4533739" y="1014912"/>
                  <a:pt x="4533739" y="2266870"/>
                </a:cubicBezTo>
                <a:lnTo>
                  <a:pt x="4533738" y="2266870"/>
                </a:lnTo>
                <a:cubicBezTo>
                  <a:pt x="4533738" y="3518828"/>
                  <a:pt x="3518826" y="4533740"/>
                  <a:pt x="2266868" y="4533740"/>
                </a:cubicBezTo>
                <a:lnTo>
                  <a:pt x="2266869" y="4533739"/>
                </a:lnTo>
                <a:cubicBezTo>
                  <a:pt x="1093158" y="4533739"/>
                  <a:pt x="127789" y="3641727"/>
                  <a:pt x="11702" y="2498643"/>
                </a:cubicBezTo>
                <a:lnTo>
                  <a:pt x="0" y="2266870"/>
                </a:lnTo>
                <a:lnTo>
                  <a:pt x="11702" y="2035096"/>
                </a:lnTo>
                <a:cubicBezTo>
                  <a:pt x="127789" y="892012"/>
                  <a:pt x="1093158" y="0"/>
                  <a:pt x="226686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3286746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4A80391E-1F66-4CA3-846C-C0D03337F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Rectangle 5"/>
          <p:cNvSpPr/>
          <p:nvPr/>
        </p:nvSpPr>
        <p:spPr>
          <a:xfrm>
            <a:off x="-81024" y="0"/>
            <a:ext cx="12273023" cy="6858000"/>
          </a:xfrm>
          <a:prstGeom prst="rect">
            <a:avLst/>
          </a:prstGeom>
          <a:solidFill>
            <a:schemeClr val="tx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1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13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28FAA3F-1323-4E7D-AE6A-314459E1EC82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OUR</a:t>
            </a:r>
            <a:r>
              <a:rPr lang="en-US" sz="3200" dirty="0">
                <a:latin typeface="Montserrat SemiBold" panose="00000700000000000000" pitchFamily="50" charset="0"/>
              </a:rPr>
              <a:t> </a:t>
            </a:r>
            <a:r>
              <a:rPr lang="id-ID" sz="3200" dirty="0">
                <a:solidFill>
                  <a:schemeClr val="accent1"/>
                </a:solidFill>
                <a:latin typeface="Montserrat SemiBold" panose="00000700000000000000" pitchFamily="50" charset="0"/>
              </a:rPr>
              <a:t>INFOGRAPHIC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E0DF46-278F-4AAA-B9B5-4545FBCE7C30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BF637C-C087-4EAE-B6AE-F3D4298398BA}"/>
              </a:ext>
            </a:extLst>
          </p:cNvPr>
          <p:cNvGrpSpPr/>
          <p:nvPr/>
        </p:nvGrpSpPr>
        <p:grpSpPr>
          <a:xfrm>
            <a:off x="1135634" y="2442588"/>
            <a:ext cx="5223601" cy="2932548"/>
            <a:chOff x="713587" y="3030966"/>
            <a:chExt cx="4075810" cy="2288174"/>
          </a:xfrm>
        </p:grpSpPr>
        <p:sp>
          <p:nvSpPr>
            <p:cNvPr id="18" name="Freeform: Shape 2">
              <a:extLst>
                <a:ext uri="{FF2B5EF4-FFF2-40B4-BE49-F238E27FC236}">
                  <a16:creationId xmlns:a16="http://schemas.microsoft.com/office/drawing/2014/main" id="{2CC7084D-13F8-41F9-9630-2B564A7FBB52}"/>
                </a:ext>
              </a:extLst>
            </p:cNvPr>
            <p:cNvSpPr/>
            <p:nvPr/>
          </p:nvSpPr>
          <p:spPr>
            <a:xfrm>
              <a:off x="3418876" y="3626845"/>
              <a:ext cx="178763" cy="54820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548208"/>
                  </a:lnTo>
                  <a:lnTo>
                    <a:pt x="178763" y="548208"/>
                  </a:lnTo>
                </a:path>
              </a:pathLst>
            </a:custGeom>
            <a:noFill/>
          </p:spPr>
          <p:style>
            <a:lnRef idx="2">
              <a:schemeClr val="accent6">
                <a:tint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: Shape 3">
              <a:extLst>
                <a:ext uri="{FF2B5EF4-FFF2-40B4-BE49-F238E27FC236}">
                  <a16:creationId xmlns:a16="http://schemas.microsoft.com/office/drawing/2014/main" id="{0F82401C-73B0-4DC1-88C4-F278B7A65D27}"/>
                </a:ext>
              </a:extLst>
            </p:cNvPr>
            <p:cNvSpPr/>
            <p:nvPr/>
          </p:nvSpPr>
          <p:spPr>
            <a:xfrm>
              <a:off x="2274789" y="4472993"/>
              <a:ext cx="178763" cy="54820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548208"/>
                  </a:lnTo>
                  <a:lnTo>
                    <a:pt x="178763" y="548208"/>
                  </a:lnTo>
                </a:path>
              </a:pathLst>
            </a:custGeom>
            <a:noFill/>
          </p:spPr>
          <p:style>
            <a:lnRef idx="2">
              <a:schemeClr val="accent6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: Shape 4">
              <a:extLst>
                <a:ext uri="{FF2B5EF4-FFF2-40B4-BE49-F238E27FC236}">
                  <a16:creationId xmlns:a16="http://schemas.microsoft.com/office/drawing/2014/main" id="{CA923309-F166-496B-B1BD-D6FA8B23BF5B}"/>
                </a:ext>
              </a:extLst>
            </p:cNvPr>
            <p:cNvSpPr/>
            <p:nvPr/>
          </p:nvSpPr>
          <p:spPr>
            <a:xfrm>
              <a:off x="2030479" y="3626845"/>
              <a:ext cx="721013" cy="25026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25134"/>
                  </a:lnTo>
                  <a:lnTo>
                    <a:pt x="721013" y="125134"/>
                  </a:lnTo>
                  <a:lnTo>
                    <a:pt x="721013" y="250269"/>
                  </a:lnTo>
                </a:path>
              </a:pathLst>
            </a:custGeom>
            <a:noFill/>
          </p:spPr>
          <p:style>
            <a:lnRef idx="2">
              <a:schemeClr val="accent6">
                <a:tint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5">
              <a:extLst>
                <a:ext uri="{FF2B5EF4-FFF2-40B4-BE49-F238E27FC236}">
                  <a16:creationId xmlns:a16="http://schemas.microsoft.com/office/drawing/2014/main" id="{842921D1-0F3E-4457-9B47-6BBDB2BD4509}"/>
                </a:ext>
              </a:extLst>
            </p:cNvPr>
            <p:cNvSpPr/>
            <p:nvPr/>
          </p:nvSpPr>
          <p:spPr>
            <a:xfrm>
              <a:off x="832762" y="4472993"/>
              <a:ext cx="178763" cy="54820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548208"/>
                  </a:lnTo>
                  <a:lnTo>
                    <a:pt x="178763" y="548208"/>
                  </a:lnTo>
                </a:path>
              </a:pathLst>
            </a:custGeom>
            <a:noFill/>
          </p:spPr>
          <p:style>
            <a:lnRef idx="2">
              <a:schemeClr val="accent6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: Shape 6">
              <a:extLst>
                <a:ext uri="{FF2B5EF4-FFF2-40B4-BE49-F238E27FC236}">
                  <a16:creationId xmlns:a16="http://schemas.microsoft.com/office/drawing/2014/main" id="{F15979DD-FDBA-4351-A4B0-9170FCDDD396}"/>
                </a:ext>
              </a:extLst>
            </p:cNvPr>
            <p:cNvSpPr/>
            <p:nvPr/>
          </p:nvSpPr>
          <p:spPr>
            <a:xfrm>
              <a:off x="1309465" y="3626845"/>
              <a:ext cx="721013" cy="25026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721013" y="0"/>
                  </a:moveTo>
                  <a:lnTo>
                    <a:pt x="721013" y="125134"/>
                  </a:lnTo>
                  <a:lnTo>
                    <a:pt x="0" y="125134"/>
                  </a:lnTo>
                  <a:lnTo>
                    <a:pt x="0" y="250269"/>
                  </a:lnTo>
                </a:path>
              </a:pathLst>
            </a:custGeom>
            <a:noFill/>
          </p:spPr>
          <p:style>
            <a:lnRef idx="2">
              <a:schemeClr val="accent6">
                <a:tint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: Shape 7">
              <a:extLst>
                <a:ext uri="{FF2B5EF4-FFF2-40B4-BE49-F238E27FC236}">
                  <a16:creationId xmlns:a16="http://schemas.microsoft.com/office/drawing/2014/main" id="{769A3CE7-7F44-4AF7-8138-1927B5220986}"/>
                </a:ext>
              </a:extLst>
            </p:cNvPr>
            <p:cNvSpPr/>
            <p:nvPr/>
          </p:nvSpPr>
          <p:spPr>
            <a:xfrm>
              <a:off x="1434600" y="3030966"/>
              <a:ext cx="1191757" cy="595878"/>
            </a:xfrm>
            <a:custGeom>
              <a:avLst/>
              <a:gdLst>
                <a:gd name="connsiteX0" fmla="*/ 0 w 1191757"/>
                <a:gd name="connsiteY0" fmla="*/ 0 h 595878"/>
                <a:gd name="connsiteX1" fmla="*/ 1191757 w 1191757"/>
                <a:gd name="connsiteY1" fmla="*/ 0 h 595878"/>
                <a:gd name="connsiteX2" fmla="*/ 1191757 w 1191757"/>
                <a:gd name="connsiteY2" fmla="*/ 595878 h 595878"/>
                <a:gd name="connsiteX3" fmla="*/ 0 w 1191757"/>
                <a:gd name="connsiteY3" fmla="*/ 595878 h 595878"/>
                <a:gd name="connsiteX4" fmla="*/ 0 w 1191757"/>
                <a:gd name="connsiteY4" fmla="*/ 0 h 59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757" h="595878">
                  <a:moveTo>
                    <a:pt x="0" y="0"/>
                  </a:moveTo>
                  <a:lnTo>
                    <a:pt x="1191757" y="0"/>
                  </a:lnTo>
                  <a:lnTo>
                    <a:pt x="1191757" y="595878"/>
                  </a:lnTo>
                  <a:lnTo>
                    <a:pt x="0" y="595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d-ID" sz="1100" dirty="0">
                  <a:solidFill>
                    <a:schemeClr val="bg1"/>
                  </a:solidFill>
                  <a:latin typeface="Segoe UI Light" panose="020B0502040204020203" pitchFamily="34" charset="0"/>
                </a:rPr>
                <a:t>Finance</a:t>
              </a:r>
              <a:endParaRPr lang="id-ID" sz="1100" kern="12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4" name="Freeform: Shape 8">
              <a:extLst>
                <a:ext uri="{FF2B5EF4-FFF2-40B4-BE49-F238E27FC236}">
                  <a16:creationId xmlns:a16="http://schemas.microsoft.com/office/drawing/2014/main" id="{C65BEFF2-1926-42DC-A578-F6D3C03F4BAB}"/>
                </a:ext>
              </a:extLst>
            </p:cNvPr>
            <p:cNvSpPr/>
            <p:nvPr/>
          </p:nvSpPr>
          <p:spPr>
            <a:xfrm>
              <a:off x="713587" y="3877114"/>
              <a:ext cx="1191757" cy="595878"/>
            </a:xfrm>
            <a:custGeom>
              <a:avLst/>
              <a:gdLst>
                <a:gd name="connsiteX0" fmla="*/ 0 w 1191757"/>
                <a:gd name="connsiteY0" fmla="*/ 0 h 595878"/>
                <a:gd name="connsiteX1" fmla="*/ 1191757 w 1191757"/>
                <a:gd name="connsiteY1" fmla="*/ 0 h 595878"/>
                <a:gd name="connsiteX2" fmla="*/ 1191757 w 1191757"/>
                <a:gd name="connsiteY2" fmla="*/ 595878 h 595878"/>
                <a:gd name="connsiteX3" fmla="*/ 0 w 1191757"/>
                <a:gd name="connsiteY3" fmla="*/ 595878 h 595878"/>
                <a:gd name="connsiteX4" fmla="*/ 0 w 1191757"/>
                <a:gd name="connsiteY4" fmla="*/ 0 h 59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757" h="595878">
                  <a:moveTo>
                    <a:pt x="0" y="0"/>
                  </a:moveTo>
                  <a:lnTo>
                    <a:pt x="1191757" y="0"/>
                  </a:lnTo>
                  <a:lnTo>
                    <a:pt x="1191757" y="595878"/>
                  </a:lnTo>
                  <a:lnTo>
                    <a:pt x="0" y="595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tint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d-ID" sz="1100" kern="1200" dirty="0">
                  <a:solidFill>
                    <a:schemeClr val="bg1"/>
                  </a:solidFill>
                  <a:latin typeface="Segoe UI Light" panose="020B0502040204020203" pitchFamily="34" charset="0"/>
                </a:rPr>
                <a:t>Leader</a:t>
              </a:r>
            </a:p>
          </p:txBody>
        </p:sp>
        <p:sp>
          <p:nvSpPr>
            <p:cNvPr id="25" name="Freeform: Shape 9">
              <a:extLst>
                <a:ext uri="{FF2B5EF4-FFF2-40B4-BE49-F238E27FC236}">
                  <a16:creationId xmlns:a16="http://schemas.microsoft.com/office/drawing/2014/main" id="{715511F4-7A76-4368-92C7-7C24A21E3FDF}"/>
                </a:ext>
              </a:extLst>
            </p:cNvPr>
            <p:cNvSpPr/>
            <p:nvPr/>
          </p:nvSpPr>
          <p:spPr>
            <a:xfrm>
              <a:off x="1011526" y="4723262"/>
              <a:ext cx="1191757" cy="595878"/>
            </a:xfrm>
            <a:custGeom>
              <a:avLst/>
              <a:gdLst>
                <a:gd name="connsiteX0" fmla="*/ 0 w 1191757"/>
                <a:gd name="connsiteY0" fmla="*/ 0 h 595878"/>
                <a:gd name="connsiteX1" fmla="*/ 1191757 w 1191757"/>
                <a:gd name="connsiteY1" fmla="*/ 0 h 595878"/>
                <a:gd name="connsiteX2" fmla="*/ 1191757 w 1191757"/>
                <a:gd name="connsiteY2" fmla="*/ 595878 h 595878"/>
                <a:gd name="connsiteX3" fmla="*/ 0 w 1191757"/>
                <a:gd name="connsiteY3" fmla="*/ 595878 h 595878"/>
                <a:gd name="connsiteX4" fmla="*/ 0 w 1191757"/>
                <a:gd name="connsiteY4" fmla="*/ 0 h 59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757" h="595878">
                  <a:moveTo>
                    <a:pt x="0" y="0"/>
                  </a:moveTo>
                  <a:lnTo>
                    <a:pt x="1191757" y="0"/>
                  </a:lnTo>
                  <a:lnTo>
                    <a:pt x="1191757" y="595878"/>
                  </a:lnTo>
                  <a:lnTo>
                    <a:pt x="0" y="595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d-ID" sz="1100" kern="1200">
                  <a:solidFill>
                    <a:schemeClr val="bg1"/>
                  </a:solidFill>
                  <a:latin typeface="Segoe UI Light" panose="020B0502040204020203" pitchFamily="34" charset="0"/>
                </a:rPr>
                <a:t>Staff</a:t>
              </a:r>
            </a:p>
          </p:txBody>
        </p:sp>
        <p:sp>
          <p:nvSpPr>
            <p:cNvPr id="26" name="Freeform: Shape 10">
              <a:extLst>
                <a:ext uri="{FF2B5EF4-FFF2-40B4-BE49-F238E27FC236}">
                  <a16:creationId xmlns:a16="http://schemas.microsoft.com/office/drawing/2014/main" id="{50227448-D837-44AD-B004-98DC62A46404}"/>
                </a:ext>
              </a:extLst>
            </p:cNvPr>
            <p:cNvSpPr/>
            <p:nvPr/>
          </p:nvSpPr>
          <p:spPr>
            <a:xfrm>
              <a:off x="2155613" y="3877114"/>
              <a:ext cx="1191757" cy="595878"/>
            </a:xfrm>
            <a:custGeom>
              <a:avLst/>
              <a:gdLst>
                <a:gd name="connsiteX0" fmla="*/ 0 w 1191757"/>
                <a:gd name="connsiteY0" fmla="*/ 0 h 595878"/>
                <a:gd name="connsiteX1" fmla="*/ 1191757 w 1191757"/>
                <a:gd name="connsiteY1" fmla="*/ 0 h 595878"/>
                <a:gd name="connsiteX2" fmla="*/ 1191757 w 1191757"/>
                <a:gd name="connsiteY2" fmla="*/ 595878 h 595878"/>
                <a:gd name="connsiteX3" fmla="*/ 0 w 1191757"/>
                <a:gd name="connsiteY3" fmla="*/ 595878 h 595878"/>
                <a:gd name="connsiteX4" fmla="*/ 0 w 1191757"/>
                <a:gd name="connsiteY4" fmla="*/ 0 h 59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757" h="595878">
                  <a:moveTo>
                    <a:pt x="0" y="0"/>
                  </a:moveTo>
                  <a:lnTo>
                    <a:pt x="1191757" y="0"/>
                  </a:lnTo>
                  <a:lnTo>
                    <a:pt x="1191757" y="595878"/>
                  </a:lnTo>
                  <a:lnTo>
                    <a:pt x="0" y="595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tint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100" dirty="0">
                  <a:solidFill>
                    <a:schemeClr val="bg1"/>
                  </a:solidFill>
                  <a:latin typeface="Segoe UI Light" panose="020B0502040204020203" pitchFamily="34" charset="0"/>
                </a:rPr>
                <a:t>Leader</a:t>
              </a:r>
            </a:p>
          </p:txBody>
        </p:sp>
        <p:sp>
          <p:nvSpPr>
            <p:cNvPr id="27" name="Freeform: Shape 11">
              <a:extLst>
                <a:ext uri="{FF2B5EF4-FFF2-40B4-BE49-F238E27FC236}">
                  <a16:creationId xmlns:a16="http://schemas.microsoft.com/office/drawing/2014/main" id="{AC7B411A-20BD-40A7-9F04-314962C401A4}"/>
                </a:ext>
              </a:extLst>
            </p:cNvPr>
            <p:cNvSpPr/>
            <p:nvPr/>
          </p:nvSpPr>
          <p:spPr>
            <a:xfrm>
              <a:off x="2453553" y="4723262"/>
              <a:ext cx="1191757" cy="595878"/>
            </a:xfrm>
            <a:custGeom>
              <a:avLst/>
              <a:gdLst>
                <a:gd name="connsiteX0" fmla="*/ 0 w 1191757"/>
                <a:gd name="connsiteY0" fmla="*/ 0 h 595878"/>
                <a:gd name="connsiteX1" fmla="*/ 1191757 w 1191757"/>
                <a:gd name="connsiteY1" fmla="*/ 0 h 595878"/>
                <a:gd name="connsiteX2" fmla="*/ 1191757 w 1191757"/>
                <a:gd name="connsiteY2" fmla="*/ 595878 h 595878"/>
                <a:gd name="connsiteX3" fmla="*/ 0 w 1191757"/>
                <a:gd name="connsiteY3" fmla="*/ 595878 h 595878"/>
                <a:gd name="connsiteX4" fmla="*/ 0 w 1191757"/>
                <a:gd name="connsiteY4" fmla="*/ 0 h 59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757" h="595878">
                  <a:moveTo>
                    <a:pt x="0" y="0"/>
                  </a:moveTo>
                  <a:lnTo>
                    <a:pt x="1191757" y="0"/>
                  </a:lnTo>
                  <a:lnTo>
                    <a:pt x="1191757" y="595878"/>
                  </a:lnTo>
                  <a:lnTo>
                    <a:pt x="0" y="595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d-ID" sz="1100" kern="1200">
                  <a:solidFill>
                    <a:schemeClr val="bg1"/>
                  </a:solidFill>
                  <a:latin typeface="Segoe UI Light" panose="020B0502040204020203" pitchFamily="34" charset="0"/>
                </a:rPr>
                <a:t>Staff</a:t>
              </a:r>
            </a:p>
          </p:txBody>
        </p:sp>
        <p:sp>
          <p:nvSpPr>
            <p:cNvPr id="28" name="Freeform: Shape 12">
              <a:extLst>
                <a:ext uri="{FF2B5EF4-FFF2-40B4-BE49-F238E27FC236}">
                  <a16:creationId xmlns:a16="http://schemas.microsoft.com/office/drawing/2014/main" id="{3BF61F59-EF5C-488A-9265-2DE4E24F3ED7}"/>
                </a:ext>
              </a:extLst>
            </p:cNvPr>
            <p:cNvSpPr/>
            <p:nvPr/>
          </p:nvSpPr>
          <p:spPr>
            <a:xfrm>
              <a:off x="3299700" y="3030966"/>
              <a:ext cx="1191757" cy="595878"/>
            </a:xfrm>
            <a:custGeom>
              <a:avLst/>
              <a:gdLst>
                <a:gd name="connsiteX0" fmla="*/ 0 w 1191757"/>
                <a:gd name="connsiteY0" fmla="*/ 0 h 595878"/>
                <a:gd name="connsiteX1" fmla="*/ 1191757 w 1191757"/>
                <a:gd name="connsiteY1" fmla="*/ 0 h 595878"/>
                <a:gd name="connsiteX2" fmla="*/ 1191757 w 1191757"/>
                <a:gd name="connsiteY2" fmla="*/ 595878 h 595878"/>
                <a:gd name="connsiteX3" fmla="*/ 0 w 1191757"/>
                <a:gd name="connsiteY3" fmla="*/ 595878 h 595878"/>
                <a:gd name="connsiteX4" fmla="*/ 0 w 1191757"/>
                <a:gd name="connsiteY4" fmla="*/ 0 h 59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757" h="595878">
                  <a:moveTo>
                    <a:pt x="0" y="0"/>
                  </a:moveTo>
                  <a:lnTo>
                    <a:pt x="1191757" y="0"/>
                  </a:lnTo>
                  <a:lnTo>
                    <a:pt x="1191757" y="595878"/>
                  </a:lnTo>
                  <a:lnTo>
                    <a:pt x="0" y="595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d-ID" sz="1100" kern="1200" dirty="0">
                  <a:solidFill>
                    <a:schemeClr val="bg1"/>
                  </a:solidFill>
                  <a:latin typeface="Segoe UI Light" panose="020B0502040204020203" pitchFamily="34" charset="0"/>
                </a:rPr>
                <a:t>Development</a:t>
              </a:r>
            </a:p>
          </p:txBody>
        </p:sp>
        <p:sp>
          <p:nvSpPr>
            <p:cNvPr id="29" name="Freeform: Shape 13">
              <a:extLst>
                <a:ext uri="{FF2B5EF4-FFF2-40B4-BE49-F238E27FC236}">
                  <a16:creationId xmlns:a16="http://schemas.microsoft.com/office/drawing/2014/main" id="{2B93F86C-7EF3-46F4-9EE8-DA25CBEA8824}"/>
                </a:ext>
              </a:extLst>
            </p:cNvPr>
            <p:cNvSpPr/>
            <p:nvPr/>
          </p:nvSpPr>
          <p:spPr>
            <a:xfrm>
              <a:off x="3597640" y="3877114"/>
              <a:ext cx="1191757" cy="595878"/>
            </a:xfrm>
            <a:custGeom>
              <a:avLst/>
              <a:gdLst>
                <a:gd name="connsiteX0" fmla="*/ 0 w 1191757"/>
                <a:gd name="connsiteY0" fmla="*/ 0 h 595878"/>
                <a:gd name="connsiteX1" fmla="*/ 1191757 w 1191757"/>
                <a:gd name="connsiteY1" fmla="*/ 0 h 595878"/>
                <a:gd name="connsiteX2" fmla="*/ 1191757 w 1191757"/>
                <a:gd name="connsiteY2" fmla="*/ 595878 h 595878"/>
                <a:gd name="connsiteX3" fmla="*/ 0 w 1191757"/>
                <a:gd name="connsiteY3" fmla="*/ 595878 h 595878"/>
                <a:gd name="connsiteX4" fmla="*/ 0 w 1191757"/>
                <a:gd name="connsiteY4" fmla="*/ 0 h 59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757" h="595878">
                  <a:moveTo>
                    <a:pt x="0" y="0"/>
                  </a:moveTo>
                  <a:lnTo>
                    <a:pt x="1191757" y="0"/>
                  </a:lnTo>
                  <a:lnTo>
                    <a:pt x="1191757" y="595878"/>
                  </a:lnTo>
                  <a:lnTo>
                    <a:pt x="0" y="595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tint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100" dirty="0">
                  <a:solidFill>
                    <a:schemeClr val="bg1"/>
                  </a:solidFill>
                  <a:latin typeface="Segoe UI Light" panose="020B0502040204020203" pitchFamily="34" charset="0"/>
                </a:rPr>
                <a:t>Leader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1337364-6A49-4928-9C15-350305CF83F0}"/>
              </a:ext>
            </a:extLst>
          </p:cNvPr>
          <p:cNvSpPr/>
          <p:nvPr/>
        </p:nvSpPr>
        <p:spPr>
          <a:xfrm>
            <a:off x="7007987" y="2420120"/>
            <a:ext cx="404837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I enjoy with my whole heart. I am alone, </a:t>
            </a:r>
          </a:p>
        </p:txBody>
      </p:sp>
      <p:sp>
        <p:nvSpPr>
          <p:cNvPr id="31" name="Rectangle: Rounded Corners 15">
            <a:extLst>
              <a:ext uri="{FF2B5EF4-FFF2-40B4-BE49-F238E27FC236}">
                <a16:creationId xmlns:a16="http://schemas.microsoft.com/office/drawing/2014/main" id="{EA692688-B802-45A5-965E-181D81A23CF6}"/>
              </a:ext>
            </a:extLst>
          </p:cNvPr>
          <p:cNvSpPr/>
          <p:nvPr/>
        </p:nvSpPr>
        <p:spPr>
          <a:xfrm>
            <a:off x="7094817" y="3384744"/>
            <a:ext cx="1592827" cy="27435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Semilight" panose="020B0402040204020203" pitchFamily="34" charset="0"/>
              </a:rPr>
              <a:t>download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0489FA-764C-48D6-B1E0-9DC96FA76A84}"/>
              </a:ext>
            </a:extLst>
          </p:cNvPr>
          <p:cNvSpPr/>
          <p:nvPr/>
        </p:nvSpPr>
        <p:spPr>
          <a:xfrm>
            <a:off x="7007987" y="4136153"/>
            <a:ext cx="404837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I enjoy with my whole heart. I am alone, </a:t>
            </a:r>
          </a:p>
        </p:txBody>
      </p:sp>
      <p:sp>
        <p:nvSpPr>
          <p:cNvPr id="33" name="Rectangle: Rounded Corners 17">
            <a:extLst>
              <a:ext uri="{FF2B5EF4-FFF2-40B4-BE49-F238E27FC236}">
                <a16:creationId xmlns:a16="http://schemas.microsoft.com/office/drawing/2014/main" id="{9CB2D746-BE8B-4DF9-8382-FE49799B951A}"/>
              </a:ext>
            </a:extLst>
          </p:cNvPr>
          <p:cNvSpPr/>
          <p:nvPr/>
        </p:nvSpPr>
        <p:spPr>
          <a:xfrm>
            <a:off x="7094817" y="5100777"/>
            <a:ext cx="1592827" cy="27435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Semilight" panose="020B0402040204020203" pitchFamily="34" charset="0"/>
              </a:rPr>
              <a:t>download</a:t>
            </a:r>
          </a:p>
        </p:txBody>
      </p:sp>
    </p:spTree>
    <p:extLst>
      <p:ext uri="{BB962C8B-B14F-4D97-AF65-F5344CB8AC3E}">
        <p14:creationId xmlns:p14="http://schemas.microsoft.com/office/powerpoint/2010/main" val="193687881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25A0CBA-68F9-44D3-ACD4-FDFA878EE5C8}"/>
              </a:ext>
            </a:extLst>
          </p:cNvPr>
          <p:cNvSpPr/>
          <p:nvPr/>
        </p:nvSpPr>
        <p:spPr>
          <a:xfrm>
            <a:off x="0" y="0"/>
            <a:ext cx="12192000" cy="4428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019A64D-3DD6-415C-B037-BD4201A4D7F9}"/>
              </a:ext>
            </a:extLst>
          </p:cNvPr>
          <p:cNvSpPr/>
          <p:nvPr/>
        </p:nvSpPr>
        <p:spPr>
          <a:xfrm rot="2700000">
            <a:off x="765511" y="3240049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BB5FAA-9ABD-407E-BD94-2F519C8A9C9E}"/>
              </a:ext>
            </a:extLst>
          </p:cNvPr>
          <p:cNvSpPr/>
          <p:nvPr/>
        </p:nvSpPr>
        <p:spPr>
          <a:xfrm rot="2700000">
            <a:off x="4530161" y="2909979"/>
            <a:ext cx="3131680" cy="313168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3DDC97-6D21-450F-9552-1DE2F7243A54}"/>
              </a:ext>
            </a:extLst>
          </p:cNvPr>
          <p:cNvSpPr/>
          <p:nvPr/>
        </p:nvSpPr>
        <p:spPr>
          <a:xfrm rot="2700000">
            <a:off x="8954949" y="3240048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Cross 14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6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18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28FAA3F-1323-4E7D-AE6A-314459E1EC82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OUR</a:t>
            </a:r>
            <a:r>
              <a:rPr lang="en-US" sz="3200" dirty="0">
                <a:latin typeface="Montserrat SemiBold" panose="00000700000000000000" pitchFamily="50" charset="0"/>
              </a:rPr>
              <a:t> </a:t>
            </a:r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BENEFITS HERE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E0DF46-278F-4AAA-B9B5-4545FBCE7C30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0EEEFE-3C97-4465-91B7-69923BABDE4A}"/>
              </a:ext>
            </a:extLst>
          </p:cNvPr>
          <p:cNvSpPr txBox="1"/>
          <p:nvPr/>
        </p:nvSpPr>
        <p:spPr>
          <a:xfrm>
            <a:off x="1071551" y="1758971"/>
            <a:ext cx="2567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solidFill>
                  <a:schemeClr val="bg1"/>
                </a:solidFill>
                <a:latin typeface="Montserrat Black" panose="00000A00000000000000" pitchFamily="50" charset="0"/>
              </a:rPr>
              <a:t>2019 Great Year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1D2511-48ED-432E-BEE7-C00F07949F55}"/>
              </a:ext>
            </a:extLst>
          </p:cNvPr>
          <p:cNvSpPr/>
          <p:nvPr/>
        </p:nvSpPr>
        <p:spPr>
          <a:xfrm>
            <a:off x="1071551" y="2228748"/>
            <a:ext cx="4331192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possession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0EEEFE-3C97-4465-91B7-69923BABDE4A}"/>
              </a:ext>
            </a:extLst>
          </p:cNvPr>
          <p:cNvSpPr txBox="1"/>
          <p:nvPr/>
        </p:nvSpPr>
        <p:spPr>
          <a:xfrm>
            <a:off x="8525295" y="1752907"/>
            <a:ext cx="2567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2000" dirty="0">
                <a:solidFill>
                  <a:schemeClr val="bg1"/>
                </a:solidFill>
                <a:latin typeface="Montserrat Black" panose="00000A00000000000000" pitchFamily="50" charset="0"/>
              </a:rPr>
              <a:t>2020 Great Year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1D2511-48ED-432E-BEE7-C00F07949F55}"/>
              </a:ext>
            </a:extLst>
          </p:cNvPr>
          <p:cNvSpPr/>
          <p:nvPr/>
        </p:nvSpPr>
        <p:spPr>
          <a:xfrm>
            <a:off x="6789258" y="2222684"/>
            <a:ext cx="4331192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possession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A2F2D05-7647-4199-826B-4DF2939F1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8" t="44985" r="72178" b="14457"/>
          <a:stretch>
            <a:fillRect/>
          </a:stretch>
        </p:blipFill>
        <p:spPr>
          <a:xfrm>
            <a:off x="610531" y="3085068"/>
            <a:ext cx="2781504" cy="2781504"/>
          </a:xfrm>
          <a:custGeom>
            <a:avLst/>
            <a:gdLst>
              <a:gd name="connsiteX0" fmla="*/ 1390752 w 2781504"/>
              <a:gd name="connsiteY0" fmla="*/ 0 h 2781504"/>
              <a:gd name="connsiteX1" fmla="*/ 1647628 w 2781504"/>
              <a:gd name="connsiteY1" fmla="*/ 106401 h 2781504"/>
              <a:gd name="connsiteX2" fmla="*/ 2675103 w 2781504"/>
              <a:gd name="connsiteY2" fmla="*/ 1133876 h 2781504"/>
              <a:gd name="connsiteX3" fmla="*/ 2675103 w 2781504"/>
              <a:gd name="connsiteY3" fmla="*/ 1647629 h 2781504"/>
              <a:gd name="connsiteX4" fmla="*/ 1647628 w 2781504"/>
              <a:gd name="connsiteY4" fmla="*/ 2675103 h 2781504"/>
              <a:gd name="connsiteX5" fmla="*/ 1133876 w 2781504"/>
              <a:gd name="connsiteY5" fmla="*/ 2675103 h 2781504"/>
              <a:gd name="connsiteX6" fmla="*/ 106401 w 2781504"/>
              <a:gd name="connsiteY6" fmla="*/ 1647629 h 2781504"/>
              <a:gd name="connsiteX7" fmla="*/ 106401 w 2781504"/>
              <a:gd name="connsiteY7" fmla="*/ 1133876 h 2781504"/>
              <a:gd name="connsiteX8" fmla="*/ 1133876 w 2781504"/>
              <a:gd name="connsiteY8" fmla="*/ 106401 h 2781504"/>
              <a:gd name="connsiteX9" fmla="*/ 1390752 w 2781504"/>
              <a:gd name="connsiteY9" fmla="*/ 0 h 278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81504" h="2781504">
                <a:moveTo>
                  <a:pt x="1390752" y="0"/>
                </a:moveTo>
                <a:cubicBezTo>
                  <a:pt x="1483723" y="0"/>
                  <a:pt x="1576694" y="35467"/>
                  <a:pt x="1647628" y="106401"/>
                </a:cubicBezTo>
                <a:lnTo>
                  <a:pt x="2675103" y="1133876"/>
                </a:lnTo>
                <a:cubicBezTo>
                  <a:pt x="2816972" y="1275745"/>
                  <a:pt x="2816972" y="1505760"/>
                  <a:pt x="2675103" y="1647629"/>
                </a:cubicBezTo>
                <a:lnTo>
                  <a:pt x="1647628" y="2675103"/>
                </a:lnTo>
                <a:cubicBezTo>
                  <a:pt x="1505760" y="2816972"/>
                  <a:pt x="1275745" y="2816972"/>
                  <a:pt x="1133876" y="2675103"/>
                </a:cubicBezTo>
                <a:lnTo>
                  <a:pt x="106401" y="1647629"/>
                </a:lnTo>
                <a:cubicBezTo>
                  <a:pt x="-35467" y="1505760"/>
                  <a:pt x="-35467" y="1275745"/>
                  <a:pt x="106401" y="1133876"/>
                </a:cubicBezTo>
                <a:lnTo>
                  <a:pt x="1133876" y="106401"/>
                </a:lnTo>
                <a:cubicBezTo>
                  <a:pt x="1204810" y="35467"/>
                  <a:pt x="1297781" y="0"/>
                  <a:pt x="1390752" y="0"/>
                </a:cubicBez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FBAE836-6ABE-413D-AED4-8A2C5F358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46" t="39568" r="35546" b="9040"/>
          <a:stretch>
            <a:fillRect/>
          </a:stretch>
        </p:blipFill>
        <p:spPr>
          <a:xfrm>
            <a:off x="4333786" y="2713603"/>
            <a:ext cx="3524430" cy="3524430"/>
          </a:xfrm>
          <a:custGeom>
            <a:avLst/>
            <a:gdLst>
              <a:gd name="connsiteX0" fmla="*/ 1762216 w 3524430"/>
              <a:gd name="connsiteY0" fmla="*/ 0 h 3524430"/>
              <a:gd name="connsiteX1" fmla="*/ 2087703 w 3524430"/>
              <a:gd name="connsiteY1" fmla="*/ 134821 h 3524430"/>
              <a:gd name="connsiteX2" fmla="*/ 3389610 w 3524430"/>
              <a:gd name="connsiteY2" fmla="*/ 1436729 h 3524430"/>
              <a:gd name="connsiteX3" fmla="*/ 3389610 w 3524430"/>
              <a:gd name="connsiteY3" fmla="*/ 2087703 h 3524430"/>
              <a:gd name="connsiteX4" fmla="*/ 2087703 w 3524430"/>
              <a:gd name="connsiteY4" fmla="*/ 3389610 h 3524430"/>
              <a:gd name="connsiteX5" fmla="*/ 1436728 w 3524430"/>
              <a:gd name="connsiteY5" fmla="*/ 3389610 h 3524430"/>
              <a:gd name="connsiteX6" fmla="*/ 134821 w 3524430"/>
              <a:gd name="connsiteY6" fmla="*/ 2087703 h 3524430"/>
              <a:gd name="connsiteX7" fmla="*/ 134821 w 3524430"/>
              <a:gd name="connsiteY7" fmla="*/ 1436729 h 3524430"/>
              <a:gd name="connsiteX8" fmla="*/ 1436728 w 3524430"/>
              <a:gd name="connsiteY8" fmla="*/ 134821 h 3524430"/>
              <a:gd name="connsiteX9" fmla="*/ 1762216 w 3524430"/>
              <a:gd name="connsiteY9" fmla="*/ 0 h 352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24430" h="3524430">
                <a:moveTo>
                  <a:pt x="1762216" y="0"/>
                </a:moveTo>
                <a:cubicBezTo>
                  <a:pt x="1880019" y="0"/>
                  <a:pt x="1997822" y="44940"/>
                  <a:pt x="2087703" y="134821"/>
                </a:cubicBezTo>
                <a:lnTo>
                  <a:pt x="3389610" y="1436729"/>
                </a:lnTo>
                <a:cubicBezTo>
                  <a:pt x="3569371" y="1616490"/>
                  <a:pt x="3569371" y="1907941"/>
                  <a:pt x="3389610" y="2087703"/>
                </a:cubicBezTo>
                <a:lnTo>
                  <a:pt x="2087703" y="3389610"/>
                </a:lnTo>
                <a:cubicBezTo>
                  <a:pt x="1907941" y="3569371"/>
                  <a:pt x="1616490" y="3569371"/>
                  <a:pt x="1436728" y="3389610"/>
                </a:cubicBezTo>
                <a:lnTo>
                  <a:pt x="134821" y="2087703"/>
                </a:lnTo>
                <a:cubicBezTo>
                  <a:pt x="-44940" y="1907941"/>
                  <a:pt x="-44940" y="1616490"/>
                  <a:pt x="134821" y="1436729"/>
                </a:cubicBezTo>
                <a:lnTo>
                  <a:pt x="1436728" y="134821"/>
                </a:lnTo>
                <a:cubicBezTo>
                  <a:pt x="1526610" y="44940"/>
                  <a:pt x="1644413" y="0"/>
                  <a:pt x="1762216" y="0"/>
                </a:cubicBez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8940B0D-DB37-434E-8B5E-5AD98657F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78" t="44985" r="5008" b="14457"/>
          <a:stretch>
            <a:fillRect/>
          </a:stretch>
        </p:blipFill>
        <p:spPr>
          <a:xfrm>
            <a:off x="8799969" y="3085067"/>
            <a:ext cx="2781505" cy="2781504"/>
          </a:xfrm>
          <a:custGeom>
            <a:avLst/>
            <a:gdLst>
              <a:gd name="connsiteX0" fmla="*/ 1390753 w 2781505"/>
              <a:gd name="connsiteY0" fmla="*/ 0 h 2781504"/>
              <a:gd name="connsiteX1" fmla="*/ 1647629 w 2781505"/>
              <a:gd name="connsiteY1" fmla="*/ 106401 h 2781504"/>
              <a:gd name="connsiteX2" fmla="*/ 2675104 w 2781505"/>
              <a:gd name="connsiteY2" fmla="*/ 1133876 h 2781504"/>
              <a:gd name="connsiteX3" fmla="*/ 2675104 w 2781505"/>
              <a:gd name="connsiteY3" fmla="*/ 1647629 h 2781504"/>
              <a:gd name="connsiteX4" fmla="*/ 1647629 w 2781505"/>
              <a:gd name="connsiteY4" fmla="*/ 2675103 h 2781504"/>
              <a:gd name="connsiteX5" fmla="*/ 1133877 w 2781505"/>
              <a:gd name="connsiteY5" fmla="*/ 2675103 h 2781504"/>
              <a:gd name="connsiteX6" fmla="*/ 106402 w 2781505"/>
              <a:gd name="connsiteY6" fmla="*/ 1647629 h 2781504"/>
              <a:gd name="connsiteX7" fmla="*/ 106402 w 2781505"/>
              <a:gd name="connsiteY7" fmla="*/ 1133876 h 2781504"/>
              <a:gd name="connsiteX8" fmla="*/ 1133877 w 2781505"/>
              <a:gd name="connsiteY8" fmla="*/ 106401 h 2781504"/>
              <a:gd name="connsiteX9" fmla="*/ 1390753 w 2781505"/>
              <a:gd name="connsiteY9" fmla="*/ 0 h 278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81505" h="2781504">
                <a:moveTo>
                  <a:pt x="1390753" y="0"/>
                </a:moveTo>
                <a:cubicBezTo>
                  <a:pt x="1483724" y="0"/>
                  <a:pt x="1576695" y="35467"/>
                  <a:pt x="1647629" y="106401"/>
                </a:cubicBezTo>
                <a:lnTo>
                  <a:pt x="2675104" y="1133876"/>
                </a:lnTo>
                <a:cubicBezTo>
                  <a:pt x="2816973" y="1275745"/>
                  <a:pt x="2816973" y="1505760"/>
                  <a:pt x="2675104" y="1647629"/>
                </a:cubicBezTo>
                <a:lnTo>
                  <a:pt x="1647629" y="2675103"/>
                </a:lnTo>
                <a:cubicBezTo>
                  <a:pt x="1505760" y="2816972"/>
                  <a:pt x="1275746" y="2816972"/>
                  <a:pt x="1133877" y="2675103"/>
                </a:cubicBezTo>
                <a:lnTo>
                  <a:pt x="106402" y="1647629"/>
                </a:lnTo>
                <a:cubicBezTo>
                  <a:pt x="-35467" y="1505760"/>
                  <a:pt x="-35467" y="1275745"/>
                  <a:pt x="106402" y="1133876"/>
                </a:cubicBezTo>
                <a:lnTo>
                  <a:pt x="1133877" y="106401"/>
                </a:lnTo>
                <a:cubicBezTo>
                  <a:pt x="1204812" y="35467"/>
                  <a:pt x="1297782" y="0"/>
                  <a:pt x="139075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6901590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Vunira - Orange Brown">
      <a:dk1>
        <a:sysClr val="windowText" lastClr="000000"/>
      </a:dk1>
      <a:lt1>
        <a:sysClr val="window" lastClr="FFFFFF"/>
      </a:lt1>
      <a:dk2>
        <a:srgbClr val="44546A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1750</Words>
  <Application>Microsoft Office PowerPoint</Application>
  <PresentationFormat>Widescreen</PresentationFormat>
  <Paragraphs>283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Calibri Light</vt:lpstr>
      <vt:lpstr>Montserrat</vt:lpstr>
      <vt:lpstr>Montserrat Black</vt:lpstr>
      <vt:lpstr>Montserrat SemiBold</vt:lpstr>
      <vt:lpstr>Poppins ExtraLight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Vunira</dc:creator>
  <cp:lastModifiedBy>HP</cp:lastModifiedBy>
  <cp:revision>60</cp:revision>
  <dcterms:created xsi:type="dcterms:W3CDTF">2019-08-24T06:25:34Z</dcterms:created>
  <dcterms:modified xsi:type="dcterms:W3CDTF">2019-09-17T13:46:58Z</dcterms:modified>
</cp:coreProperties>
</file>